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5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5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2.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0"/>
  </p:notesMasterIdLst>
  <p:sldIdLst>
    <p:sldId id="312" r:id="rId2"/>
    <p:sldId id="262" r:id="rId3"/>
    <p:sldId id="361" r:id="rId4"/>
    <p:sldId id="266" r:id="rId5"/>
    <p:sldId id="362" r:id="rId6"/>
    <p:sldId id="270" r:id="rId7"/>
    <p:sldId id="315" r:id="rId8"/>
    <p:sldId id="271" r:id="rId9"/>
    <p:sldId id="316" r:id="rId10"/>
    <p:sldId id="272" r:id="rId11"/>
    <p:sldId id="363" r:id="rId12"/>
    <p:sldId id="273" r:id="rId13"/>
    <p:sldId id="318" r:id="rId14"/>
    <p:sldId id="303" r:id="rId15"/>
    <p:sldId id="319" r:id="rId16"/>
    <p:sldId id="267" r:id="rId17"/>
    <p:sldId id="320" r:id="rId18"/>
    <p:sldId id="263" r:id="rId19"/>
    <p:sldId id="321" r:id="rId20"/>
    <p:sldId id="264" r:id="rId21"/>
    <p:sldId id="322" r:id="rId22"/>
    <p:sldId id="261" r:id="rId23"/>
    <p:sldId id="323" r:id="rId24"/>
    <p:sldId id="257" r:id="rId25"/>
    <p:sldId id="324" r:id="rId26"/>
    <p:sldId id="258" r:id="rId27"/>
    <p:sldId id="325" r:id="rId28"/>
    <p:sldId id="259" r:id="rId29"/>
    <p:sldId id="326" r:id="rId30"/>
    <p:sldId id="260" r:id="rId31"/>
    <p:sldId id="327" r:id="rId32"/>
    <p:sldId id="274" r:id="rId33"/>
    <p:sldId id="328" r:id="rId34"/>
    <p:sldId id="275" r:id="rId35"/>
    <p:sldId id="329" r:id="rId36"/>
    <p:sldId id="277" r:id="rId37"/>
    <p:sldId id="330" r:id="rId38"/>
    <p:sldId id="278" r:id="rId39"/>
    <p:sldId id="331" r:id="rId40"/>
    <p:sldId id="285" r:id="rId41"/>
    <p:sldId id="332" r:id="rId42"/>
    <p:sldId id="283" r:id="rId43"/>
    <p:sldId id="333" r:id="rId44"/>
    <p:sldId id="286" r:id="rId45"/>
    <p:sldId id="334" r:id="rId46"/>
    <p:sldId id="280" r:id="rId47"/>
    <p:sldId id="335" r:id="rId48"/>
    <p:sldId id="281" r:id="rId49"/>
    <p:sldId id="336" r:id="rId50"/>
    <p:sldId id="282" r:id="rId51"/>
    <p:sldId id="337" r:id="rId52"/>
    <p:sldId id="287" r:id="rId53"/>
    <p:sldId id="338" r:id="rId54"/>
    <p:sldId id="288" r:id="rId55"/>
    <p:sldId id="339" r:id="rId56"/>
    <p:sldId id="289" r:id="rId57"/>
    <p:sldId id="340" r:id="rId58"/>
    <p:sldId id="341" r:id="rId59"/>
    <p:sldId id="294" r:id="rId60"/>
    <p:sldId id="290" r:id="rId61"/>
    <p:sldId id="342" r:id="rId62"/>
    <p:sldId id="291" r:id="rId63"/>
    <p:sldId id="343" r:id="rId64"/>
    <p:sldId id="292" r:id="rId65"/>
    <p:sldId id="344" r:id="rId66"/>
    <p:sldId id="293" r:id="rId67"/>
    <p:sldId id="345" r:id="rId68"/>
    <p:sldId id="295" r:id="rId69"/>
    <p:sldId id="346" r:id="rId70"/>
    <p:sldId id="296" r:id="rId71"/>
    <p:sldId id="347" r:id="rId72"/>
    <p:sldId id="297" r:id="rId73"/>
    <p:sldId id="348" r:id="rId74"/>
    <p:sldId id="298" r:id="rId75"/>
    <p:sldId id="349" r:id="rId76"/>
    <p:sldId id="299" r:id="rId77"/>
    <p:sldId id="350" r:id="rId78"/>
    <p:sldId id="300" r:id="rId79"/>
    <p:sldId id="351" r:id="rId80"/>
    <p:sldId id="301" r:id="rId81"/>
    <p:sldId id="352" r:id="rId82"/>
    <p:sldId id="302" r:id="rId83"/>
    <p:sldId id="353" r:id="rId84"/>
    <p:sldId id="304" r:id="rId85"/>
    <p:sldId id="354" r:id="rId86"/>
    <p:sldId id="306" r:id="rId87"/>
    <p:sldId id="355" r:id="rId88"/>
    <p:sldId id="305" r:id="rId89"/>
    <p:sldId id="356" r:id="rId90"/>
    <p:sldId id="309" r:id="rId91"/>
    <p:sldId id="357" r:id="rId92"/>
    <p:sldId id="308" r:id="rId93"/>
    <p:sldId id="358" r:id="rId94"/>
    <p:sldId id="310" r:id="rId95"/>
    <p:sldId id="359" r:id="rId96"/>
    <p:sldId id="311" r:id="rId97"/>
    <p:sldId id="364" r:id="rId98"/>
    <p:sldId id="284" r:id="rId99"/>
  </p:sldIdLst>
  <p:sldSz cx="12192000" cy="6858000"/>
  <p:notesSz cx="6858000" cy="9144000"/>
  <p:defaultText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4B0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52" d="100"/>
          <a:sy n="52" d="100"/>
        </p:scale>
        <p:origin x="1228"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11AC1-53E0-4DF6-974D-B28427AD7CB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pPr rtl="1"/>
          <a:endParaRPr lang="ar-SA"/>
        </a:p>
      </dgm:t>
    </dgm:pt>
    <dgm:pt modelId="{5BCA2788-B2C9-4CF5-8A91-0895501A19F8}">
      <dgm:prSet phldrT="[Text]"/>
      <dgm:spPr>
        <a:solidFill>
          <a:schemeClr val="accent5">
            <a:lumMod val="75000"/>
          </a:schemeClr>
        </a:solidFill>
      </dgm:spPr>
      <dgm:t>
        <a:bodyPr/>
        <a:lstStyle/>
        <a:p>
          <a:pPr rtl="1"/>
          <a:r>
            <a:rPr lang="ar-SA" b="1" dirty="0"/>
            <a:t>البرامج التدريبية </a:t>
          </a:r>
        </a:p>
      </dgm:t>
    </dgm:pt>
    <dgm:pt modelId="{BF581DA5-DFC3-4B00-A665-74DDF0B99EB6}" type="parTrans" cxnId="{5F290D80-263D-4487-9DFC-4544D69BF9E6}">
      <dgm:prSet/>
      <dgm:spPr/>
      <dgm:t>
        <a:bodyPr/>
        <a:lstStyle/>
        <a:p>
          <a:pPr rtl="1"/>
          <a:endParaRPr lang="ar-SA" b="1"/>
        </a:p>
      </dgm:t>
    </dgm:pt>
    <dgm:pt modelId="{2A3E497E-C2B0-410A-8181-51EB66B39DC3}" type="sibTrans" cxnId="{5F290D80-263D-4487-9DFC-4544D69BF9E6}">
      <dgm:prSet/>
      <dgm:spPr/>
      <dgm:t>
        <a:bodyPr/>
        <a:lstStyle/>
        <a:p>
          <a:pPr rtl="1"/>
          <a:endParaRPr lang="ar-SA" b="1"/>
        </a:p>
      </dgm:t>
    </dgm:pt>
    <dgm:pt modelId="{EC67A83B-CCB3-469E-92A4-0590D9FC76A0}">
      <dgm:prSet phldrT="[Text]"/>
      <dgm:spPr>
        <a:solidFill>
          <a:schemeClr val="accent6">
            <a:lumMod val="60000"/>
            <a:lumOff val="40000"/>
          </a:schemeClr>
        </a:solidFill>
      </dgm:spPr>
      <dgm:t>
        <a:bodyPr/>
        <a:lstStyle/>
        <a:p>
          <a:pPr rtl="1"/>
          <a:r>
            <a:rPr lang="ar-SA" b="1" dirty="0">
              <a:cs typeface="+mn-cs"/>
            </a:rPr>
            <a:t>الإدارة والقيادة</a:t>
          </a:r>
        </a:p>
      </dgm:t>
    </dgm:pt>
    <dgm:pt modelId="{A02A6963-D341-484A-8986-E8BFBD9779D5}" type="parTrans" cxnId="{073F99C9-5F16-4F43-853E-F6B551EEAA0C}">
      <dgm:prSet/>
      <dgm:spPr/>
      <dgm:t>
        <a:bodyPr/>
        <a:lstStyle/>
        <a:p>
          <a:pPr rtl="1"/>
          <a:endParaRPr lang="ar-SA" b="1"/>
        </a:p>
      </dgm:t>
    </dgm:pt>
    <dgm:pt modelId="{A6D51ABC-8EAB-473E-AECD-3302407DBA6B}" type="sibTrans" cxnId="{073F99C9-5F16-4F43-853E-F6B551EEAA0C}">
      <dgm:prSet/>
      <dgm:spPr/>
      <dgm:t>
        <a:bodyPr/>
        <a:lstStyle/>
        <a:p>
          <a:pPr rtl="1"/>
          <a:endParaRPr lang="ar-SA" b="1"/>
        </a:p>
      </dgm:t>
    </dgm:pt>
    <dgm:pt modelId="{0BECC3C6-F672-454C-BFAC-9B2EF9080970}">
      <dgm:prSet phldrT="[Text]"/>
      <dgm:spPr>
        <a:solidFill>
          <a:schemeClr val="accent6">
            <a:lumMod val="50000"/>
          </a:schemeClr>
        </a:solidFill>
      </dgm:spPr>
      <dgm:t>
        <a:bodyPr/>
        <a:lstStyle/>
        <a:p>
          <a:pPr rtl="1"/>
          <a:r>
            <a:rPr lang="ar-SA" b="1" dirty="0"/>
            <a:t>التدريب </a:t>
          </a:r>
        </a:p>
      </dgm:t>
    </dgm:pt>
    <dgm:pt modelId="{4781B5AE-613A-47F5-83D4-DA464F916F97}" type="parTrans" cxnId="{4CDB0680-F9A4-4AE3-9CC1-6E44A0AEA1F5}">
      <dgm:prSet/>
      <dgm:spPr/>
      <dgm:t>
        <a:bodyPr/>
        <a:lstStyle/>
        <a:p>
          <a:pPr rtl="1"/>
          <a:endParaRPr lang="ar-SA" b="1"/>
        </a:p>
      </dgm:t>
    </dgm:pt>
    <dgm:pt modelId="{50FA2F7F-ED5B-4778-8840-471C4BA1F02B}" type="sibTrans" cxnId="{4CDB0680-F9A4-4AE3-9CC1-6E44A0AEA1F5}">
      <dgm:prSet/>
      <dgm:spPr/>
      <dgm:t>
        <a:bodyPr/>
        <a:lstStyle/>
        <a:p>
          <a:pPr rtl="1"/>
          <a:endParaRPr lang="ar-SA" b="1"/>
        </a:p>
      </dgm:t>
    </dgm:pt>
    <dgm:pt modelId="{40692873-E87F-4787-A6CC-5674C0844FD2}">
      <dgm:prSet phldrT="[Text]"/>
      <dgm:spPr>
        <a:solidFill>
          <a:schemeClr val="accent6">
            <a:lumMod val="60000"/>
            <a:lumOff val="40000"/>
          </a:schemeClr>
        </a:solidFill>
      </dgm:spPr>
      <dgm:t>
        <a:bodyPr/>
        <a:lstStyle/>
        <a:p>
          <a:pPr rtl="1"/>
          <a:r>
            <a:rPr lang="ar-SA" b="1" dirty="0"/>
            <a:t>المهارات الإدارية </a:t>
          </a:r>
        </a:p>
      </dgm:t>
    </dgm:pt>
    <dgm:pt modelId="{4ADCDAB8-A533-4C49-BCD9-326089E71F51}" type="parTrans" cxnId="{FA188823-5ED9-4E12-8B42-80517AC7F680}">
      <dgm:prSet/>
      <dgm:spPr/>
      <dgm:t>
        <a:bodyPr/>
        <a:lstStyle/>
        <a:p>
          <a:pPr rtl="1"/>
          <a:endParaRPr lang="ar-SA" b="1"/>
        </a:p>
      </dgm:t>
    </dgm:pt>
    <dgm:pt modelId="{2C181A54-14FD-42C8-95DA-BD3B45E6F415}" type="sibTrans" cxnId="{FA188823-5ED9-4E12-8B42-80517AC7F680}">
      <dgm:prSet/>
      <dgm:spPr/>
      <dgm:t>
        <a:bodyPr/>
        <a:lstStyle/>
        <a:p>
          <a:pPr rtl="1"/>
          <a:endParaRPr lang="ar-SA" b="1"/>
        </a:p>
      </dgm:t>
    </dgm:pt>
    <dgm:pt modelId="{89104BC3-0977-41CF-9E11-48B359685B97}">
      <dgm:prSet/>
      <dgm:spPr>
        <a:solidFill>
          <a:schemeClr val="accent6">
            <a:lumMod val="50000"/>
          </a:schemeClr>
        </a:solidFill>
      </dgm:spPr>
      <dgm:t>
        <a:bodyPr/>
        <a:lstStyle/>
        <a:p>
          <a:pPr rtl="1"/>
          <a:r>
            <a:rPr lang="ar-SA" b="1" dirty="0">
              <a:cs typeface="+mn-cs"/>
            </a:rPr>
            <a:t>الموارد البشرية</a:t>
          </a:r>
        </a:p>
      </dgm:t>
    </dgm:pt>
    <dgm:pt modelId="{41C43B84-FA87-4A25-B230-FE73562F6518}" type="parTrans" cxnId="{1B7A29F5-8DD3-4FD1-A98A-7CB8BFFFFBAE}">
      <dgm:prSet/>
      <dgm:spPr/>
      <dgm:t>
        <a:bodyPr/>
        <a:lstStyle/>
        <a:p>
          <a:pPr rtl="1"/>
          <a:endParaRPr lang="ar-SA"/>
        </a:p>
      </dgm:t>
    </dgm:pt>
    <dgm:pt modelId="{BC535242-711E-4B40-B0AB-BA750FA65E6F}" type="sibTrans" cxnId="{1B7A29F5-8DD3-4FD1-A98A-7CB8BFFFFBAE}">
      <dgm:prSet/>
      <dgm:spPr/>
      <dgm:t>
        <a:bodyPr/>
        <a:lstStyle/>
        <a:p>
          <a:pPr rtl="1"/>
          <a:endParaRPr lang="ar-SA"/>
        </a:p>
      </dgm:t>
    </dgm:pt>
    <dgm:pt modelId="{722A29D8-5A8E-4384-BC0A-4715BAA71816}" type="pres">
      <dgm:prSet presAssocID="{DFA11AC1-53E0-4DF6-974D-B28427AD7CB4}" presName="cycle" presStyleCnt="0">
        <dgm:presLayoutVars>
          <dgm:chMax val="1"/>
          <dgm:dir/>
          <dgm:animLvl val="ctr"/>
          <dgm:resizeHandles val="exact"/>
        </dgm:presLayoutVars>
      </dgm:prSet>
      <dgm:spPr/>
      <dgm:t>
        <a:bodyPr/>
        <a:lstStyle/>
        <a:p>
          <a:endParaRPr lang="en-US"/>
        </a:p>
      </dgm:t>
    </dgm:pt>
    <dgm:pt modelId="{AC8AC78E-2076-4A65-AA41-61D2EDF483D4}" type="pres">
      <dgm:prSet presAssocID="{5BCA2788-B2C9-4CF5-8A91-0895501A19F8}" presName="centerShape" presStyleLbl="node0" presStyleIdx="0" presStyleCnt="1" custScaleX="117532" custScaleY="115117"/>
      <dgm:spPr/>
      <dgm:t>
        <a:bodyPr/>
        <a:lstStyle/>
        <a:p>
          <a:endParaRPr lang="en-US"/>
        </a:p>
      </dgm:t>
    </dgm:pt>
    <dgm:pt modelId="{92368E16-94C2-4AF5-B7B1-322CD41BF94A}" type="pres">
      <dgm:prSet presAssocID="{A02A6963-D341-484A-8986-E8BFBD9779D5}" presName="Name9" presStyleLbl="parChTrans1D2" presStyleIdx="0" presStyleCnt="4"/>
      <dgm:spPr/>
      <dgm:t>
        <a:bodyPr/>
        <a:lstStyle/>
        <a:p>
          <a:endParaRPr lang="en-US"/>
        </a:p>
      </dgm:t>
    </dgm:pt>
    <dgm:pt modelId="{D41975EE-BBFD-40DA-BA06-C1889E1022EA}" type="pres">
      <dgm:prSet presAssocID="{A02A6963-D341-484A-8986-E8BFBD9779D5}" presName="connTx" presStyleLbl="parChTrans1D2" presStyleIdx="0" presStyleCnt="4"/>
      <dgm:spPr/>
      <dgm:t>
        <a:bodyPr/>
        <a:lstStyle/>
        <a:p>
          <a:endParaRPr lang="en-US"/>
        </a:p>
      </dgm:t>
    </dgm:pt>
    <dgm:pt modelId="{EBD106D7-CCA3-465B-9B2A-5612541A2724}" type="pres">
      <dgm:prSet presAssocID="{EC67A83B-CCB3-469E-92A4-0590D9FC76A0}" presName="node" presStyleLbl="node1" presStyleIdx="0" presStyleCnt="4" custScaleX="111086" custScaleY="103657" custRadScaleRad="127163" custRadScaleInc="2039">
        <dgm:presLayoutVars>
          <dgm:bulletEnabled val="1"/>
        </dgm:presLayoutVars>
      </dgm:prSet>
      <dgm:spPr/>
      <dgm:t>
        <a:bodyPr/>
        <a:lstStyle/>
        <a:p>
          <a:endParaRPr lang="en-US"/>
        </a:p>
      </dgm:t>
    </dgm:pt>
    <dgm:pt modelId="{BE4CCEAE-5224-44B3-A0EB-73EA88CDF9A7}" type="pres">
      <dgm:prSet presAssocID="{4781B5AE-613A-47F5-83D4-DA464F916F97}" presName="Name9" presStyleLbl="parChTrans1D2" presStyleIdx="1" presStyleCnt="4"/>
      <dgm:spPr/>
      <dgm:t>
        <a:bodyPr/>
        <a:lstStyle/>
        <a:p>
          <a:endParaRPr lang="en-US"/>
        </a:p>
      </dgm:t>
    </dgm:pt>
    <dgm:pt modelId="{FFCCD1AC-8A56-4279-BED2-EB577D20BAA3}" type="pres">
      <dgm:prSet presAssocID="{4781B5AE-613A-47F5-83D4-DA464F916F97}" presName="connTx" presStyleLbl="parChTrans1D2" presStyleIdx="1" presStyleCnt="4"/>
      <dgm:spPr/>
      <dgm:t>
        <a:bodyPr/>
        <a:lstStyle/>
        <a:p>
          <a:endParaRPr lang="en-US"/>
        </a:p>
      </dgm:t>
    </dgm:pt>
    <dgm:pt modelId="{80992584-F7A6-4981-8E09-A7F98CD98AE8}" type="pres">
      <dgm:prSet presAssocID="{0BECC3C6-F672-454C-BFAC-9B2EF9080970}" presName="node" presStyleLbl="node1" presStyleIdx="1" presStyleCnt="4" custScaleX="111086" custScaleY="103657" custRadScaleRad="133260" custRadScaleInc="-648">
        <dgm:presLayoutVars>
          <dgm:bulletEnabled val="1"/>
        </dgm:presLayoutVars>
      </dgm:prSet>
      <dgm:spPr/>
      <dgm:t>
        <a:bodyPr/>
        <a:lstStyle/>
        <a:p>
          <a:endParaRPr lang="en-US"/>
        </a:p>
      </dgm:t>
    </dgm:pt>
    <dgm:pt modelId="{D0E60F52-AADA-4136-9041-C95545C26A0C}" type="pres">
      <dgm:prSet presAssocID="{4ADCDAB8-A533-4C49-BCD9-326089E71F51}" presName="Name9" presStyleLbl="parChTrans1D2" presStyleIdx="2" presStyleCnt="4"/>
      <dgm:spPr/>
      <dgm:t>
        <a:bodyPr/>
        <a:lstStyle/>
        <a:p>
          <a:endParaRPr lang="en-US"/>
        </a:p>
      </dgm:t>
    </dgm:pt>
    <dgm:pt modelId="{B4B991E2-0551-419A-A5BC-9CD9016C1A82}" type="pres">
      <dgm:prSet presAssocID="{4ADCDAB8-A533-4C49-BCD9-326089E71F51}" presName="connTx" presStyleLbl="parChTrans1D2" presStyleIdx="2" presStyleCnt="4"/>
      <dgm:spPr/>
      <dgm:t>
        <a:bodyPr/>
        <a:lstStyle/>
        <a:p>
          <a:endParaRPr lang="en-US"/>
        </a:p>
      </dgm:t>
    </dgm:pt>
    <dgm:pt modelId="{E5CE9B42-9469-408C-B371-58FFEFDD8EFF}" type="pres">
      <dgm:prSet presAssocID="{40692873-E87F-4787-A6CC-5674C0844FD2}" presName="node" presStyleLbl="node1" presStyleIdx="2" presStyleCnt="4" custScaleX="111086" custScaleY="103657">
        <dgm:presLayoutVars>
          <dgm:bulletEnabled val="1"/>
        </dgm:presLayoutVars>
      </dgm:prSet>
      <dgm:spPr/>
      <dgm:t>
        <a:bodyPr/>
        <a:lstStyle/>
        <a:p>
          <a:endParaRPr lang="en-US"/>
        </a:p>
      </dgm:t>
    </dgm:pt>
    <dgm:pt modelId="{5F028915-30FE-4412-8CA5-A8EB8660477F}" type="pres">
      <dgm:prSet presAssocID="{41C43B84-FA87-4A25-B230-FE73562F6518}" presName="Name9" presStyleLbl="parChTrans1D2" presStyleIdx="3" presStyleCnt="4"/>
      <dgm:spPr/>
      <dgm:t>
        <a:bodyPr/>
        <a:lstStyle/>
        <a:p>
          <a:endParaRPr lang="en-US"/>
        </a:p>
      </dgm:t>
    </dgm:pt>
    <dgm:pt modelId="{DB0B16B6-1C82-4A9E-A958-1817787A59AF}" type="pres">
      <dgm:prSet presAssocID="{41C43B84-FA87-4A25-B230-FE73562F6518}" presName="connTx" presStyleLbl="parChTrans1D2" presStyleIdx="3" presStyleCnt="4"/>
      <dgm:spPr/>
      <dgm:t>
        <a:bodyPr/>
        <a:lstStyle/>
        <a:p>
          <a:endParaRPr lang="en-US"/>
        </a:p>
      </dgm:t>
    </dgm:pt>
    <dgm:pt modelId="{C8AE2F3D-FFB1-449B-B3D1-CE39DBF3A1FB}" type="pres">
      <dgm:prSet presAssocID="{89104BC3-0977-41CF-9E11-48B359685B97}" presName="node" presStyleLbl="node1" presStyleIdx="3" presStyleCnt="4" custRadScaleRad="138283" custRadScaleInc="-843">
        <dgm:presLayoutVars>
          <dgm:bulletEnabled val="1"/>
        </dgm:presLayoutVars>
      </dgm:prSet>
      <dgm:spPr/>
      <dgm:t>
        <a:bodyPr/>
        <a:lstStyle/>
        <a:p>
          <a:endParaRPr lang="en-US"/>
        </a:p>
      </dgm:t>
    </dgm:pt>
  </dgm:ptLst>
  <dgm:cxnLst>
    <dgm:cxn modelId="{56138AF3-01B0-4292-A010-FB3D0FC6CD22}" type="presOf" srcId="{4ADCDAB8-A533-4C49-BCD9-326089E71F51}" destId="{D0E60F52-AADA-4136-9041-C95545C26A0C}" srcOrd="0" destOrd="0" presId="urn:microsoft.com/office/officeart/2005/8/layout/radial1"/>
    <dgm:cxn modelId="{6E6BEDEF-51BF-4229-8340-D4AC34EBAD0E}" type="presOf" srcId="{5BCA2788-B2C9-4CF5-8A91-0895501A19F8}" destId="{AC8AC78E-2076-4A65-AA41-61D2EDF483D4}" srcOrd="0" destOrd="0" presId="urn:microsoft.com/office/officeart/2005/8/layout/radial1"/>
    <dgm:cxn modelId="{456F3D69-406D-4144-BC6F-0D0F4ED34920}" type="presOf" srcId="{DFA11AC1-53E0-4DF6-974D-B28427AD7CB4}" destId="{722A29D8-5A8E-4384-BC0A-4715BAA71816}" srcOrd="0" destOrd="0" presId="urn:microsoft.com/office/officeart/2005/8/layout/radial1"/>
    <dgm:cxn modelId="{1B7A29F5-8DD3-4FD1-A98A-7CB8BFFFFBAE}" srcId="{5BCA2788-B2C9-4CF5-8A91-0895501A19F8}" destId="{89104BC3-0977-41CF-9E11-48B359685B97}" srcOrd="3" destOrd="0" parTransId="{41C43B84-FA87-4A25-B230-FE73562F6518}" sibTransId="{BC535242-711E-4B40-B0AB-BA750FA65E6F}"/>
    <dgm:cxn modelId="{073F99C9-5F16-4F43-853E-F6B551EEAA0C}" srcId="{5BCA2788-B2C9-4CF5-8A91-0895501A19F8}" destId="{EC67A83B-CCB3-469E-92A4-0590D9FC76A0}" srcOrd="0" destOrd="0" parTransId="{A02A6963-D341-484A-8986-E8BFBD9779D5}" sibTransId="{A6D51ABC-8EAB-473E-AECD-3302407DBA6B}"/>
    <dgm:cxn modelId="{FA188823-5ED9-4E12-8B42-80517AC7F680}" srcId="{5BCA2788-B2C9-4CF5-8A91-0895501A19F8}" destId="{40692873-E87F-4787-A6CC-5674C0844FD2}" srcOrd="2" destOrd="0" parTransId="{4ADCDAB8-A533-4C49-BCD9-326089E71F51}" sibTransId="{2C181A54-14FD-42C8-95DA-BD3B45E6F415}"/>
    <dgm:cxn modelId="{E4257470-D948-4A6C-AB61-30FFFE82B618}" type="presOf" srcId="{4ADCDAB8-A533-4C49-BCD9-326089E71F51}" destId="{B4B991E2-0551-419A-A5BC-9CD9016C1A82}" srcOrd="1" destOrd="0" presId="urn:microsoft.com/office/officeart/2005/8/layout/radial1"/>
    <dgm:cxn modelId="{465173B0-CDA1-482A-8EE6-C8E83429E7A1}" type="presOf" srcId="{A02A6963-D341-484A-8986-E8BFBD9779D5}" destId="{D41975EE-BBFD-40DA-BA06-C1889E1022EA}" srcOrd="1" destOrd="0" presId="urn:microsoft.com/office/officeart/2005/8/layout/radial1"/>
    <dgm:cxn modelId="{6FBB3A3B-DF89-435D-A316-88DA69366AE4}" type="presOf" srcId="{89104BC3-0977-41CF-9E11-48B359685B97}" destId="{C8AE2F3D-FFB1-449B-B3D1-CE39DBF3A1FB}" srcOrd="0" destOrd="0" presId="urn:microsoft.com/office/officeart/2005/8/layout/radial1"/>
    <dgm:cxn modelId="{CE62B6B3-B006-4EE6-A679-20DD39015DAE}" type="presOf" srcId="{A02A6963-D341-484A-8986-E8BFBD9779D5}" destId="{92368E16-94C2-4AF5-B7B1-322CD41BF94A}" srcOrd="0" destOrd="0" presId="urn:microsoft.com/office/officeart/2005/8/layout/radial1"/>
    <dgm:cxn modelId="{7EE7B1C9-2FCB-47A2-AC8E-9667B33D665B}" type="presOf" srcId="{40692873-E87F-4787-A6CC-5674C0844FD2}" destId="{E5CE9B42-9469-408C-B371-58FFEFDD8EFF}" srcOrd="0" destOrd="0" presId="urn:microsoft.com/office/officeart/2005/8/layout/radial1"/>
    <dgm:cxn modelId="{5F290D80-263D-4487-9DFC-4544D69BF9E6}" srcId="{DFA11AC1-53E0-4DF6-974D-B28427AD7CB4}" destId="{5BCA2788-B2C9-4CF5-8A91-0895501A19F8}" srcOrd="0" destOrd="0" parTransId="{BF581DA5-DFC3-4B00-A665-74DDF0B99EB6}" sibTransId="{2A3E497E-C2B0-410A-8181-51EB66B39DC3}"/>
    <dgm:cxn modelId="{2D79B2D7-1827-45D2-8875-DA7AABB63750}" type="presOf" srcId="{41C43B84-FA87-4A25-B230-FE73562F6518}" destId="{5F028915-30FE-4412-8CA5-A8EB8660477F}" srcOrd="0" destOrd="0" presId="urn:microsoft.com/office/officeart/2005/8/layout/radial1"/>
    <dgm:cxn modelId="{2339AFD7-26CF-4EE3-9166-9DDF7B8C653E}" type="presOf" srcId="{EC67A83B-CCB3-469E-92A4-0590D9FC76A0}" destId="{EBD106D7-CCA3-465B-9B2A-5612541A2724}" srcOrd="0" destOrd="0" presId="urn:microsoft.com/office/officeart/2005/8/layout/radial1"/>
    <dgm:cxn modelId="{D223FC08-0D9C-4213-80A7-DC548CF2F204}" type="presOf" srcId="{4781B5AE-613A-47F5-83D4-DA464F916F97}" destId="{BE4CCEAE-5224-44B3-A0EB-73EA88CDF9A7}" srcOrd="0" destOrd="0" presId="urn:microsoft.com/office/officeart/2005/8/layout/radial1"/>
    <dgm:cxn modelId="{FDF1C949-867D-44AB-AD65-81F05CA87702}" type="presOf" srcId="{41C43B84-FA87-4A25-B230-FE73562F6518}" destId="{DB0B16B6-1C82-4A9E-A958-1817787A59AF}" srcOrd="1" destOrd="0" presId="urn:microsoft.com/office/officeart/2005/8/layout/radial1"/>
    <dgm:cxn modelId="{BB8E054A-9F81-4BEB-93CC-288A09BFF610}" type="presOf" srcId="{0BECC3C6-F672-454C-BFAC-9B2EF9080970}" destId="{80992584-F7A6-4981-8E09-A7F98CD98AE8}" srcOrd="0" destOrd="0" presId="urn:microsoft.com/office/officeart/2005/8/layout/radial1"/>
    <dgm:cxn modelId="{D1C4A1AE-5544-476A-B5BB-11CB210BD0EE}" type="presOf" srcId="{4781B5AE-613A-47F5-83D4-DA464F916F97}" destId="{FFCCD1AC-8A56-4279-BED2-EB577D20BAA3}" srcOrd="1" destOrd="0" presId="urn:microsoft.com/office/officeart/2005/8/layout/radial1"/>
    <dgm:cxn modelId="{4CDB0680-F9A4-4AE3-9CC1-6E44A0AEA1F5}" srcId="{5BCA2788-B2C9-4CF5-8A91-0895501A19F8}" destId="{0BECC3C6-F672-454C-BFAC-9B2EF9080970}" srcOrd="1" destOrd="0" parTransId="{4781B5AE-613A-47F5-83D4-DA464F916F97}" sibTransId="{50FA2F7F-ED5B-4778-8840-471C4BA1F02B}"/>
    <dgm:cxn modelId="{643225BE-B016-446C-B085-66295CC1F9AD}" type="presParOf" srcId="{722A29D8-5A8E-4384-BC0A-4715BAA71816}" destId="{AC8AC78E-2076-4A65-AA41-61D2EDF483D4}" srcOrd="0" destOrd="0" presId="urn:microsoft.com/office/officeart/2005/8/layout/radial1"/>
    <dgm:cxn modelId="{16AD697E-D234-43CB-8B7F-4DE6D9B77D98}" type="presParOf" srcId="{722A29D8-5A8E-4384-BC0A-4715BAA71816}" destId="{92368E16-94C2-4AF5-B7B1-322CD41BF94A}" srcOrd="1" destOrd="0" presId="urn:microsoft.com/office/officeart/2005/8/layout/radial1"/>
    <dgm:cxn modelId="{7B9F5B02-849C-4ECA-BC19-9C3101F9F98A}" type="presParOf" srcId="{92368E16-94C2-4AF5-B7B1-322CD41BF94A}" destId="{D41975EE-BBFD-40DA-BA06-C1889E1022EA}" srcOrd="0" destOrd="0" presId="urn:microsoft.com/office/officeart/2005/8/layout/radial1"/>
    <dgm:cxn modelId="{F477FD66-8EF9-4607-A51E-5E5E3C16DCAC}" type="presParOf" srcId="{722A29D8-5A8E-4384-BC0A-4715BAA71816}" destId="{EBD106D7-CCA3-465B-9B2A-5612541A2724}" srcOrd="2" destOrd="0" presId="urn:microsoft.com/office/officeart/2005/8/layout/radial1"/>
    <dgm:cxn modelId="{6283E30E-5D67-409A-B465-5D1F18C41D2E}" type="presParOf" srcId="{722A29D8-5A8E-4384-BC0A-4715BAA71816}" destId="{BE4CCEAE-5224-44B3-A0EB-73EA88CDF9A7}" srcOrd="3" destOrd="0" presId="urn:microsoft.com/office/officeart/2005/8/layout/radial1"/>
    <dgm:cxn modelId="{E9452A05-25A0-46E3-85B1-36FC7322BA84}" type="presParOf" srcId="{BE4CCEAE-5224-44B3-A0EB-73EA88CDF9A7}" destId="{FFCCD1AC-8A56-4279-BED2-EB577D20BAA3}" srcOrd="0" destOrd="0" presId="urn:microsoft.com/office/officeart/2005/8/layout/radial1"/>
    <dgm:cxn modelId="{9F623CD8-29D6-4D83-9E8D-B17F399FCF8F}" type="presParOf" srcId="{722A29D8-5A8E-4384-BC0A-4715BAA71816}" destId="{80992584-F7A6-4981-8E09-A7F98CD98AE8}" srcOrd="4" destOrd="0" presId="urn:microsoft.com/office/officeart/2005/8/layout/radial1"/>
    <dgm:cxn modelId="{36DCEE04-3D27-4A62-A630-4EAF63E30D82}" type="presParOf" srcId="{722A29D8-5A8E-4384-BC0A-4715BAA71816}" destId="{D0E60F52-AADA-4136-9041-C95545C26A0C}" srcOrd="5" destOrd="0" presId="urn:microsoft.com/office/officeart/2005/8/layout/radial1"/>
    <dgm:cxn modelId="{89649152-01F1-4BEB-8C75-80125604B1C6}" type="presParOf" srcId="{D0E60F52-AADA-4136-9041-C95545C26A0C}" destId="{B4B991E2-0551-419A-A5BC-9CD9016C1A82}" srcOrd="0" destOrd="0" presId="urn:microsoft.com/office/officeart/2005/8/layout/radial1"/>
    <dgm:cxn modelId="{A0FC35ED-9896-4A53-8725-286C29D15BF6}" type="presParOf" srcId="{722A29D8-5A8E-4384-BC0A-4715BAA71816}" destId="{E5CE9B42-9469-408C-B371-58FFEFDD8EFF}" srcOrd="6" destOrd="0" presId="urn:microsoft.com/office/officeart/2005/8/layout/radial1"/>
    <dgm:cxn modelId="{FDC31457-324E-40B0-9FBA-F28EBEFE0CEB}" type="presParOf" srcId="{722A29D8-5A8E-4384-BC0A-4715BAA71816}" destId="{5F028915-30FE-4412-8CA5-A8EB8660477F}" srcOrd="7" destOrd="0" presId="urn:microsoft.com/office/officeart/2005/8/layout/radial1"/>
    <dgm:cxn modelId="{D2EC5463-11D7-447D-B166-1172D12B6DE7}" type="presParOf" srcId="{5F028915-30FE-4412-8CA5-A8EB8660477F}" destId="{DB0B16B6-1C82-4A9E-A958-1817787A59AF}" srcOrd="0" destOrd="0" presId="urn:microsoft.com/office/officeart/2005/8/layout/radial1"/>
    <dgm:cxn modelId="{65DE0C62-995E-42D4-8FE7-6A2B2AF18A80}" type="presParOf" srcId="{722A29D8-5A8E-4384-BC0A-4715BAA71816}" destId="{C8AE2F3D-FFB1-449B-B3D1-CE39DBF3A1F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AE11E8-688C-49A9-B6D3-E8CD697D4C51}" type="doc">
      <dgm:prSet loTypeId="urn:microsoft.com/office/officeart/2005/8/layout/process5" loCatId="process" qsTypeId="urn:microsoft.com/office/officeart/2005/8/quickstyle/3d2#3" qsCatId="3D" csTypeId="urn:microsoft.com/office/officeart/2005/8/colors/colorful5" csCatId="colorful" phldr="1"/>
      <dgm:spPr/>
      <dgm:t>
        <a:bodyPr/>
        <a:lstStyle/>
        <a:p>
          <a:pPr rtl="1"/>
          <a:endParaRPr lang="ar-SA"/>
        </a:p>
      </dgm:t>
    </dgm:pt>
    <dgm:pt modelId="{FEDFAD2D-E35A-4405-ACF4-E5AD7345B9D9}">
      <dgm:prSet phldrT="[Text]" custT="1"/>
      <dgm:spPr>
        <a:solidFill>
          <a:schemeClr val="accent6">
            <a:lumMod val="50000"/>
          </a:schemeClr>
        </a:solidFill>
        <a:effectLst>
          <a:glow rad="139700">
            <a:schemeClr val="accent6">
              <a:satMod val="175000"/>
              <a:alpha val="40000"/>
            </a:schemeClr>
          </a:glow>
        </a:effectLst>
      </dgm:spPr>
      <dgm:t>
        <a:bodyPr/>
        <a:lstStyle/>
        <a:p>
          <a:pPr algn="ctr" rtl="1"/>
          <a:r>
            <a:rPr lang="en-US" sz="2400" b="1" dirty="0"/>
            <a:t>Certified Human Resources Manager (CHRM)</a:t>
          </a:r>
          <a:endParaRPr lang="ar-SA" sz="2400" b="1" dirty="0"/>
        </a:p>
        <a:p>
          <a:pPr algn="ctr" rtl="1"/>
          <a:r>
            <a:rPr lang="en-US" sz="2400" b="1" dirty="0"/>
            <a:t>(21 hours)</a:t>
          </a:r>
          <a:endParaRPr lang="ar-SA" sz="2400" b="1" dirty="0"/>
        </a:p>
      </dgm:t>
    </dgm:pt>
    <dgm:pt modelId="{DC819A32-CC26-48D5-835F-8B5AE13304CF}" type="parTrans" cxnId="{AC9EDFD7-9997-4174-8E8C-F321410AD1DE}">
      <dgm:prSet/>
      <dgm:spPr/>
      <dgm:t>
        <a:bodyPr/>
        <a:lstStyle/>
        <a:p>
          <a:pPr rtl="1"/>
          <a:endParaRPr lang="ar-SA"/>
        </a:p>
      </dgm:t>
    </dgm:pt>
    <dgm:pt modelId="{FB469F41-E9C9-4748-8274-197DF4DA9D1A}" type="sibTrans" cxnId="{AC9EDFD7-9997-4174-8E8C-F321410AD1DE}">
      <dgm:prSet/>
      <dgm:spPr>
        <a:solidFill>
          <a:schemeClr val="accent6">
            <a:lumMod val="40000"/>
            <a:lumOff val="60000"/>
          </a:schemeClr>
        </a:solidFill>
      </dgm:spPr>
      <dgm:t>
        <a:bodyPr/>
        <a:lstStyle/>
        <a:p>
          <a:pPr rtl="1"/>
          <a:endParaRPr lang="ar-SA"/>
        </a:p>
      </dgm:t>
    </dgm:pt>
    <dgm:pt modelId="{D61A7F43-9D4F-430F-99B5-8577A90EF0A2}">
      <dgm:prSet phldrT="[Text]" custT="1"/>
      <dgm:spPr>
        <a:solidFill>
          <a:schemeClr val="accent6">
            <a:lumMod val="50000"/>
          </a:schemeClr>
        </a:solidFill>
        <a:effectLst>
          <a:glow rad="101600">
            <a:schemeClr val="accent6">
              <a:satMod val="175000"/>
              <a:alpha val="40000"/>
            </a:schemeClr>
          </a:glow>
        </a:effectLst>
      </dgm:spPr>
      <dgm:t>
        <a:bodyPr/>
        <a:lstStyle/>
        <a:p>
          <a:pPr algn="ctr" rtl="1"/>
          <a:r>
            <a:rPr lang="en-US" sz="2400" b="1" dirty="0"/>
            <a:t>Certified Human Resource Professional (CEHR)</a:t>
          </a:r>
          <a:endParaRPr lang="ar-SA" sz="2400" b="1" dirty="0"/>
        </a:p>
        <a:p>
          <a:pPr algn="ctr" rtl="1"/>
          <a:r>
            <a:rPr lang="en-US" sz="2400" b="1" dirty="0"/>
            <a:t>(27 hours)</a:t>
          </a:r>
          <a:endParaRPr lang="ar-SA" sz="2400" b="1" dirty="0"/>
        </a:p>
      </dgm:t>
    </dgm:pt>
    <dgm:pt modelId="{6B1D4732-A619-426F-A478-F589F46BCD83}" type="parTrans" cxnId="{176F1284-A71A-4ACC-A94A-7686F0970589}">
      <dgm:prSet/>
      <dgm:spPr/>
      <dgm:t>
        <a:bodyPr/>
        <a:lstStyle/>
        <a:p>
          <a:pPr rtl="1"/>
          <a:endParaRPr lang="ar-SA"/>
        </a:p>
      </dgm:t>
    </dgm:pt>
    <dgm:pt modelId="{FD4A79B2-D21C-4CE0-9D1F-02CE8C60C7E6}" type="sibTrans" cxnId="{176F1284-A71A-4ACC-A94A-7686F0970589}">
      <dgm:prSet/>
      <dgm:spPr>
        <a:solidFill>
          <a:schemeClr val="accent6">
            <a:lumMod val="60000"/>
            <a:lumOff val="40000"/>
          </a:schemeClr>
        </a:solidFill>
      </dgm:spPr>
      <dgm:t>
        <a:bodyPr/>
        <a:lstStyle/>
        <a:p>
          <a:pPr rtl="1"/>
          <a:endParaRPr lang="ar-SA"/>
        </a:p>
      </dgm:t>
    </dgm:pt>
    <dgm:pt modelId="{78D534F4-F5EA-4082-ADA3-9E41157C9CD2}">
      <dgm:prSet custT="1"/>
      <dgm:spPr>
        <a:solidFill>
          <a:schemeClr val="accent6">
            <a:lumMod val="50000"/>
          </a:schemeClr>
        </a:solidFill>
        <a:effectLst>
          <a:glow rad="139700">
            <a:schemeClr val="accent6">
              <a:satMod val="175000"/>
              <a:alpha val="40000"/>
            </a:schemeClr>
          </a:glow>
        </a:effectLst>
      </dgm:spPr>
      <dgm:t>
        <a:bodyPr/>
        <a:lstStyle/>
        <a:p>
          <a:pPr algn="ctr" rtl="1"/>
          <a:r>
            <a:rPr lang="en-US" sz="2400" b="1" dirty="0"/>
            <a:t>Human Resource Management Consultant (HRMC)</a:t>
          </a:r>
          <a:endParaRPr lang="ar-SA" sz="2400" b="1" dirty="0"/>
        </a:p>
        <a:p>
          <a:pPr algn="ctr" rtl="1"/>
          <a:r>
            <a:rPr lang="en-US" sz="2400" b="1" dirty="0"/>
            <a:t>(33 hours)</a:t>
          </a:r>
          <a:endParaRPr lang="ar-SA" sz="2400" b="1" dirty="0"/>
        </a:p>
      </dgm:t>
    </dgm:pt>
    <dgm:pt modelId="{C96BF578-A883-45B9-9535-DEF094F159E1}" type="parTrans" cxnId="{2092683A-4E01-424F-97B1-4840059C3609}">
      <dgm:prSet/>
      <dgm:spPr/>
      <dgm:t>
        <a:bodyPr/>
        <a:lstStyle/>
        <a:p>
          <a:pPr rtl="1"/>
          <a:endParaRPr lang="ar-SA"/>
        </a:p>
      </dgm:t>
    </dgm:pt>
    <dgm:pt modelId="{0C638960-3702-4592-A86D-34002BE05296}" type="sibTrans" cxnId="{2092683A-4E01-424F-97B1-4840059C3609}">
      <dgm:prSet/>
      <dgm:spPr/>
      <dgm:t>
        <a:bodyPr/>
        <a:lstStyle/>
        <a:p>
          <a:pPr rtl="1"/>
          <a:endParaRPr lang="ar-SA"/>
        </a:p>
      </dgm:t>
    </dgm:pt>
    <dgm:pt modelId="{99651866-1BF6-4E61-9321-FF7B9330F8B1}" type="pres">
      <dgm:prSet presAssocID="{12AE11E8-688C-49A9-B6D3-E8CD697D4C51}" presName="diagram" presStyleCnt="0">
        <dgm:presLayoutVars>
          <dgm:dir/>
          <dgm:resizeHandles val="exact"/>
        </dgm:presLayoutVars>
      </dgm:prSet>
      <dgm:spPr/>
      <dgm:t>
        <a:bodyPr/>
        <a:lstStyle/>
        <a:p>
          <a:endParaRPr lang="en-US"/>
        </a:p>
      </dgm:t>
    </dgm:pt>
    <dgm:pt modelId="{ADA51BB7-C81C-47DE-8015-CB7F1DFED03A}" type="pres">
      <dgm:prSet presAssocID="{FEDFAD2D-E35A-4405-ACF4-E5AD7345B9D9}" presName="node" presStyleLbl="node1" presStyleIdx="0" presStyleCnt="3" custScaleX="127119">
        <dgm:presLayoutVars>
          <dgm:bulletEnabled val="1"/>
        </dgm:presLayoutVars>
      </dgm:prSet>
      <dgm:spPr/>
      <dgm:t>
        <a:bodyPr/>
        <a:lstStyle/>
        <a:p>
          <a:endParaRPr lang="en-US"/>
        </a:p>
      </dgm:t>
    </dgm:pt>
    <dgm:pt modelId="{C10353A9-D03D-43CE-A251-D4654BA19D41}" type="pres">
      <dgm:prSet presAssocID="{FB469F41-E9C9-4748-8274-197DF4DA9D1A}" presName="sibTrans" presStyleLbl="sibTrans2D1" presStyleIdx="0" presStyleCnt="2"/>
      <dgm:spPr/>
      <dgm:t>
        <a:bodyPr/>
        <a:lstStyle/>
        <a:p>
          <a:endParaRPr lang="en-US"/>
        </a:p>
      </dgm:t>
    </dgm:pt>
    <dgm:pt modelId="{0C8AEC15-9EA8-4EF6-A611-8B38936D4733}" type="pres">
      <dgm:prSet presAssocID="{FB469F41-E9C9-4748-8274-197DF4DA9D1A}" presName="connectorText" presStyleLbl="sibTrans2D1" presStyleIdx="0" presStyleCnt="2"/>
      <dgm:spPr/>
      <dgm:t>
        <a:bodyPr/>
        <a:lstStyle/>
        <a:p>
          <a:endParaRPr lang="en-US"/>
        </a:p>
      </dgm:t>
    </dgm:pt>
    <dgm:pt modelId="{68359F85-D7F7-443D-9BE3-4DD4DA17A502}" type="pres">
      <dgm:prSet presAssocID="{D61A7F43-9D4F-430F-99B5-8577A90EF0A2}" presName="node" presStyleLbl="node1" presStyleIdx="1" presStyleCnt="3" custScaleX="140955">
        <dgm:presLayoutVars>
          <dgm:bulletEnabled val="1"/>
        </dgm:presLayoutVars>
      </dgm:prSet>
      <dgm:spPr/>
      <dgm:t>
        <a:bodyPr/>
        <a:lstStyle/>
        <a:p>
          <a:endParaRPr lang="en-US"/>
        </a:p>
      </dgm:t>
    </dgm:pt>
    <dgm:pt modelId="{66061BA3-DE5B-4C03-A53F-E3A6AA83F155}" type="pres">
      <dgm:prSet presAssocID="{FD4A79B2-D21C-4CE0-9D1F-02CE8C60C7E6}" presName="sibTrans" presStyleLbl="sibTrans2D1" presStyleIdx="1" presStyleCnt="2"/>
      <dgm:spPr/>
      <dgm:t>
        <a:bodyPr/>
        <a:lstStyle/>
        <a:p>
          <a:endParaRPr lang="en-US"/>
        </a:p>
      </dgm:t>
    </dgm:pt>
    <dgm:pt modelId="{F0F9F1BF-2816-43EB-B3CE-AEA51AD68E16}" type="pres">
      <dgm:prSet presAssocID="{FD4A79B2-D21C-4CE0-9D1F-02CE8C60C7E6}" presName="connectorText" presStyleLbl="sibTrans2D1" presStyleIdx="1" presStyleCnt="2"/>
      <dgm:spPr/>
      <dgm:t>
        <a:bodyPr/>
        <a:lstStyle/>
        <a:p>
          <a:endParaRPr lang="en-US"/>
        </a:p>
      </dgm:t>
    </dgm:pt>
    <dgm:pt modelId="{340E0CE0-6611-41EE-AAFF-0B2089E4D885}" type="pres">
      <dgm:prSet presAssocID="{78D534F4-F5EA-4082-ADA3-9E41157C9CD2}" presName="node" presStyleLbl="node1" presStyleIdx="2" presStyleCnt="3" custScaleX="132319" custLinFactNeighborX="-2953" custLinFactNeighborY="1637">
        <dgm:presLayoutVars>
          <dgm:bulletEnabled val="1"/>
        </dgm:presLayoutVars>
      </dgm:prSet>
      <dgm:spPr/>
      <dgm:t>
        <a:bodyPr/>
        <a:lstStyle/>
        <a:p>
          <a:endParaRPr lang="en-US"/>
        </a:p>
      </dgm:t>
    </dgm:pt>
  </dgm:ptLst>
  <dgm:cxnLst>
    <dgm:cxn modelId="{2092683A-4E01-424F-97B1-4840059C3609}" srcId="{12AE11E8-688C-49A9-B6D3-E8CD697D4C51}" destId="{78D534F4-F5EA-4082-ADA3-9E41157C9CD2}" srcOrd="2" destOrd="0" parTransId="{C96BF578-A883-45B9-9535-DEF094F159E1}" sibTransId="{0C638960-3702-4592-A86D-34002BE05296}"/>
    <dgm:cxn modelId="{176F1284-A71A-4ACC-A94A-7686F0970589}" srcId="{12AE11E8-688C-49A9-B6D3-E8CD697D4C51}" destId="{D61A7F43-9D4F-430F-99B5-8577A90EF0A2}" srcOrd="1" destOrd="0" parTransId="{6B1D4732-A619-426F-A478-F589F46BCD83}" sibTransId="{FD4A79B2-D21C-4CE0-9D1F-02CE8C60C7E6}"/>
    <dgm:cxn modelId="{30980947-D246-4F21-959F-F40FE5218B39}" type="presOf" srcId="{D61A7F43-9D4F-430F-99B5-8577A90EF0A2}" destId="{68359F85-D7F7-443D-9BE3-4DD4DA17A502}" srcOrd="0" destOrd="0" presId="urn:microsoft.com/office/officeart/2005/8/layout/process5"/>
    <dgm:cxn modelId="{AE538EE7-03F1-4B15-A5CD-EED00CA6790E}" type="presOf" srcId="{FD4A79B2-D21C-4CE0-9D1F-02CE8C60C7E6}" destId="{F0F9F1BF-2816-43EB-B3CE-AEA51AD68E16}" srcOrd="1" destOrd="0" presId="urn:microsoft.com/office/officeart/2005/8/layout/process5"/>
    <dgm:cxn modelId="{0C55DE6F-F61F-4FE4-AB39-7DEE96001FD8}" type="presOf" srcId="{12AE11E8-688C-49A9-B6D3-E8CD697D4C51}" destId="{99651866-1BF6-4E61-9321-FF7B9330F8B1}" srcOrd="0" destOrd="0" presId="urn:microsoft.com/office/officeart/2005/8/layout/process5"/>
    <dgm:cxn modelId="{724F95F3-3D38-405B-AA0A-CCBC7A200343}" type="presOf" srcId="{FB469F41-E9C9-4748-8274-197DF4DA9D1A}" destId="{C10353A9-D03D-43CE-A251-D4654BA19D41}" srcOrd="0" destOrd="0" presId="urn:microsoft.com/office/officeart/2005/8/layout/process5"/>
    <dgm:cxn modelId="{CC3706F8-71C3-45F9-82C4-BBDA787C2AD5}" type="presOf" srcId="{78D534F4-F5EA-4082-ADA3-9E41157C9CD2}" destId="{340E0CE0-6611-41EE-AAFF-0B2089E4D885}" srcOrd="0" destOrd="0" presId="urn:microsoft.com/office/officeart/2005/8/layout/process5"/>
    <dgm:cxn modelId="{74157C02-ED96-45A4-80BC-9020446B9B8F}" type="presOf" srcId="{FEDFAD2D-E35A-4405-ACF4-E5AD7345B9D9}" destId="{ADA51BB7-C81C-47DE-8015-CB7F1DFED03A}" srcOrd="0" destOrd="0" presId="urn:microsoft.com/office/officeart/2005/8/layout/process5"/>
    <dgm:cxn modelId="{AC9EDFD7-9997-4174-8E8C-F321410AD1DE}" srcId="{12AE11E8-688C-49A9-B6D3-E8CD697D4C51}" destId="{FEDFAD2D-E35A-4405-ACF4-E5AD7345B9D9}" srcOrd="0" destOrd="0" parTransId="{DC819A32-CC26-48D5-835F-8B5AE13304CF}" sibTransId="{FB469F41-E9C9-4748-8274-197DF4DA9D1A}"/>
    <dgm:cxn modelId="{A2534F3F-9784-4CD5-80D2-F746A3B82238}" type="presOf" srcId="{FD4A79B2-D21C-4CE0-9D1F-02CE8C60C7E6}" destId="{66061BA3-DE5B-4C03-A53F-E3A6AA83F155}" srcOrd="0" destOrd="0" presId="urn:microsoft.com/office/officeart/2005/8/layout/process5"/>
    <dgm:cxn modelId="{E9038F7A-B7C9-4BD0-B383-44D70B3E7ABA}" type="presOf" srcId="{FB469F41-E9C9-4748-8274-197DF4DA9D1A}" destId="{0C8AEC15-9EA8-4EF6-A611-8B38936D4733}" srcOrd="1" destOrd="0" presId="urn:microsoft.com/office/officeart/2005/8/layout/process5"/>
    <dgm:cxn modelId="{F4476FDA-7BFD-4444-9D72-651008E4F5F0}" type="presParOf" srcId="{99651866-1BF6-4E61-9321-FF7B9330F8B1}" destId="{ADA51BB7-C81C-47DE-8015-CB7F1DFED03A}" srcOrd="0" destOrd="0" presId="urn:microsoft.com/office/officeart/2005/8/layout/process5"/>
    <dgm:cxn modelId="{2E82316F-0E79-4D40-B7E0-E0AD6C67D1FD}" type="presParOf" srcId="{99651866-1BF6-4E61-9321-FF7B9330F8B1}" destId="{C10353A9-D03D-43CE-A251-D4654BA19D41}" srcOrd="1" destOrd="0" presId="urn:microsoft.com/office/officeart/2005/8/layout/process5"/>
    <dgm:cxn modelId="{A3347AC1-68E5-4F4C-834B-6729BA633508}" type="presParOf" srcId="{C10353A9-D03D-43CE-A251-D4654BA19D41}" destId="{0C8AEC15-9EA8-4EF6-A611-8B38936D4733}" srcOrd="0" destOrd="0" presId="urn:microsoft.com/office/officeart/2005/8/layout/process5"/>
    <dgm:cxn modelId="{3842C777-03DB-412C-A46E-CB58704FB79A}" type="presParOf" srcId="{99651866-1BF6-4E61-9321-FF7B9330F8B1}" destId="{68359F85-D7F7-443D-9BE3-4DD4DA17A502}" srcOrd="2" destOrd="0" presId="urn:microsoft.com/office/officeart/2005/8/layout/process5"/>
    <dgm:cxn modelId="{29371CF8-3B97-460C-8758-3A7281DF517B}" type="presParOf" srcId="{99651866-1BF6-4E61-9321-FF7B9330F8B1}" destId="{66061BA3-DE5B-4C03-A53F-E3A6AA83F155}" srcOrd="3" destOrd="0" presId="urn:microsoft.com/office/officeart/2005/8/layout/process5"/>
    <dgm:cxn modelId="{25DC55FA-CBA8-432B-A44D-4C99A12354A5}" type="presParOf" srcId="{66061BA3-DE5B-4C03-A53F-E3A6AA83F155}" destId="{F0F9F1BF-2816-43EB-B3CE-AEA51AD68E16}" srcOrd="0" destOrd="0" presId="urn:microsoft.com/office/officeart/2005/8/layout/process5"/>
    <dgm:cxn modelId="{8C1E7662-E817-4D71-B0D8-A50B18BD9AA5}" type="presParOf" srcId="{99651866-1BF6-4E61-9321-FF7B9330F8B1}" destId="{340E0CE0-6611-41EE-AAFF-0B2089E4D88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7D685BDE-DF26-47F7-ADBA-DA8FB522419D}">
      <dgm:prSet phldrT="[نص]"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تعريف المشاركين بمفهوم التدريب و توضيح أسس و مبادئ التدريب و شروط نجاح العلمية التدريبية </a:t>
          </a: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E335DA2-74C7-49FC-99F6-117D6F9222C9}">
      <dgm:prSet phldrT="[نص]"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تنمية مهارات المشاركين في حقل التدريب باستخدام الطرق و الأساليب التدريبية الفعالة</a:t>
          </a: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مساعدة المشاركين و رفع كفاءتهم في كيفية تصميم نظام تدريبي يتضمن تحديد الاحتياجات التدريبية</a:t>
          </a: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ان يتخرج المتدرب لديه قدرة ومهارة في العرض والتقديم .</a:t>
          </a: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 يصبح المتدرب قادراً على الإدارة الجيدة للبرامج التدريبية .</a:t>
          </a: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 يكون لديه القدرة على تصميم البرنامج التدريبي الكامل .</a:t>
          </a: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6">
            <a:lumMod val="50000"/>
          </a:schemeClr>
        </a:solidFill>
      </dgm:spPr>
      <dgm:t>
        <a:bodyPr/>
        <a:lstStyle/>
        <a:p>
          <a:pPr rtl="1"/>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اكساب المتدرب مهارة في اختيار طرق التدريب ثم تقويم فعالية برامج التدريب </a:t>
          </a:r>
          <a:r>
            <a:rPr lang="ar-YE" sz="2000" b="1" dirty="0">
              <a:effectLst>
                <a:outerShdw blurRad="38100" dist="38100" dir="2700000" algn="tl">
                  <a:srgbClr val="000000">
                    <a:alpha val="43137"/>
                  </a:srgbClr>
                </a:outerShdw>
              </a:effectLst>
              <a:latin typeface="Sakkal Majalla" pitchFamily="2" charset="-78"/>
              <a:cs typeface="Sakkal Majalla" pitchFamily="2" charset="-78"/>
            </a:rPr>
            <a:t>.</a:t>
          </a: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7"/>
      <dgm:spPr/>
      <dgm:t>
        <a:bodyPr/>
        <a:lstStyle/>
        <a:p>
          <a:endParaRPr lang="en-US"/>
        </a:p>
      </dgm:t>
    </dgm:pt>
    <dgm:pt modelId="{912A154E-7E26-4FD9-8586-98A4D563445E}" type="pres">
      <dgm:prSet presAssocID="{7D685BDE-DF26-47F7-ADBA-DA8FB522419D}" presName="parentText" presStyleLbl="node1" presStyleIdx="0" presStyleCnt="7" custScaleX="128972" custLinFactNeighborX="2804" custLinFactNeighborY="-2538">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7"/>
      <dgm:spPr/>
      <dgm:t>
        <a:bodyPr/>
        <a:lstStyle/>
        <a:p>
          <a:endParaRPr lang="en-US"/>
        </a:p>
      </dgm:t>
    </dgm:pt>
    <dgm:pt modelId="{51907A20-D729-4177-A9EF-45E5A777F45E}" type="pres">
      <dgm:prSet presAssocID="{DE335DA2-74C7-49FC-99F6-117D6F9222C9}" presName="parentText" presStyleLbl="node1" presStyleIdx="1" presStyleCnt="7" custScaleX="128972" custLinFactNeighborX="-9490" custLinFactNeighborY="-11221">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7"/>
      <dgm:spPr/>
      <dgm:t>
        <a:bodyPr/>
        <a:lstStyle/>
        <a:p>
          <a:endParaRPr lang="en-US"/>
        </a:p>
      </dgm:t>
    </dgm:pt>
    <dgm:pt modelId="{472E6C30-CBED-4109-9D4E-20278BC208BB}" type="pres">
      <dgm:prSet presAssocID="{2ED18327-05CF-47BC-91D4-2661E130CE9E}" presName="parentText" presStyleLbl="node1" presStyleIdx="2" presStyleCnt="7" custScaleX="128972" custLinFactNeighborX="-9490" custLinFactNeighborY="-11221">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7"/>
      <dgm:spPr/>
      <dgm:t>
        <a:bodyPr/>
        <a:lstStyle/>
        <a:p>
          <a:endParaRPr lang="en-US"/>
        </a:p>
      </dgm:t>
    </dgm:pt>
    <dgm:pt modelId="{BAD89E29-E8A7-45AD-A78B-E2905A5C7048}" type="pres">
      <dgm:prSet presAssocID="{7BDE62FF-3D8E-456D-BF79-F97AD00D956A}" presName="parentText" presStyleLbl="node1" presStyleIdx="3" presStyleCnt="7" custScaleX="128972" custLinFactNeighborX="-9490" custLinFactNeighborY="-11221">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7"/>
      <dgm:spPr/>
      <dgm:t>
        <a:bodyPr/>
        <a:lstStyle/>
        <a:p>
          <a:endParaRPr lang="en-US"/>
        </a:p>
      </dgm:t>
    </dgm:pt>
    <dgm:pt modelId="{48201E9E-7820-487A-BC03-CBC828DB752F}" type="pres">
      <dgm:prSet presAssocID="{13ADC3BF-F9DB-413C-A0B0-EF6D23678C09}" presName="parentText" presStyleLbl="node1" presStyleIdx="4" presStyleCnt="7" custScaleX="128972" custLinFactNeighborX="-9490" custLinFactNeighborY="-11221">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7"/>
      <dgm:spPr/>
      <dgm:t>
        <a:bodyPr/>
        <a:lstStyle/>
        <a:p>
          <a:endParaRPr lang="en-US"/>
        </a:p>
      </dgm:t>
    </dgm:pt>
    <dgm:pt modelId="{F496745B-7AA1-4FFE-99B9-658EC14CAF7D}" type="pres">
      <dgm:prSet presAssocID="{2AE139D6-BDD0-40CF-B9CC-DB104C987916}" presName="parentText" presStyleLbl="node1" presStyleIdx="5" presStyleCnt="7" custScaleX="128972" custLinFactNeighborX="-12885" custLinFactNeighborY="-6171">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7"/>
      <dgm:spPr/>
      <dgm:t>
        <a:bodyPr/>
        <a:lstStyle/>
        <a:p>
          <a:endParaRPr lang="en-US"/>
        </a:p>
      </dgm:t>
    </dgm:pt>
    <dgm:pt modelId="{2B3EF442-2D4C-4650-BF5A-209428008FB7}" type="pres">
      <dgm:prSet presAssocID="{58BDD10F-39D0-468D-BA7F-B51932FDA94D}" presName="parentText" presStyleLbl="node1" presStyleIdx="6" presStyleCnt="7" custScaleX="128972">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7">
        <dgm:presLayoutVars>
          <dgm:bulletEnabled val="1"/>
        </dgm:presLayoutVars>
      </dgm:prSet>
      <dgm:spPr>
        <a:solidFill>
          <a:schemeClr val="accent5">
            <a:lumMod val="60000"/>
            <a:lumOff val="40000"/>
            <a:alpha val="90000"/>
          </a:schemeClr>
        </a:solidFill>
        <a:ln>
          <a:solidFill>
            <a:schemeClr val="tx1"/>
          </a:solidFill>
        </a:ln>
        <a:effectLst>
          <a:glow rad="63500">
            <a:schemeClr val="accent5">
              <a:satMod val="175000"/>
              <a:alpha val="40000"/>
            </a:schemeClr>
          </a:glow>
        </a:effectLst>
      </dgm:spPr>
      <dgm:t>
        <a:bodyPr/>
        <a:lstStyle/>
        <a:p>
          <a:endParaRPr lang="en-US"/>
        </a:p>
      </dgm:t>
    </dgm:pt>
  </dgm:ptLst>
  <dgm:cxnLst>
    <dgm:cxn modelId="{E83DB004-E492-46BC-AB36-7F2E8ABFC331}" type="presOf" srcId="{13ADC3BF-F9DB-413C-A0B0-EF6D23678C09}" destId="{4D3C5DAF-614E-4D70-ACB5-998B2AD036C5}" srcOrd="0"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18BBFDA2-C7C8-4BD3-BB40-38FB2DF279D6}" type="presOf" srcId="{2ED18327-05CF-47BC-91D4-2661E130CE9E}" destId="{472E6C30-CBED-4109-9D4E-20278BC208BB}" srcOrd="1" destOrd="0" presId="urn:microsoft.com/office/officeart/2005/8/layout/list1"/>
    <dgm:cxn modelId="{115FF38D-376A-49CF-B456-6EF611496BF3}" type="presOf" srcId="{7D685BDE-DF26-47F7-ADBA-DA8FB522419D}" destId="{2682A327-C04E-4FF9-9D3D-BE97B4FABD93}" srcOrd="0" destOrd="0" presId="urn:microsoft.com/office/officeart/2005/8/layout/list1"/>
    <dgm:cxn modelId="{E3799454-2225-418F-870A-45D14ECCD0E8}" type="presOf" srcId="{DE335DA2-74C7-49FC-99F6-117D6F9222C9}" destId="{51907A20-D729-4177-A9EF-45E5A777F45E}" srcOrd="1" destOrd="0" presId="urn:microsoft.com/office/officeart/2005/8/layout/list1"/>
    <dgm:cxn modelId="{362DDD5E-974C-47D2-9BDD-1A211765D883}" type="presOf" srcId="{B8B06934-C1FE-4975-B808-6657D04C4D30}" destId="{F8D4BB58-BB70-4589-A1D4-F1319257FB11}" srcOrd="0" destOrd="0" presId="urn:microsoft.com/office/officeart/2005/8/layout/list1"/>
    <dgm:cxn modelId="{0874B6EB-A9C2-4DB3-88B6-28BC3A577711}" srcId="{B8B06934-C1FE-4975-B808-6657D04C4D30}" destId="{7D685BDE-DF26-47F7-ADBA-DA8FB522419D}" srcOrd="0" destOrd="0" parTransId="{DC2E0680-FD0E-4D1B-9C18-32EAAD6EDF9C}" sibTransId="{0358AE6B-BE1B-4D6D-AAFA-26CE709199B7}"/>
    <dgm:cxn modelId="{A117F40D-47AA-4F68-9B3C-2B6F7A8B98EF}" srcId="{B8B06934-C1FE-4975-B808-6657D04C4D30}" destId="{2ED18327-05CF-47BC-91D4-2661E130CE9E}" srcOrd="2" destOrd="0" parTransId="{8F199F8E-8C2C-4200-829F-D35B1C96283B}" sibTransId="{5DC1A1E3-2862-4A69-B1B3-C4B724EA1B7D}"/>
    <dgm:cxn modelId="{9BB00AB2-2667-46B4-A327-C7F3B1E69472}" srcId="{B8B06934-C1FE-4975-B808-6657D04C4D30}" destId="{DE335DA2-74C7-49FC-99F6-117D6F9222C9}" srcOrd="1" destOrd="0" parTransId="{5E7EA675-35FE-49C2-A812-CC084CCCF404}" sibTransId="{02281363-EBB4-487B-A065-FB189D6E747C}"/>
    <dgm:cxn modelId="{41D27022-C718-468D-87C6-93E03B562DF7}" type="presOf" srcId="{58BDD10F-39D0-468D-BA7F-B51932FDA94D}" destId="{2B3EF442-2D4C-4650-BF5A-209428008FB7}" srcOrd="1" destOrd="0" presId="urn:microsoft.com/office/officeart/2005/8/layout/list1"/>
    <dgm:cxn modelId="{C5735485-67D9-4AB4-BCE3-4750600321CA}" type="presOf" srcId="{58BDD10F-39D0-468D-BA7F-B51932FDA94D}" destId="{6F4FB4C7-AEE4-447D-93C0-E7739B8DC255}" srcOrd="0" destOrd="0" presId="urn:microsoft.com/office/officeart/2005/8/layout/list1"/>
    <dgm:cxn modelId="{1A885C76-0EE4-4107-97A7-889B53251CA3}" type="presOf" srcId="{2ED18327-05CF-47BC-91D4-2661E130CE9E}" destId="{3E3A1408-84B9-401B-918F-E5A5BB7AA72F}" srcOrd="0" destOrd="0" presId="urn:microsoft.com/office/officeart/2005/8/layout/list1"/>
    <dgm:cxn modelId="{EE05735E-E85C-448B-AA92-3460812B9392}" type="presOf" srcId="{7BDE62FF-3D8E-456D-BF79-F97AD00D956A}" destId="{3CCF7002-B127-4D7D-B81D-85A8A6B94E05}" srcOrd="0" destOrd="0" presId="urn:microsoft.com/office/officeart/2005/8/layout/list1"/>
    <dgm:cxn modelId="{8DA6901A-94F7-495E-B4F6-878E82D137DE}" type="presOf" srcId="{2AE139D6-BDD0-40CF-B9CC-DB104C987916}" destId="{F496745B-7AA1-4FFE-99B9-658EC14CAF7D}" srcOrd="1" destOrd="0" presId="urn:microsoft.com/office/officeart/2005/8/layout/list1"/>
    <dgm:cxn modelId="{C7FB2E91-A284-4A7D-87A7-3B3D3587E20E}" type="presOf" srcId="{2AE139D6-BDD0-40CF-B9CC-DB104C987916}" destId="{E01400BD-0CC9-4837-97C3-F601BA4651B4}" srcOrd="0" destOrd="0" presId="urn:microsoft.com/office/officeart/2005/8/layout/list1"/>
    <dgm:cxn modelId="{66AC674F-53B4-4CAD-8781-6A055DC87EFB}" type="presOf" srcId="{7BDE62FF-3D8E-456D-BF79-F97AD00D956A}" destId="{BAD89E29-E8A7-45AD-A78B-E2905A5C7048}" srcOrd="1" destOrd="0" presId="urn:microsoft.com/office/officeart/2005/8/layout/list1"/>
    <dgm:cxn modelId="{AC805812-B7D7-4E61-B94A-DC7792307367}" srcId="{B8B06934-C1FE-4975-B808-6657D04C4D30}" destId="{2AE139D6-BDD0-40CF-B9CC-DB104C987916}" srcOrd="5" destOrd="0" parTransId="{EEED5853-7A85-4F8A-BDB6-FDD946AEEB03}" sibTransId="{25362414-EF50-450B-B635-3DAF014269DE}"/>
    <dgm:cxn modelId="{1FA137C0-6DF7-4E46-ADF4-06A1CEFF3337}" type="presOf" srcId="{DE335DA2-74C7-49FC-99F6-117D6F9222C9}" destId="{7485EB0A-1176-4D10-8477-91EADD323AF3}"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3038F12B-28A7-45DB-9791-6962AF9B67DD}" type="presOf" srcId="{13ADC3BF-F9DB-413C-A0B0-EF6D23678C09}" destId="{48201E9E-7820-487A-BC03-CBC828DB752F}" srcOrd="1" destOrd="0" presId="urn:microsoft.com/office/officeart/2005/8/layout/list1"/>
    <dgm:cxn modelId="{AD77323C-7715-424E-A55D-B742DD222634}" type="presOf" srcId="{7D685BDE-DF26-47F7-ADBA-DA8FB522419D}" destId="{912A154E-7E26-4FD9-8586-98A4D563445E}" srcOrd="1" destOrd="0" presId="urn:microsoft.com/office/officeart/2005/8/layout/list1"/>
    <dgm:cxn modelId="{620BC621-F010-4D7F-A408-D24DA9D6681C}" srcId="{B8B06934-C1FE-4975-B808-6657D04C4D30}" destId="{7BDE62FF-3D8E-456D-BF79-F97AD00D956A}" srcOrd="3" destOrd="0" parTransId="{F3D0D2E9-A0C8-45DE-A889-12FD54D4DAE3}" sibTransId="{D2546930-1676-41E6-922B-3E470CB39FF1}"/>
    <dgm:cxn modelId="{F2858FEE-D389-4C3E-878A-928031E4C4F6}" type="presParOf" srcId="{F8D4BB58-BB70-4589-A1D4-F1319257FB11}" destId="{F0A9A397-31C7-4EEC-90C0-BA2FC985B0B8}" srcOrd="0" destOrd="0" presId="urn:microsoft.com/office/officeart/2005/8/layout/list1"/>
    <dgm:cxn modelId="{C7EC7014-2253-4A70-B2AA-8184FE9B9205}" type="presParOf" srcId="{F0A9A397-31C7-4EEC-90C0-BA2FC985B0B8}" destId="{2682A327-C04E-4FF9-9D3D-BE97B4FABD93}" srcOrd="0" destOrd="0" presId="urn:microsoft.com/office/officeart/2005/8/layout/list1"/>
    <dgm:cxn modelId="{E52D01A0-DB57-4854-A97E-A0432E4D09BD}" type="presParOf" srcId="{F0A9A397-31C7-4EEC-90C0-BA2FC985B0B8}" destId="{912A154E-7E26-4FD9-8586-98A4D563445E}" srcOrd="1" destOrd="0" presId="urn:microsoft.com/office/officeart/2005/8/layout/list1"/>
    <dgm:cxn modelId="{74D31168-DDE0-4B6D-A42A-70B7AD506DD9}" type="presParOf" srcId="{F8D4BB58-BB70-4589-A1D4-F1319257FB11}" destId="{5F080512-52E1-490B-B67F-CD29510F8E03}" srcOrd="1" destOrd="0" presId="urn:microsoft.com/office/officeart/2005/8/layout/list1"/>
    <dgm:cxn modelId="{0C54D489-8EBB-4D36-BD2E-4C83B2D763B8}" type="presParOf" srcId="{F8D4BB58-BB70-4589-A1D4-F1319257FB11}" destId="{3524E8D2-CC2A-42DD-A370-7AE56C307456}" srcOrd="2" destOrd="0" presId="urn:microsoft.com/office/officeart/2005/8/layout/list1"/>
    <dgm:cxn modelId="{2BE1B6B8-7AB9-43EE-BC96-CF9471B93B43}" type="presParOf" srcId="{F8D4BB58-BB70-4589-A1D4-F1319257FB11}" destId="{A10277D2-BFF7-43DA-8EB4-6C875409A6FD}" srcOrd="3" destOrd="0" presId="urn:microsoft.com/office/officeart/2005/8/layout/list1"/>
    <dgm:cxn modelId="{C441DED4-A25C-4104-96D6-EEBCB6291509}" type="presParOf" srcId="{F8D4BB58-BB70-4589-A1D4-F1319257FB11}" destId="{0D4D5ECE-AFF5-48AB-A62A-B56195BBE1AF}" srcOrd="4" destOrd="0" presId="urn:microsoft.com/office/officeart/2005/8/layout/list1"/>
    <dgm:cxn modelId="{7A3EFBB8-E8C0-4C38-883D-E6829DB51356}" type="presParOf" srcId="{0D4D5ECE-AFF5-48AB-A62A-B56195BBE1AF}" destId="{7485EB0A-1176-4D10-8477-91EADD323AF3}" srcOrd="0" destOrd="0" presId="urn:microsoft.com/office/officeart/2005/8/layout/list1"/>
    <dgm:cxn modelId="{B6955997-DE22-49D9-98CB-A361A053E25F}" type="presParOf" srcId="{0D4D5ECE-AFF5-48AB-A62A-B56195BBE1AF}" destId="{51907A20-D729-4177-A9EF-45E5A777F45E}" srcOrd="1" destOrd="0" presId="urn:microsoft.com/office/officeart/2005/8/layout/list1"/>
    <dgm:cxn modelId="{62BE8A79-5AEA-48CD-9E4D-1C887F77C408}" type="presParOf" srcId="{F8D4BB58-BB70-4589-A1D4-F1319257FB11}" destId="{C3EA560C-9777-41D0-AE04-2DD4C4B5313C}" srcOrd="5" destOrd="0" presId="urn:microsoft.com/office/officeart/2005/8/layout/list1"/>
    <dgm:cxn modelId="{AF794CEA-8961-4BFE-B5E1-EB85CD826173}" type="presParOf" srcId="{F8D4BB58-BB70-4589-A1D4-F1319257FB11}" destId="{94A12905-94EB-49F1-8CB6-F7795AD00401}" srcOrd="6" destOrd="0" presId="urn:microsoft.com/office/officeart/2005/8/layout/list1"/>
    <dgm:cxn modelId="{6112FCE3-B744-4328-83E9-01C6649966DF}" type="presParOf" srcId="{F8D4BB58-BB70-4589-A1D4-F1319257FB11}" destId="{495313FC-6A7E-4CE7-8A4C-EA9D71C21468}" srcOrd="7" destOrd="0" presId="urn:microsoft.com/office/officeart/2005/8/layout/list1"/>
    <dgm:cxn modelId="{6A220C83-3F6F-4048-ACB3-20622EC57322}" type="presParOf" srcId="{F8D4BB58-BB70-4589-A1D4-F1319257FB11}" destId="{F8CC8D8D-FABC-4550-9B7B-78E074BD95A7}" srcOrd="8" destOrd="0" presId="urn:microsoft.com/office/officeart/2005/8/layout/list1"/>
    <dgm:cxn modelId="{22055F28-67AD-4797-AC6D-49E75A5887F1}" type="presParOf" srcId="{F8CC8D8D-FABC-4550-9B7B-78E074BD95A7}" destId="{3E3A1408-84B9-401B-918F-E5A5BB7AA72F}" srcOrd="0" destOrd="0" presId="urn:microsoft.com/office/officeart/2005/8/layout/list1"/>
    <dgm:cxn modelId="{800D5608-2547-454D-9D77-268FCF8AB906}" type="presParOf" srcId="{F8CC8D8D-FABC-4550-9B7B-78E074BD95A7}" destId="{472E6C30-CBED-4109-9D4E-20278BC208BB}" srcOrd="1" destOrd="0" presId="urn:microsoft.com/office/officeart/2005/8/layout/list1"/>
    <dgm:cxn modelId="{E011BE54-5226-401B-BA4F-7B0169FB4FE0}" type="presParOf" srcId="{F8D4BB58-BB70-4589-A1D4-F1319257FB11}" destId="{2A81E9F0-B711-4E86-ACAE-AFF2971F72B0}" srcOrd="9" destOrd="0" presId="urn:microsoft.com/office/officeart/2005/8/layout/list1"/>
    <dgm:cxn modelId="{9C45093B-EDFB-4772-B609-E67D21BFBE8D}" type="presParOf" srcId="{F8D4BB58-BB70-4589-A1D4-F1319257FB11}" destId="{10D8E76D-697A-4EBD-B401-D5B41BB66BF6}" srcOrd="10" destOrd="0" presId="urn:microsoft.com/office/officeart/2005/8/layout/list1"/>
    <dgm:cxn modelId="{ABEDF1C8-BA4E-4321-A618-24D86C50604B}" type="presParOf" srcId="{F8D4BB58-BB70-4589-A1D4-F1319257FB11}" destId="{948447FC-992D-4B95-9DCE-20629AB76F53}" srcOrd="11" destOrd="0" presId="urn:microsoft.com/office/officeart/2005/8/layout/list1"/>
    <dgm:cxn modelId="{35E5F104-5DB5-4938-8633-6FF8411FB8E0}" type="presParOf" srcId="{F8D4BB58-BB70-4589-A1D4-F1319257FB11}" destId="{26C3F1CE-0538-4C75-8FAF-DAA25115868B}" srcOrd="12" destOrd="0" presId="urn:microsoft.com/office/officeart/2005/8/layout/list1"/>
    <dgm:cxn modelId="{0E603495-C25D-4317-88C8-9890A49DD2B4}" type="presParOf" srcId="{26C3F1CE-0538-4C75-8FAF-DAA25115868B}" destId="{3CCF7002-B127-4D7D-B81D-85A8A6B94E05}" srcOrd="0" destOrd="0" presId="urn:microsoft.com/office/officeart/2005/8/layout/list1"/>
    <dgm:cxn modelId="{8F631385-CAD8-4F7F-9DD9-F3749FB895DE}" type="presParOf" srcId="{26C3F1CE-0538-4C75-8FAF-DAA25115868B}" destId="{BAD89E29-E8A7-45AD-A78B-E2905A5C7048}" srcOrd="1" destOrd="0" presId="urn:microsoft.com/office/officeart/2005/8/layout/list1"/>
    <dgm:cxn modelId="{3B54DEF1-F742-4D0C-8851-0298F93D57E9}" type="presParOf" srcId="{F8D4BB58-BB70-4589-A1D4-F1319257FB11}" destId="{20A87B85-0BAC-4638-B02A-0B21E906EE47}" srcOrd="13" destOrd="0" presId="urn:microsoft.com/office/officeart/2005/8/layout/list1"/>
    <dgm:cxn modelId="{FCC5A884-3995-4D79-8748-27A34333B3A8}" type="presParOf" srcId="{F8D4BB58-BB70-4589-A1D4-F1319257FB11}" destId="{E18B2D1B-A3BD-468A-8C22-AF84ADB0082B}" srcOrd="14" destOrd="0" presId="urn:microsoft.com/office/officeart/2005/8/layout/list1"/>
    <dgm:cxn modelId="{A4A2424E-7CF2-4E30-8ECD-403B54F2EE58}" type="presParOf" srcId="{F8D4BB58-BB70-4589-A1D4-F1319257FB11}" destId="{67999E5E-C9A9-44B6-9834-248CB66DE2B0}" srcOrd="15" destOrd="0" presId="urn:microsoft.com/office/officeart/2005/8/layout/list1"/>
    <dgm:cxn modelId="{6924C3EF-08F7-47A9-A255-D748337C7426}" type="presParOf" srcId="{F8D4BB58-BB70-4589-A1D4-F1319257FB11}" destId="{0B333B0F-F4B4-4D7C-98A9-5DE255035FA6}" srcOrd="16" destOrd="0" presId="urn:microsoft.com/office/officeart/2005/8/layout/list1"/>
    <dgm:cxn modelId="{DAF9984E-C0F0-433E-874C-95BF6DE4A614}" type="presParOf" srcId="{0B333B0F-F4B4-4D7C-98A9-5DE255035FA6}" destId="{4D3C5DAF-614E-4D70-ACB5-998B2AD036C5}" srcOrd="0" destOrd="0" presId="urn:microsoft.com/office/officeart/2005/8/layout/list1"/>
    <dgm:cxn modelId="{F78289E1-9F82-477B-98B8-11780B9DCDF2}" type="presParOf" srcId="{0B333B0F-F4B4-4D7C-98A9-5DE255035FA6}" destId="{48201E9E-7820-487A-BC03-CBC828DB752F}" srcOrd="1" destOrd="0" presId="urn:microsoft.com/office/officeart/2005/8/layout/list1"/>
    <dgm:cxn modelId="{8433FAFC-08AE-481C-B485-543A3FD938B4}" type="presParOf" srcId="{F8D4BB58-BB70-4589-A1D4-F1319257FB11}" destId="{A8299CFC-B771-44C3-81FC-39BBC61042E1}" srcOrd="17" destOrd="0" presId="urn:microsoft.com/office/officeart/2005/8/layout/list1"/>
    <dgm:cxn modelId="{3543D922-0BC6-4C2F-A3A4-B466FE85299F}" type="presParOf" srcId="{F8D4BB58-BB70-4589-A1D4-F1319257FB11}" destId="{505CA900-0790-4DBC-A892-DFF5D942729C}" srcOrd="18" destOrd="0" presId="urn:microsoft.com/office/officeart/2005/8/layout/list1"/>
    <dgm:cxn modelId="{22B94C2C-32A7-4127-A1D4-F7EE6E7BF02A}" type="presParOf" srcId="{F8D4BB58-BB70-4589-A1D4-F1319257FB11}" destId="{F825F0D6-320F-4B81-9E1A-A27ED34A0310}" srcOrd="19" destOrd="0" presId="urn:microsoft.com/office/officeart/2005/8/layout/list1"/>
    <dgm:cxn modelId="{90A12B37-7B32-484A-A4F1-5E9424557178}" type="presParOf" srcId="{F8D4BB58-BB70-4589-A1D4-F1319257FB11}" destId="{8D1B5304-910E-4162-BD3B-99BBF606DF4A}" srcOrd="20" destOrd="0" presId="urn:microsoft.com/office/officeart/2005/8/layout/list1"/>
    <dgm:cxn modelId="{B75989BC-2FC4-4B20-B698-5105375D1575}" type="presParOf" srcId="{8D1B5304-910E-4162-BD3B-99BBF606DF4A}" destId="{E01400BD-0CC9-4837-97C3-F601BA4651B4}" srcOrd="0" destOrd="0" presId="urn:microsoft.com/office/officeart/2005/8/layout/list1"/>
    <dgm:cxn modelId="{889BA9C9-549A-452E-B919-7FD6F59F4E09}" type="presParOf" srcId="{8D1B5304-910E-4162-BD3B-99BBF606DF4A}" destId="{F496745B-7AA1-4FFE-99B9-658EC14CAF7D}" srcOrd="1" destOrd="0" presId="urn:microsoft.com/office/officeart/2005/8/layout/list1"/>
    <dgm:cxn modelId="{0620BD94-EEB9-440D-8805-8AC658627101}" type="presParOf" srcId="{F8D4BB58-BB70-4589-A1D4-F1319257FB11}" destId="{6751F1DD-9912-4610-B42B-44E82D01B817}" srcOrd="21" destOrd="0" presId="urn:microsoft.com/office/officeart/2005/8/layout/list1"/>
    <dgm:cxn modelId="{B56A880E-020A-40ED-8423-850112C33B3B}" type="presParOf" srcId="{F8D4BB58-BB70-4589-A1D4-F1319257FB11}" destId="{480D244B-8E33-4FEB-B74A-3A603ACC34BE}" srcOrd="22" destOrd="0" presId="urn:microsoft.com/office/officeart/2005/8/layout/list1"/>
    <dgm:cxn modelId="{EAC5F7F1-A498-426B-BF9E-60D817983804}" type="presParOf" srcId="{F8D4BB58-BB70-4589-A1D4-F1319257FB11}" destId="{02B77748-91EC-46CD-B085-09EA85069699}" srcOrd="23" destOrd="0" presId="urn:microsoft.com/office/officeart/2005/8/layout/list1"/>
    <dgm:cxn modelId="{0BBA7A14-DD26-4866-8117-9DFF99431099}" type="presParOf" srcId="{F8D4BB58-BB70-4589-A1D4-F1319257FB11}" destId="{CF37E44D-F5EE-4B67-954D-E561817E4B9F}" srcOrd="24" destOrd="0" presId="urn:microsoft.com/office/officeart/2005/8/layout/list1"/>
    <dgm:cxn modelId="{0B171E32-C707-4474-84BE-6BE9C9B06DFB}" type="presParOf" srcId="{CF37E44D-F5EE-4B67-954D-E561817E4B9F}" destId="{6F4FB4C7-AEE4-447D-93C0-E7739B8DC255}" srcOrd="0" destOrd="0" presId="urn:microsoft.com/office/officeart/2005/8/layout/list1"/>
    <dgm:cxn modelId="{6462C6E6-D0F9-4A0F-BF9E-73ED3CC467EF}" type="presParOf" srcId="{CF37E44D-F5EE-4B67-954D-E561817E4B9F}" destId="{2B3EF442-2D4C-4650-BF5A-209428008FB7}" srcOrd="1" destOrd="0" presId="urn:microsoft.com/office/officeart/2005/8/layout/list1"/>
    <dgm:cxn modelId="{7BB1116E-2A81-4DF9-8755-F33FF1CE5786}" type="presParOf" srcId="{F8D4BB58-BB70-4589-A1D4-F1319257FB11}" destId="{F532C8F2-368A-4F1F-A514-D33FCF8E5400}" srcOrd="25" destOrd="0" presId="urn:microsoft.com/office/officeart/2005/8/layout/list1"/>
    <dgm:cxn modelId="{F78ED754-DE35-43AF-8501-4CAFD3BC5F99}" type="presParOf" srcId="{F8D4BB58-BB70-4589-A1D4-F1319257FB11}" destId="{05842027-6199-4397-AC61-B5EACC619BA9}"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7D685BDE-DF26-47F7-ADBA-DA8FB522419D}">
      <dgm:prSet phldrT="[نص]"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Introducing participants to the concept of training and explaining the foundations and principles of training and the conditions for the success of the training process.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E335DA2-74C7-49FC-99F6-117D6F9222C9}">
      <dgm:prSet phldrT="[نص]"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Developing participants' skills in the training field using effective training methods and techniques.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Assisting participants and raising their efficiency in designing a training system that includes identifying training needs.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The trainee will graduate with the ability and skill to present and deliver.</a:t>
          </a:r>
          <a:r>
            <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t>
          </a: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The trainee becomes able to manage training programs well</a:t>
          </a:r>
          <a:r>
            <a:rPr lang="en-US"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To have the ability to design the complete training program.</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6">
            <a:lumMod val="50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Providing the trainee with the skill to choose training methods and then evaluate the effectiveness of training programs</a:t>
          </a:r>
          <a:r>
            <a:rPr lang="en-US"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7"/>
      <dgm:spPr/>
      <dgm:t>
        <a:bodyPr/>
        <a:lstStyle/>
        <a:p>
          <a:endParaRPr lang="en-US"/>
        </a:p>
      </dgm:t>
    </dgm:pt>
    <dgm:pt modelId="{912A154E-7E26-4FD9-8586-98A4D563445E}" type="pres">
      <dgm:prSet presAssocID="{7D685BDE-DF26-47F7-ADBA-DA8FB522419D}" presName="parentText" presStyleLbl="node1" presStyleIdx="0" presStyleCnt="7" custScaleX="131647" custScaleY="142394" custLinFactNeighborX="5197">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7">
        <dgm:presLayoutVars>
          <dgm:bulletEnabled val="1"/>
        </dgm:presLayoutVars>
      </dgm:prSet>
      <dgm:spPr>
        <a:solidFill>
          <a:schemeClr val="accent5">
            <a:lumMod val="60000"/>
            <a:lumOff val="4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7"/>
      <dgm:spPr/>
      <dgm:t>
        <a:bodyPr/>
        <a:lstStyle/>
        <a:p>
          <a:endParaRPr lang="en-US"/>
        </a:p>
      </dgm:t>
    </dgm:pt>
    <dgm:pt modelId="{51907A20-D729-4177-A9EF-45E5A777F45E}" type="pres">
      <dgm:prSet presAssocID="{DE335DA2-74C7-49FC-99F6-117D6F9222C9}" presName="parentText" presStyleLbl="node1" presStyleIdx="1" presStyleCnt="7" custScaleX="132639" custScaleY="136686">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7">
        <dgm:presLayoutVars>
          <dgm:bulletEnabled val="1"/>
        </dgm:presLayoutVars>
      </dgm:prSet>
      <dgm:spPr>
        <a:solidFill>
          <a:schemeClr val="accent5">
            <a:lumMod val="60000"/>
            <a:lumOff val="4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7"/>
      <dgm:spPr/>
      <dgm:t>
        <a:bodyPr/>
        <a:lstStyle/>
        <a:p>
          <a:endParaRPr lang="en-US"/>
        </a:p>
      </dgm:t>
    </dgm:pt>
    <dgm:pt modelId="{472E6C30-CBED-4109-9D4E-20278BC208BB}" type="pres">
      <dgm:prSet presAssocID="{2ED18327-05CF-47BC-91D4-2661E130CE9E}" presName="parentText" presStyleLbl="node1" presStyleIdx="2" presStyleCnt="7" custScaleX="132769" custScaleY="148130">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7">
        <dgm:presLayoutVars>
          <dgm:bulletEnabled val="1"/>
        </dgm:presLayoutVars>
      </dgm:prSet>
      <dgm:spPr>
        <a:solidFill>
          <a:schemeClr val="accent5">
            <a:lumMod val="60000"/>
            <a:lumOff val="4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7"/>
      <dgm:spPr/>
      <dgm:t>
        <a:bodyPr/>
        <a:lstStyle/>
        <a:p>
          <a:endParaRPr lang="en-US"/>
        </a:p>
      </dgm:t>
    </dgm:pt>
    <dgm:pt modelId="{BAD89E29-E8A7-45AD-A78B-E2905A5C7048}" type="pres">
      <dgm:prSet presAssocID="{7BDE62FF-3D8E-456D-BF79-F97AD00D956A}" presName="parentText" presStyleLbl="node1" presStyleIdx="3" presStyleCnt="7" custScaleX="133124" custScaleY="112290" custLinFactNeighborX="13858" custLinFactNeighborY="7696">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7">
        <dgm:presLayoutVars>
          <dgm:bulletEnabled val="1"/>
        </dgm:presLayoutVars>
      </dgm:prSet>
      <dgm:spPr>
        <a:solidFill>
          <a:schemeClr val="accent5">
            <a:lumMod val="60000"/>
            <a:lumOff val="4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7"/>
      <dgm:spPr/>
      <dgm:t>
        <a:bodyPr/>
        <a:lstStyle/>
        <a:p>
          <a:endParaRPr lang="en-US"/>
        </a:p>
      </dgm:t>
    </dgm:pt>
    <dgm:pt modelId="{48201E9E-7820-487A-BC03-CBC828DB752F}" type="pres">
      <dgm:prSet presAssocID="{13ADC3BF-F9DB-413C-A0B0-EF6D23678C09}" presName="parentText" presStyleLbl="node1" presStyleIdx="4" presStyleCnt="7" custScaleX="133316" custScaleY="127920" custLinFactNeighborX="9088" custLinFactNeighborY="-11544">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7">
        <dgm:presLayoutVars>
          <dgm:bulletEnabled val="1"/>
        </dgm:presLayoutVars>
      </dgm:prSet>
      <dgm:spPr>
        <a:solidFill>
          <a:schemeClr val="accent5">
            <a:lumMod val="60000"/>
            <a:lumOff val="4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7"/>
      <dgm:spPr/>
      <dgm:t>
        <a:bodyPr/>
        <a:lstStyle/>
        <a:p>
          <a:endParaRPr lang="en-US"/>
        </a:p>
      </dgm:t>
    </dgm:pt>
    <dgm:pt modelId="{F496745B-7AA1-4FFE-99B9-658EC14CAF7D}" type="pres">
      <dgm:prSet presAssocID="{2AE139D6-BDD0-40CF-B9CC-DB104C987916}" presName="parentText" presStyleLbl="node1" presStyleIdx="5" presStyleCnt="7" custScaleX="133431" custScaleY="108210">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7" custLinFactNeighborX="-2252" custLinFactNeighborY="35840">
        <dgm:presLayoutVars>
          <dgm:bulletEnabled val="1"/>
        </dgm:presLayoutVars>
      </dgm:prSet>
      <dgm:spPr>
        <a:solidFill>
          <a:schemeClr val="accent5">
            <a:lumMod val="60000"/>
            <a:lumOff val="4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7"/>
      <dgm:spPr/>
      <dgm:t>
        <a:bodyPr/>
        <a:lstStyle/>
        <a:p>
          <a:endParaRPr lang="en-US"/>
        </a:p>
      </dgm:t>
    </dgm:pt>
    <dgm:pt modelId="{2B3EF442-2D4C-4650-BF5A-209428008FB7}" type="pres">
      <dgm:prSet presAssocID="{58BDD10F-39D0-468D-BA7F-B51932FDA94D}" presName="parentText" presStyleLbl="node1" presStyleIdx="6" presStyleCnt="7" custScaleX="132477" custScaleY="135962" custLinFactNeighborX="-14140" custLinFactNeighborY="-11737">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7">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E83DB004-E492-46BC-AB36-7F2E8ABFC331}" type="presOf" srcId="{13ADC3BF-F9DB-413C-A0B0-EF6D23678C09}" destId="{4D3C5DAF-614E-4D70-ACB5-998B2AD036C5}" srcOrd="0"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18BBFDA2-C7C8-4BD3-BB40-38FB2DF279D6}" type="presOf" srcId="{2ED18327-05CF-47BC-91D4-2661E130CE9E}" destId="{472E6C30-CBED-4109-9D4E-20278BC208BB}" srcOrd="1" destOrd="0" presId="urn:microsoft.com/office/officeart/2005/8/layout/list1"/>
    <dgm:cxn modelId="{115FF38D-376A-49CF-B456-6EF611496BF3}" type="presOf" srcId="{7D685BDE-DF26-47F7-ADBA-DA8FB522419D}" destId="{2682A327-C04E-4FF9-9D3D-BE97B4FABD93}" srcOrd="0" destOrd="0" presId="urn:microsoft.com/office/officeart/2005/8/layout/list1"/>
    <dgm:cxn modelId="{E3799454-2225-418F-870A-45D14ECCD0E8}" type="presOf" srcId="{DE335DA2-74C7-49FC-99F6-117D6F9222C9}" destId="{51907A20-D729-4177-A9EF-45E5A777F45E}" srcOrd="1" destOrd="0" presId="urn:microsoft.com/office/officeart/2005/8/layout/list1"/>
    <dgm:cxn modelId="{362DDD5E-974C-47D2-9BDD-1A211765D883}" type="presOf" srcId="{B8B06934-C1FE-4975-B808-6657D04C4D30}" destId="{F8D4BB58-BB70-4589-A1D4-F1319257FB11}" srcOrd="0" destOrd="0" presId="urn:microsoft.com/office/officeart/2005/8/layout/list1"/>
    <dgm:cxn modelId="{0874B6EB-A9C2-4DB3-88B6-28BC3A577711}" srcId="{B8B06934-C1FE-4975-B808-6657D04C4D30}" destId="{7D685BDE-DF26-47F7-ADBA-DA8FB522419D}" srcOrd="0" destOrd="0" parTransId="{DC2E0680-FD0E-4D1B-9C18-32EAAD6EDF9C}" sibTransId="{0358AE6B-BE1B-4D6D-AAFA-26CE709199B7}"/>
    <dgm:cxn modelId="{A117F40D-47AA-4F68-9B3C-2B6F7A8B98EF}" srcId="{B8B06934-C1FE-4975-B808-6657D04C4D30}" destId="{2ED18327-05CF-47BC-91D4-2661E130CE9E}" srcOrd="2" destOrd="0" parTransId="{8F199F8E-8C2C-4200-829F-D35B1C96283B}" sibTransId="{5DC1A1E3-2862-4A69-B1B3-C4B724EA1B7D}"/>
    <dgm:cxn modelId="{9BB00AB2-2667-46B4-A327-C7F3B1E69472}" srcId="{B8B06934-C1FE-4975-B808-6657D04C4D30}" destId="{DE335DA2-74C7-49FC-99F6-117D6F9222C9}" srcOrd="1" destOrd="0" parTransId="{5E7EA675-35FE-49C2-A812-CC084CCCF404}" sibTransId="{02281363-EBB4-487B-A065-FB189D6E747C}"/>
    <dgm:cxn modelId="{41D27022-C718-468D-87C6-93E03B562DF7}" type="presOf" srcId="{58BDD10F-39D0-468D-BA7F-B51932FDA94D}" destId="{2B3EF442-2D4C-4650-BF5A-209428008FB7}" srcOrd="1" destOrd="0" presId="urn:microsoft.com/office/officeart/2005/8/layout/list1"/>
    <dgm:cxn modelId="{C5735485-67D9-4AB4-BCE3-4750600321CA}" type="presOf" srcId="{58BDD10F-39D0-468D-BA7F-B51932FDA94D}" destId="{6F4FB4C7-AEE4-447D-93C0-E7739B8DC255}" srcOrd="0" destOrd="0" presId="urn:microsoft.com/office/officeart/2005/8/layout/list1"/>
    <dgm:cxn modelId="{1A885C76-0EE4-4107-97A7-889B53251CA3}" type="presOf" srcId="{2ED18327-05CF-47BC-91D4-2661E130CE9E}" destId="{3E3A1408-84B9-401B-918F-E5A5BB7AA72F}" srcOrd="0" destOrd="0" presId="urn:microsoft.com/office/officeart/2005/8/layout/list1"/>
    <dgm:cxn modelId="{EE05735E-E85C-448B-AA92-3460812B9392}" type="presOf" srcId="{7BDE62FF-3D8E-456D-BF79-F97AD00D956A}" destId="{3CCF7002-B127-4D7D-B81D-85A8A6B94E05}" srcOrd="0" destOrd="0" presId="urn:microsoft.com/office/officeart/2005/8/layout/list1"/>
    <dgm:cxn modelId="{8DA6901A-94F7-495E-B4F6-878E82D137DE}" type="presOf" srcId="{2AE139D6-BDD0-40CF-B9CC-DB104C987916}" destId="{F496745B-7AA1-4FFE-99B9-658EC14CAF7D}" srcOrd="1" destOrd="0" presId="urn:microsoft.com/office/officeart/2005/8/layout/list1"/>
    <dgm:cxn modelId="{C7FB2E91-A284-4A7D-87A7-3B3D3587E20E}" type="presOf" srcId="{2AE139D6-BDD0-40CF-B9CC-DB104C987916}" destId="{E01400BD-0CC9-4837-97C3-F601BA4651B4}" srcOrd="0" destOrd="0" presId="urn:microsoft.com/office/officeart/2005/8/layout/list1"/>
    <dgm:cxn modelId="{66AC674F-53B4-4CAD-8781-6A055DC87EFB}" type="presOf" srcId="{7BDE62FF-3D8E-456D-BF79-F97AD00D956A}" destId="{BAD89E29-E8A7-45AD-A78B-E2905A5C7048}" srcOrd="1" destOrd="0" presId="urn:microsoft.com/office/officeart/2005/8/layout/list1"/>
    <dgm:cxn modelId="{AC805812-B7D7-4E61-B94A-DC7792307367}" srcId="{B8B06934-C1FE-4975-B808-6657D04C4D30}" destId="{2AE139D6-BDD0-40CF-B9CC-DB104C987916}" srcOrd="5" destOrd="0" parTransId="{EEED5853-7A85-4F8A-BDB6-FDD946AEEB03}" sibTransId="{25362414-EF50-450B-B635-3DAF014269DE}"/>
    <dgm:cxn modelId="{1FA137C0-6DF7-4E46-ADF4-06A1CEFF3337}" type="presOf" srcId="{DE335DA2-74C7-49FC-99F6-117D6F9222C9}" destId="{7485EB0A-1176-4D10-8477-91EADD323AF3}"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3038F12B-28A7-45DB-9791-6962AF9B67DD}" type="presOf" srcId="{13ADC3BF-F9DB-413C-A0B0-EF6D23678C09}" destId="{48201E9E-7820-487A-BC03-CBC828DB752F}" srcOrd="1" destOrd="0" presId="urn:microsoft.com/office/officeart/2005/8/layout/list1"/>
    <dgm:cxn modelId="{AD77323C-7715-424E-A55D-B742DD222634}" type="presOf" srcId="{7D685BDE-DF26-47F7-ADBA-DA8FB522419D}" destId="{912A154E-7E26-4FD9-8586-98A4D563445E}" srcOrd="1" destOrd="0" presId="urn:microsoft.com/office/officeart/2005/8/layout/list1"/>
    <dgm:cxn modelId="{620BC621-F010-4D7F-A408-D24DA9D6681C}" srcId="{B8B06934-C1FE-4975-B808-6657D04C4D30}" destId="{7BDE62FF-3D8E-456D-BF79-F97AD00D956A}" srcOrd="3" destOrd="0" parTransId="{F3D0D2E9-A0C8-45DE-A889-12FD54D4DAE3}" sibTransId="{D2546930-1676-41E6-922B-3E470CB39FF1}"/>
    <dgm:cxn modelId="{F2858FEE-D389-4C3E-878A-928031E4C4F6}" type="presParOf" srcId="{F8D4BB58-BB70-4589-A1D4-F1319257FB11}" destId="{F0A9A397-31C7-4EEC-90C0-BA2FC985B0B8}" srcOrd="0" destOrd="0" presId="urn:microsoft.com/office/officeart/2005/8/layout/list1"/>
    <dgm:cxn modelId="{C7EC7014-2253-4A70-B2AA-8184FE9B9205}" type="presParOf" srcId="{F0A9A397-31C7-4EEC-90C0-BA2FC985B0B8}" destId="{2682A327-C04E-4FF9-9D3D-BE97B4FABD93}" srcOrd="0" destOrd="0" presId="urn:microsoft.com/office/officeart/2005/8/layout/list1"/>
    <dgm:cxn modelId="{E52D01A0-DB57-4854-A97E-A0432E4D09BD}" type="presParOf" srcId="{F0A9A397-31C7-4EEC-90C0-BA2FC985B0B8}" destId="{912A154E-7E26-4FD9-8586-98A4D563445E}" srcOrd="1" destOrd="0" presId="urn:microsoft.com/office/officeart/2005/8/layout/list1"/>
    <dgm:cxn modelId="{74D31168-DDE0-4B6D-A42A-70B7AD506DD9}" type="presParOf" srcId="{F8D4BB58-BB70-4589-A1D4-F1319257FB11}" destId="{5F080512-52E1-490B-B67F-CD29510F8E03}" srcOrd="1" destOrd="0" presId="urn:microsoft.com/office/officeart/2005/8/layout/list1"/>
    <dgm:cxn modelId="{0C54D489-8EBB-4D36-BD2E-4C83B2D763B8}" type="presParOf" srcId="{F8D4BB58-BB70-4589-A1D4-F1319257FB11}" destId="{3524E8D2-CC2A-42DD-A370-7AE56C307456}" srcOrd="2" destOrd="0" presId="urn:microsoft.com/office/officeart/2005/8/layout/list1"/>
    <dgm:cxn modelId="{2BE1B6B8-7AB9-43EE-BC96-CF9471B93B43}" type="presParOf" srcId="{F8D4BB58-BB70-4589-A1D4-F1319257FB11}" destId="{A10277D2-BFF7-43DA-8EB4-6C875409A6FD}" srcOrd="3" destOrd="0" presId="urn:microsoft.com/office/officeart/2005/8/layout/list1"/>
    <dgm:cxn modelId="{C441DED4-A25C-4104-96D6-EEBCB6291509}" type="presParOf" srcId="{F8D4BB58-BB70-4589-A1D4-F1319257FB11}" destId="{0D4D5ECE-AFF5-48AB-A62A-B56195BBE1AF}" srcOrd="4" destOrd="0" presId="urn:microsoft.com/office/officeart/2005/8/layout/list1"/>
    <dgm:cxn modelId="{7A3EFBB8-E8C0-4C38-883D-E6829DB51356}" type="presParOf" srcId="{0D4D5ECE-AFF5-48AB-A62A-B56195BBE1AF}" destId="{7485EB0A-1176-4D10-8477-91EADD323AF3}" srcOrd="0" destOrd="0" presId="urn:microsoft.com/office/officeart/2005/8/layout/list1"/>
    <dgm:cxn modelId="{B6955997-DE22-49D9-98CB-A361A053E25F}" type="presParOf" srcId="{0D4D5ECE-AFF5-48AB-A62A-B56195BBE1AF}" destId="{51907A20-D729-4177-A9EF-45E5A777F45E}" srcOrd="1" destOrd="0" presId="urn:microsoft.com/office/officeart/2005/8/layout/list1"/>
    <dgm:cxn modelId="{62BE8A79-5AEA-48CD-9E4D-1C887F77C408}" type="presParOf" srcId="{F8D4BB58-BB70-4589-A1D4-F1319257FB11}" destId="{C3EA560C-9777-41D0-AE04-2DD4C4B5313C}" srcOrd="5" destOrd="0" presId="urn:microsoft.com/office/officeart/2005/8/layout/list1"/>
    <dgm:cxn modelId="{AF794CEA-8961-4BFE-B5E1-EB85CD826173}" type="presParOf" srcId="{F8D4BB58-BB70-4589-A1D4-F1319257FB11}" destId="{94A12905-94EB-49F1-8CB6-F7795AD00401}" srcOrd="6" destOrd="0" presId="urn:microsoft.com/office/officeart/2005/8/layout/list1"/>
    <dgm:cxn modelId="{6112FCE3-B744-4328-83E9-01C6649966DF}" type="presParOf" srcId="{F8D4BB58-BB70-4589-A1D4-F1319257FB11}" destId="{495313FC-6A7E-4CE7-8A4C-EA9D71C21468}" srcOrd="7" destOrd="0" presId="urn:microsoft.com/office/officeart/2005/8/layout/list1"/>
    <dgm:cxn modelId="{6A220C83-3F6F-4048-ACB3-20622EC57322}" type="presParOf" srcId="{F8D4BB58-BB70-4589-A1D4-F1319257FB11}" destId="{F8CC8D8D-FABC-4550-9B7B-78E074BD95A7}" srcOrd="8" destOrd="0" presId="urn:microsoft.com/office/officeart/2005/8/layout/list1"/>
    <dgm:cxn modelId="{22055F28-67AD-4797-AC6D-49E75A5887F1}" type="presParOf" srcId="{F8CC8D8D-FABC-4550-9B7B-78E074BD95A7}" destId="{3E3A1408-84B9-401B-918F-E5A5BB7AA72F}" srcOrd="0" destOrd="0" presId="urn:microsoft.com/office/officeart/2005/8/layout/list1"/>
    <dgm:cxn modelId="{800D5608-2547-454D-9D77-268FCF8AB906}" type="presParOf" srcId="{F8CC8D8D-FABC-4550-9B7B-78E074BD95A7}" destId="{472E6C30-CBED-4109-9D4E-20278BC208BB}" srcOrd="1" destOrd="0" presId="urn:microsoft.com/office/officeart/2005/8/layout/list1"/>
    <dgm:cxn modelId="{E011BE54-5226-401B-BA4F-7B0169FB4FE0}" type="presParOf" srcId="{F8D4BB58-BB70-4589-A1D4-F1319257FB11}" destId="{2A81E9F0-B711-4E86-ACAE-AFF2971F72B0}" srcOrd="9" destOrd="0" presId="urn:microsoft.com/office/officeart/2005/8/layout/list1"/>
    <dgm:cxn modelId="{9C45093B-EDFB-4772-B609-E67D21BFBE8D}" type="presParOf" srcId="{F8D4BB58-BB70-4589-A1D4-F1319257FB11}" destId="{10D8E76D-697A-4EBD-B401-D5B41BB66BF6}" srcOrd="10" destOrd="0" presId="urn:microsoft.com/office/officeart/2005/8/layout/list1"/>
    <dgm:cxn modelId="{ABEDF1C8-BA4E-4321-A618-24D86C50604B}" type="presParOf" srcId="{F8D4BB58-BB70-4589-A1D4-F1319257FB11}" destId="{948447FC-992D-4B95-9DCE-20629AB76F53}" srcOrd="11" destOrd="0" presId="urn:microsoft.com/office/officeart/2005/8/layout/list1"/>
    <dgm:cxn modelId="{35E5F104-5DB5-4938-8633-6FF8411FB8E0}" type="presParOf" srcId="{F8D4BB58-BB70-4589-A1D4-F1319257FB11}" destId="{26C3F1CE-0538-4C75-8FAF-DAA25115868B}" srcOrd="12" destOrd="0" presId="urn:microsoft.com/office/officeart/2005/8/layout/list1"/>
    <dgm:cxn modelId="{0E603495-C25D-4317-88C8-9890A49DD2B4}" type="presParOf" srcId="{26C3F1CE-0538-4C75-8FAF-DAA25115868B}" destId="{3CCF7002-B127-4D7D-B81D-85A8A6B94E05}" srcOrd="0" destOrd="0" presId="urn:microsoft.com/office/officeart/2005/8/layout/list1"/>
    <dgm:cxn modelId="{8F631385-CAD8-4F7F-9DD9-F3749FB895DE}" type="presParOf" srcId="{26C3F1CE-0538-4C75-8FAF-DAA25115868B}" destId="{BAD89E29-E8A7-45AD-A78B-E2905A5C7048}" srcOrd="1" destOrd="0" presId="urn:microsoft.com/office/officeart/2005/8/layout/list1"/>
    <dgm:cxn modelId="{3B54DEF1-F742-4D0C-8851-0298F93D57E9}" type="presParOf" srcId="{F8D4BB58-BB70-4589-A1D4-F1319257FB11}" destId="{20A87B85-0BAC-4638-B02A-0B21E906EE47}" srcOrd="13" destOrd="0" presId="urn:microsoft.com/office/officeart/2005/8/layout/list1"/>
    <dgm:cxn modelId="{FCC5A884-3995-4D79-8748-27A34333B3A8}" type="presParOf" srcId="{F8D4BB58-BB70-4589-A1D4-F1319257FB11}" destId="{E18B2D1B-A3BD-468A-8C22-AF84ADB0082B}" srcOrd="14" destOrd="0" presId="urn:microsoft.com/office/officeart/2005/8/layout/list1"/>
    <dgm:cxn modelId="{A4A2424E-7CF2-4E30-8ECD-403B54F2EE58}" type="presParOf" srcId="{F8D4BB58-BB70-4589-A1D4-F1319257FB11}" destId="{67999E5E-C9A9-44B6-9834-248CB66DE2B0}" srcOrd="15" destOrd="0" presId="urn:microsoft.com/office/officeart/2005/8/layout/list1"/>
    <dgm:cxn modelId="{6924C3EF-08F7-47A9-A255-D748337C7426}" type="presParOf" srcId="{F8D4BB58-BB70-4589-A1D4-F1319257FB11}" destId="{0B333B0F-F4B4-4D7C-98A9-5DE255035FA6}" srcOrd="16" destOrd="0" presId="urn:microsoft.com/office/officeart/2005/8/layout/list1"/>
    <dgm:cxn modelId="{DAF9984E-C0F0-433E-874C-95BF6DE4A614}" type="presParOf" srcId="{0B333B0F-F4B4-4D7C-98A9-5DE255035FA6}" destId="{4D3C5DAF-614E-4D70-ACB5-998B2AD036C5}" srcOrd="0" destOrd="0" presId="urn:microsoft.com/office/officeart/2005/8/layout/list1"/>
    <dgm:cxn modelId="{F78289E1-9F82-477B-98B8-11780B9DCDF2}" type="presParOf" srcId="{0B333B0F-F4B4-4D7C-98A9-5DE255035FA6}" destId="{48201E9E-7820-487A-BC03-CBC828DB752F}" srcOrd="1" destOrd="0" presId="urn:microsoft.com/office/officeart/2005/8/layout/list1"/>
    <dgm:cxn modelId="{8433FAFC-08AE-481C-B485-543A3FD938B4}" type="presParOf" srcId="{F8D4BB58-BB70-4589-A1D4-F1319257FB11}" destId="{A8299CFC-B771-44C3-81FC-39BBC61042E1}" srcOrd="17" destOrd="0" presId="urn:microsoft.com/office/officeart/2005/8/layout/list1"/>
    <dgm:cxn modelId="{3543D922-0BC6-4C2F-A3A4-B466FE85299F}" type="presParOf" srcId="{F8D4BB58-BB70-4589-A1D4-F1319257FB11}" destId="{505CA900-0790-4DBC-A892-DFF5D942729C}" srcOrd="18" destOrd="0" presId="urn:microsoft.com/office/officeart/2005/8/layout/list1"/>
    <dgm:cxn modelId="{22B94C2C-32A7-4127-A1D4-F7EE6E7BF02A}" type="presParOf" srcId="{F8D4BB58-BB70-4589-A1D4-F1319257FB11}" destId="{F825F0D6-320F-4B81-9E1A-A27ED34A0310}" srcOrd="19" destOrd="0" presId="urn:microsoft.com/office/officeart/2005/8/layout/list1"/>
    <dgm:cxn modelId="{90A12B37-7B32-484A-A4F1-5E9424557178}" type="presParOf" srcId="{F8D4BB58-BB70-4589-A1D4-F1319257FB11}" destId="{8D1B5304-910E-4162-BD3B-99BBF606DF4A}" srcOrd="20" destOrd="0" presId="urn:microsoft.com/office/officeart/2005/8/layout/list1"/>
    <dgm:cxn modelId="{B75989BC-2FC4-4B20-B698-5105375D1575}" type="presParOf" srcId="{8D1B5304-910E-4162-BD3B-99BBF606DF4A}" destId="{E01400BD-0CC9-4837-97C3-F601BA4651B4}" srcOrd="0" destOrd="0" presId="urn:microsoft.com/office/officeart/2005/8/layout/list1"/>
    <dgm:cxn modelId="{889BA9C9-549A-452E-B919-7FD6F59F4E09}" type="presParOf" srcId="{8D1B5304-910E-4162-BD3B-99BBF606DF4A}" destId="{F496745B-7AA1-4FFE-99B9-658EC14CAF7D}" srcOrd="1" destOrd="0" presId="urn:microsoft.com/office/officeart/2005/8/layout/list1"/>
    <dgm:cxn modelId="{0620BD94-EEB9-440D-8805-8AC658627101}" type="presParOf" srcId="{F8D4BB58-BB70-4589-A1D4-F1319257FB11}" destId="{6751F1DD-9912-4610-B42B-44E82D01B817}" srcOrd="21" destOrd="0" presId="urn:microsoft.com/office/officeart/2005/8/layout/list1"/>
    <dgm:cxn modelId="{B56A880E-020A-40ED-8423-850112C33B3B}" type="presParOf" srcId="{F8D4BB58-BB70-4589-A1D4-F1319257FB11}" destId="{480D244B-8E33-4FEB-B74A-3A603ACC34BE}" srcOrd="22" destOrd="0" presId="urn:microsoft.com/office/officeart/2005/8/layout/list1"/>
    <dgm:cxn modelId="{EAC5F7F1-A498-426B-BF9E-60D817983804}" type="presParOf" srcId="{F8D4BB58-BB70-4589-A1D4-F1319257FB11}" destId="{02B77748-91EC-46CD-B085-09EA85069699}" srcOrd="23" destOrd="0" presId="urn:microsoft.com/office/officeart/2005/8/layout/list1"/>
    <dgm:cxn modelId="{0BBA7A14-DD26-4866-8117-9DFF99431099}" type="presParOf" srcId="{F8D4BB58-BB70-4589-A1D4-F1319257FB11}" destId="{CF37E44D-F5EE-4B67-954D-E561817E4B9F}" srcOrd="24" destOrd="0" presId="urn:microsoft.com/office/officeart/2005/8/layout/list1"/>
    <dgm:cxn modelId="{0B171E32-C707-4474-84BE-6BE9C9B06DFB}" type="presParOf" srcId="{CF37E44D-F5EE-4B67-954D-E561817E4B9F}" destId="{6F4FB4C7-AEE4-447D-93C0-E7739B8DC255}" srcOrd="0" destOrd="0" presId="urn:microsoft.com/office/officeart/2005/8/layout/list1"/>
    <dgm:cxn modelId="{6462C6E6-D0F9-4A0F-BF9E-73ED3CC467EF}" type="presParOf" srcId="{CF37E44D-F5EE-4B67-954D-E561817E4B9F}" destId="{2B3EF442-2D4C-4650-BF5A-209428008FB7}" srcOrd="1" destOrd="0" presId="urn:microsoft.com/office/officeart/2005/8/layout/list1"/>
    <dgm:cxn modelId="{7BB1116E-2A81-4DF9-8755-F33FF1CE5786}" type="presParOf" srcId="{F8D4BB58-BB70-4589-A1D4-F1319257FB11}" destId="{F532C8F2-368A-4F1F-A514-D33FCF8E5400}" srcOrd="25" destOrd="0" presId="urn:microsoft.com/office/officeart/2005/8/layout/list1"/>
    <dgm:cxn modelId="{F78ED754-DE35-43AF-8501-4CAFD3BC5F99}" type="presParOf" srcId="{F8D4BB58-BB70-4589-A1D4-F1319257FB11}" destId="{05842027-6199-4397-AC61-B5EACC619BA9}"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BD6023-6B68-4107-97E3-56CDE4A718A3}" type="doc">
      <dgm:prSet loTypeId="urn:microsoft.com/office/officeart/2008/layout/RadialCluster" loCatId="cycle" qsTypeId="urn:microsoft.com/office/officeart/2005/8/quickstyle/3d3" qsCatId="3D" csTypeId="urn:microsoft.com/office/officeart/2005/8/colors/colorful1#6" csCatId="colorful" phldr="1"/>
      <dgm:spPr/>
      <dgm:t>
        <a:bodyPr/>
        <a:lstStyle/>
        <a:p>
          <a:pPr rtl="1"/>
          <a:endParaRPr lang="ar-YE"/>
        </a:p>
      </dgm:t>
    </dgm:pt>
    <dgm:pt modelId="{0769C6BC-FAA7-4627-88DA-1CDEBD540124}">
      <dgm:prSet phldrT="[نص]"/>
      <dgm:spPr>
        <a:solidFill>
          <a:schemeClr val="accent5">
            <a:lumMod val="75000"/>
          </a:schemeClr>
        </a:solidFill>
      </dgm:spPr>
      <dgm:t>
        <a:bodyPr/>
        <a:lstStyle/>
        <a:p>
          <a:pPr rtl="1"/>
          <a:r>
            <a:rPr lang="ar-YE" dirty="0">
              <a:cs typeface="PT Bold Heading" panose="02010400000000000000" pitchFamily="2" charset="-78"/>
            </a:rPr>
            <a:t>اعداد المدرب المحترف</a:t>
          </a:r>
          <a:r>
            <a:rPr lang="ar-SA" dirty="0">
              <a:cs typeface="PT Bold Heading" panose="02010400000000000000" pitchFamily="2" charset="-78"/>
            </a:rPr>
            <a:t> المعتمد</a:t>
          </a:r>
          <a:r>
            <a:rPr lang="ar-YE" dirty="0">
              <a:cs typeface="PT Bold Heading" panose="02010400000000000000" pitchFamily="2" charset="-78"/>
            </a:rPr>
            <a:t> </a:t>
          </a:r>
          <a:r>
            <a:rPr lang="en-US" dirty="0">
              <a:latin typeface="Algerian" panose="04020705040A02060702" pitchFamily="82" charset="0"/>
              <a:cs typeface="PT Bold Heading" panose="02010400000000000000" pitchFamily="2" charset="-78"/>
            </a:rPr>
            <a:t>CPT</a:t>
          </a:r>
          <a:br>
            <a:rPr lang="en-US" dirty="0">
              <a:latin typeface="Algerian" panose="04020705040A02060702" pitchFamily="82" charset="0"/>
              <a:cs typeface="PT Bold Heading" panose="02010400000000000000" pitchFamily="2" charset="-78"/>
            </a:rPr>
          </a:br>
          <a:r>
            <a:rPr lang="en-US" b="1" dirty="0"/>
            <a:t>Certified Professional Trainer</a:t>
          </a:r>
          <a:endParaRPr lang="ar-YE" dirty="0"/>
        </a:p>
      </dgm:t>
    </dgm:pt>
    <dgm:pt modelId="{59E44A68-A2C3-4E02-95F6-CB9317A19CED}" type="parTrans" cxnId="{F1E4EEEC-3C88-442A-8929-7DF0AB62E99C}">
      <dgm:prSet/>
      <dgm:spPr/>
      <dgm:t>
        <a:bodyPr/>
        <a:lstStyle/>
        <a:p>
          <a:pPr rtl="1"/>
          <a:endParaRPr lang="ar-YE"/>
        </a:p>
      </dgm:t>
    </dgm:pt>
    <dgm:pt modelId="{876557A3-E1C6-4370-A518-AA943EBE1FA7}" type="sibTrans" cxnId="{F1E4EEEC-3C88-442A-8929-7DF0AB62E99C}">
      <dgm:prSet/>
      <dgm:spPr/>
      <dgm:t>
        <a:bodyPr/>
        <a:lstStyle/>
        <a:p>
          <a:pPr rtl="1"/>
          <a:endParaRPr lang="ar-YE"/>
        </a:p>
      </dgm:t>
    </dgm:pt>
    <dgm:pt modelId="{F4405BB5-61C6-4ABB-9BF0-5A433319BAA6}">
      <dgm:prSet phldrT="[نص]"/>
      <dgm:spPr>
        <a:solidFill>
          <a:schemeClr val="accent6">
            <a:lumMod val="60000"/>
            <a:lumOff val="40000"/>
          </a:schemeClr>
        </a:solidFill>
      </dgm:spPr>
      <dgm:t>
        <a:bodyPr/>
        <a:lstStyle/>
        <a:p>
          <a:pPr rtl="1"/>
          <a:r>
            <a:rPr lang="ar-YE" dirty="0">
              <a:cs typeface="PT Bold Heading" panose="02010400000000000000" pitchFamily="2" charset="-78"/>
            </a:rPr>
            <a:t>قبل التدريب </a:t>
          </a:r>
        </a:p>
      </dgm:t>
    </dgm:pt>
    <dgm:pt modelId="{13A0C092-C83A-4B5A-A3F7-1C14706D4C22}" type="parTrans" cxnId="{A5292A12-6E36-4424-8E4C-36FA1894CEC0}">
      <dgm:prSet/>
      <dgm:spPr>
        <a:ln>
          <a:solidFill>
            <a:schemeClr val="accent6">
              <a:lumMod val="40000"/>
              <a:lumOff val="60000"/>
            </a:schemeClr>
          </a:solidFill>
        </a:ln>
      </dgm:spPr>
      <dgm:t>
        <a:bodyPr/>
        <a:lstStyle/>
        <a:p>
          <a:pPr rtl="1"/>
          <a:endParaRPr lang="ar-YE"/>
        </a:p>
      </dgm:t>
    </dgm:pt>
    <dgm:pt modelId="{E344C7FB-B727-44BA-B0AF-53616C326C46}" type="sibTrans" cxnId="{A5292A12-6E36-4424-8E4C-36FA1894CEC0}">
      <dgm:prSet/>
      <dgm:spPr/>
      <dgm:t>
        <a:bodyPr/>
        <a:lstStyle/>
        <a:p>
          <a:pPr rtl="1"/>
          <a:endParaRPr lang="ar-YE"/>
        </a:p>
      </dgm:t>
    </dgm:pt>
    <dgm:pt modelId="{51CE6AC4-B501-4A99-82B4-EAEF9760F5B7}">
      <dgm:prSet phldrT="[نص]"/>
      <dgm:spPr>
        <a:solidFill>
          <a:schemeClr val="accent6">
            <a:lumMod val="50000"/>
          </a:schemeClr>
        </a:solidFill>
      </dgm:spPr>
      <dgm:t>
        <a:bodyPr/>
        <a:lstStyle/>
        <a:p>
          <a:pPr rtl="1"/>
          <a:r>
            <a:rPr lang="ar-YE" dirty="0">
              <a:cs typeface="PT Bold Heading" panose="02010400000000000000" pitchFamily="2" charset="-78"/>
            </a:rPr>
            <a:t>ابدأ التدريب</a:t>
          </a:r>
        </a:p>
      </dgm:t>
    </dgm:pt>
    <dgm:pt modelId="{886B7605-7740-49A2-9D59-D6C95C8D22F6}" type="parTrans" cxnId="{D42D0DC0-CB41-4061-A053-215A172A385D}">
      <dgm:prSet/>
      <dgm:spPr>
        <a:ln>
          <a:solidFill>
            <a:schemeClr val="accent6">
              <a:lumMod val="40000"/>
              <a:lumOff val="60000"/>
            </a:schemeClr>
          </a:solidFill>
        </a:ln>
      </dgm:spPr>
      <dgm:t>
        <a:bodyPr/>
        <a:lstStyle/>
        <a:p>
          <a:pPr rtl="1"/>
          <a:endParaRPr lang="ar-YE"/>
        </a:p>
      </dgm:t>
    </dgm:pt>
    <dgm:pt modelId="{F000C2F5-214F-424E-8536-3A9B9E27C306}" type="sibTrans" cxnId="{D42D0DC0-CB41-4061-A053-215A172A385D}">
      <dgm:prSet/>
      <dgm:spPr/>
      <dgm:t>
        <a:bodyPr/>
        <a:lstStyle/>
        <a:p>
          <a:pPr rtl="1"/>
          <a:endParaRPr lang="ar-YE"/>
        </a:p>
      </dgm:t>
    </dgm:pt>
    <dgm:pt modelId="{EE361ADD-EAD7-491E-8196-FD40D5808399}">
      <dgm:prSet phldrT="[نص]"/>
      <dgm:spPr>
        <a:solidFill>
          <a:schemeClr val="accent6">
            <a:lumMod val="60000"/>
            <a:lumOff val="40000"/>
          </a:schemeClr>
        </a:solidFill>
      </dgm:spPr>
      <dgm:t>
        <a:bodyPr/>
        <a:lstStyle/>
        <a:p>
          <a:pPr rtl="1"/>
          <a:r>
            <a:rPr lang="ar-YE" dirty="0">
              <a:cs typeface="PT Bold Heading" panose="02010400000000000000" pitchFamily="2" charset="-78"/>
            </a:rPr>
            <a:t>بعد التدريب </a:t>
          </a:r>
        </a:p>
      </dgm:t>
    </dgm:pt>
    <dgm:pt modelId="{1C923387-C4A4-491D-A915-9E54907EF226}" type="parTrans" cxnId="{C746297F-5E9B-42D7-A452-05F178253DED}">
      <dgm:prSet/>
      <dgm:spPr>
        <a:ln>
          <a:solidFill>
            <a:schemeClr val="accent6">
              <a:lumMod val="40000"/>
              <a:lumOff val="60000"/>
            </a:schemeClr>
          </a:solidFill>
        </a:ln>
      </dgm:spPr>
      <dgm:t>
        <a:bodyPr/>
        <a:lstStyle/>
        <a:p>
          <a:pPr rtl="1"/>
          <a:endParaRPr lang="ar-YE"/>
        </a:p>
      </dgm:t>
    </dgm:pt>
    <dgm:pt modelId="{E276ADEB-4792-4BC9-99D7-CC8D4E8DBDBF}" type="sibTrans" cxnId="{C746297F-5E9B-42D7-A452-05F178253DED}">
      <dgm:prSet/>
      <dgm:spPr/>
      <dgm:t>
        <a:bodyPr/>
        <a:lstStyle/>
        <a:p>
          <a:pPr rtl="1"/>
          <a:endParaRPr lang="ar-YE"/>
        </a:p>
      </dgm:t>
    </dgm:pt>
    <dgm:pt modelId="{24B8C4E0-827D-43C0-BBA4-0A1BFFBB02A5}">
      <dgm:prSet/>
      <dgm:spPr>
        <a:solidFill>
          <a:schemeClr val="accent6">
            <a:lumMod val="50000"/>
          </a:schemeClr>
        </a:solidFill>
      </dgm:spPr>
      <dgm:t>
        <a:bodyPr/>
        <a:lstStyle/>
        <a:p>
          <a:pPr rtl="1"/>
          <a:r>
            <a:rPr lang="ar-YE" dirty="0">
              <a:cs typeface="PT Bold Heading" panose="02010400000000000000" pitchFamily="2" charset="-78"/>
            </a:rPr>
            <a:t>تسويق التدريب</a:t>
          </a:r>
        </a:p>
      </dgm:t>
    </dgm:pt>
    <dgm:pt modelId="{E5D26E55-A77B-4456-8F4E-4EFCCD7D5A2C}" type="parTrans" cxnId="{348A4788-730F-4951-833F-261C159FF10E}">
      <dgm:prSet/>
      <dgm:spPr>
        <a:ln>
          <a:solidFill>
            <a:schemeClr val="accent6">
              <a:lumMod val="40000"/>
              <a:lumOff val="60000"/>
            </a:schemeClr>
          </a:solidFill>
        </a:ln>
      </dgm:spPr>
      <dgm:t>
        <a:bodyPr/>
        <a:lstStyle/>
        <a:p>
          <a:pPr rtl="1"/>
          <a:endParaRPr lang="ar-YE"/>
        </a:p>
      </dgm:t>
    </dgm:pt>
    <dgm:pt modelId="{0940116F-DF8B-4349-BC6A-94E0A320A64B}" type="sibTrans" cxnId="{348A4788-730F-4951-833F-261C159FF10E}">
      <dgm:prSet/>
      <dgm:spPr/>
      <dgm:t>
        <a:bodyPr/>
        <a:lstStyle/>
        <a:p>
          <a:pPr rtl="1"/>
          <a:endParaRPr lang="ar-YE"/>
        </a:p>
      </dgm:t>
    </dgm:pt>
    <dgm:pt modelId="{F722C1B4-CD18-4AD9-B448-FDF241C8B5B8}" type="pres">
      <dgm:prSet presAssocID="{AFBD6023-6B68-4107-97E3-56CDE4A718A3}" presName="Name0" presStyleCnt="0">
        <dgm:presLayoutVars>
          <dgm:chMax val="1"/>
          <dgm:chPref val="1"/>
          <dgm:dir/>
          <dgm:animOne val="branch"/>
          <dgm:animLvl val="lvl"/>
        </dgm:presLayoutVars>
      </dgm:prSet>
      <dgm:spPr/>
      <dgm:t>
        <a:bodyPr/>
        <a:lstStyle/>
        <a:p>
          <a:endParaRPr lang="en-US"/>
        </a:p>
      </dgm:t>
    </dgm:pt>
    <dgm:pt modelId="{730D1684-D296-45BD-BC99-C0D9236CA25A}" type="pres">
      <dgm:prSet presAssocID="{0769C6BC-FAA7-4627-88DA-1CDEBD540124}" presName="singleCycle" presStyleCnt="0"/>
      <dgm:spPr/>
    </dgm:pt>
    <dgm:pt modelId="{B323770B-F23D-4556-B17D-E68E352BFCFC}" type="pres">
      <dgm:prSet presAssocID="{0769C6BC-FAA7-4627-88DA-1CDEBD540124}" presName="singleCenter" presStyleLbl="node1" presStyleIdx="0" presStyleCnt="5" custScaleX="255289" custScaleY="91504">
        <dgm:presLayoutVars>
          <dgm:chMax val="7"/>
          <dgm:chPref val="7"/>
        </dgm:presLayoutVars>
      </dgm:prSet>
      <dgm:spPr/>
      <dgm:t>
        <a:bodyPr/>
        <a:lstStyle/>
        <a:p>
          <a:endParaRPr lang="en-US"/>
        </a:p>
      </dgm:t>
    </dgm:pt>
    <dgm:pt modelId="{1DDB8A19-5073-432A-A3A1-7BA6EED94979}" type="pres">
      <dgm:prSet presAssocID="{13A0C092-C83A-4B5A-A3F7-1C14706D4C22}" presName="Name56" presStyleLbl="parChTrans1D2" presStyleIdx="0" presStyleCnt="4"/>
      <dgm:spPr/>
      <dgm:t>
        <a:bodyPr/>
        <a:lstStyle/>
        <a:p>
          <a:endParaRPr lang="en-US"/>
        </a:p>
      </dgm:t>
    </dgm:pt>
    <dgm:pt modelId="{84D67119-42E4-48EB-950F-C0231BD1DAEF}" type="pres">
      <dgm:prSet presAssocID="{F4405BB5-61C6-4ABB-9BF0-5A433319BAA6}" presName="text0" presStyleLbl="node1" presStyleIdx="1" presStyleCnt="5" custScaleX="221117" custRadScaleRad="96290">
        <dgm:presLayoutVars>
          <dgm:bulletEnabled val="1"/>
        </dgm:presLayoutVars>
      </dgm:prSet>
      <dgm:spPr/>
      <dgm:t>
        <a:bodyPr/>
        <a:lstStyle/>
        <a:p>
          <a:endParaRPr lang="en-US"/>
        </a:p>
      </dgm:t>
    </dgm:pt>
    <dgm:pt modelId="{D88D1541-D911-4C32-805E-E18B967BC86E}" type="pres">
      <dgm:prSet presAssocID="{886B7605-7740-49A2-9D59-D6C95C8D22F6}" presName="Name56" presStyleLbl="parChTrans1D2" presStyleIdx="1" presStyleCnt="4"/>
      <dgm:spPr/>
      <dgm:t>
        <a:bodyPr/>
        <a:lstStyle/>
        <a:p>
          <a:endParaRPr lang="en-US"/>
        </a:p>
      </dgm:t>
    </dgm:pt>
    <dgm:pt modelId="{8E5E4DBC-9C27-42CE-BEFF-1BA741F14002}" type="pres">
      <dgm:prSet presAssocID="{51CE6AC4-B501-4A99-82B4-EAEF9760F5B7}" presName="text0" presStyleLbl="node1" presStyleIdx="2" presStyleCnt="5" custScaleX="190480" custRadScaleRad="167558">
        <dgm:presLayoutVars>
          <dgm:bulletEnabled val="1"/>
        </dgm:presLayoutVars>
      </dgm:prSet>
      <dgm:spPr/>
      <dgm:t>
        <a:bodyPr/>
        <a:lstStyle/>
        <a:p>
          <a:endParaRPr lang="en-US"/>
        </a:p>
      </dgm:t>
    </dgm:pt>
    <dgm:pt modelId="{A5F721DC-F7D8-40D6-AB83-F158F1BF494D}" type="pres">
      <dgm:prSet presAssocID="{1C923387-C4A4-491D-A915-9E54907EF226}" presName="Name56" presStyleLbl="parChTrans1D2" presStyleIdx="2" presStyleCnt="4"/>
      <dgm:spPr/>
      <dgm:t>
        <a:bodyPr/>
        <a:lstStyle/>
        <a:p>
          <a:endParaRPr lang="en-US"/>
        </a:p>
      </dgm:t>
    </dgm:pt>
    <dgm:pt modelId="{972ABDE8-8EFD-4299-B718-80191EDD3C79}" type="pres">
      <dgm:prSet presAssocID="{EE361ADD-EAD7-491E-8196-FD40D5808399}" presName="text0" presStyleLbl="node1" presStyleIdx="3" presStyleCnt="5" custScaleX="217305" custRadScaleRad="90989" custRadScaleInc="2">
        <dgm:presLayoutVars>
          <dgm:bulletEnabled val="1"/>
        </dgm:presLayoutVars>
      </dgm:prSet>
      <dgm:spPr/>
      <dgm:t>
        <a:bodyPr/>
        <a:lstStyle/>
        <a:p>
          <a:endParaRPr lang="en-US"/>
        </a:p>
      </dgm:t>
    </dgm:pt>
    <dgm:pt modelId="{784A106E-6675-42F1-B4F3-04056618EB8C}" type="pres">
      <dgm:prSet presAssocID="{E5D26E55-A77B-4456-8F4E-4EFCCD7D5A2C}" presName="Name56" presStyleLbl="parChTrans1D2" presStyleIdx="3" presStyleCnt="4"/>
      <dgm:spPr/>
      <dgm:t>
        <a:bodyPr/>
        <a:lstStyle/>
        <a:p>
          <a:endParaRPr lang="en-US"/>
        </a:p>
      </dgm:t>
    </dgm:pt>
    <dgm:pt modelId="{32DB87E9-637D-4979-AB8C-420B3FBD9C9C}" type="pres">
      <dgm:prSet presAssocID="{24B8C4E0-827D-43C0-BBA4-0A1BFFBB02A5}" presName="text0" presStyleLbl="node1" presStyleIdx="4" presStyleCnt="5" custScaleX="182009" custScaleY="96407" custRadScaleRad="167559" custRadScaleInc="-403">
        <dgm:presLayoutVars>
          <dgm:bulletEnabled val="1"/>
        </dgm:presLayoutVars>
      </dgm:prSet>
      <dgm:spPr/>
      <dgm:t>
        <a:bodyPr/>
        <a:lstStyle/>
        <a:p>
          <a:endParaRPr lang="en-US"/>
        </a:p>
      </dgm:t>
    </dgm:pt>
  </dgm:ptLst>
  <dgm:cxnLst>
    <dgm:cxn modelId="{348A4788-730F-4951-833F-261C159FF10E}" srcId="{0769C6BC-FAA7-4627-88DA-1CDEBD540124}" destId="{24B8C4E0-827D-43C0-BBA4-0A1BFFBB02A5}" srcOrd="3" destOrd="0" parTransId="{E5D26E55-A77B-4456-8F4E-4EFCCD7D5A2C}" sibTransId="{0940116F-DF8B-4349-BC6A-94E0A320A64B}"/>
    <dgm:cxn modelId="{51A869C7-B041-42DF-93D1-9B47DA5FAFFD}" type="presOf" srcId="{0769C6BC-FAA7-4627-88DA-1CDEBD540124}" destId="{B323770B-F23D-4556-B17D-E68E352BFCFC}" srcOrd="0" destOrd="0" presId="urn:microsoft.com/office/officeart/2008/layout/RadialCluster"/>
    <dgm:cxn modelId="{4AE2708D-1D15-4EE6-9051-E3333D1E0D9B}" type="presOf" srcId="{E5D26E55-A77B-4456-8F4E-4EFCCD7D5A2C}" destId="{784A106E-6675-42F1-B4F3-04056618EB8C}" srcOrd="0" destOrd="0" presId="urn:microsoft.com/office/officeart/2008/layout/RadialCluster"/>
    <dgm:cxn modelId="{D0E855E9-5842-4A9C-834C-FF8BAC74C953}" type="presOf" srcId="{AFBD6023-6B68-4107-97E3-56CDE4A718A3}" destId="{F722C1B4-CD18-4AD9-B448-FDF241C8B5B8}" srcOrd="0" destOrd="0" presId="urn:microsoft.com/office/officeart/2008/layout/RadialCluster"/>
    <dgm:cxn modelId="{33E42E22-86AD-4105-A056-52CFE4986D39}" type="presOf" srcId="{F4405BB5-61C6-4ABB-9BF0-5A433319BAA6}" destId="{84D67119-42E4-48EB-950F-C0231BD1DAEF}" srcOrd="0" destOrd="0" presId="urn:microsoft.com/office/officeart/2008/layout/RadialCluster"/>
    <dgm:cxn modelId="{EF779FB7-46AD-4E4E-B266-606F6ABD4C59}" type="presOf" srcId="{24B8C4E0-827D-43C0-BBA4-0A1BFFBB02A5}" destId="{32DB87E9-637D-4979-AB8C-420B3FBD9C9C}" srcOrd="0" destOrd="0" presId="urn:microsoft.com/office/officeart/2008/layout/RadialCluster"/>
    <dgm:cxn modelId="{C746297F-5E9B-42D7-A452-05F178253DED}" srcId="{0769C6BC-FAA7-4627-88DA-1CDEBD540124}" destId="{EE361ADD-EAD7-491E-8196-FD40D5808399}" srcOrd="2" destOrd="0" parTransId="{1C923387-C4A4-491D-A915-9E54907EF226}" sibTransId="{E276ADEB-4792-4BC9-99D7-CC8D4E8DBDBF}"/>
    <dgm:cxn modelId="{A5292A12-6E36-4424-8E4C-36FA1894CEC0}" srcId="{0769C6BC-FAA7-4627-88DA-1CDEBD540124}" destId="{F4405BB5-61C6-4ABB-9BF0-5A433319BAA6}" srcOrd="0" destOrd="0" parTransId="{13A0C092-C83A-4B5A-A3F7-1C14706D4C22}" sibTransId="{E344C7FB-B727-44BA-B0AF-53616C326C46}"/>
    <dgm:cxn modelId="{D42D0DC0-CB41-4061-A053-215A172A385D}" srcId="{0769C6BC-FAA7-4627-88DA-1CDEBD540124}" destId="{51CE6AC4-B501-4A99-82B4-EAEF9760F5B7}" srcOrd="1" destOrd="0" parTransId="{886B7605-7740-49A2-9D59-D6C95C8D22F6}" sibTransId="{F000C2F5-214F-424E-8536-3A9B9E27C306}"/>
    <dgm:cxn modelId="{F1E4EEEC-3C88-442A-8929-7DF0AB62E99C}" srcId="{AFBD6023-6B68-4107-97E3-56CDE4A718A3}" destId="{0769C6BC-FAA7-4627-88DA-1CDEBD540124}" srcOrd="0" destOrd="0" parTransId="{59E44A68-A2C3-4E02-95F6-CB9317A19CED}" sibTransId="{876557A3-E1C6-4370-A518-AA943EBE1FA7}"/>
    <dgm:cxn modelId="{3A70418A-CE00-40A5-B7BD-B546F39F2F36}" type="presOf" srcId="{886B7605-7740-49A2-9D59-D6C95C8D22F6}" destId="{D88D1541-D911-4C32-805E-E18B967BC86E}" srcOrd="0" destOrd="0" presId="urn:microsoft.com/office/officeart/2008/layout/RadialCluster"/>
    <dgm:cxn modelId="{0E72E79C-7F40-4163-9F3F-1A742572EF6C}" type="presOf" srcId="{EE361ADD-EAD7-491E-8196-FD40D5808399}" destId="{972ABDE8-8EFD-4299-B718-80191EDD3C79}" srcOrd="0" destOrd="0" presId="urn:microsoft.com/office/officeart/2008/layout/RadialCluster"/>
    <dgm:cxn modelId="{D51A565A-10E3-498F-A71E-81BF85326C56}" type="presOf" srcId="{1C923387-C4A4-491D-A915-9E54907EF226}" destId="{A5F721DC-F7D8-40D6-AB83-F158F1BF494D}" srcOrd="0" destOrd="0" presId="urn:microsoft.com/office/officeart/2008/layout/RadialCluster"/>
    <dgm:cxn modelId="{A105B92E-1CE0-4B3B-BFAF-B526AE6825FB}" type="presOf" srcId="{13A0C092-C83A-4B5A-A3F7-1C14706D4C22}" destId="{1DDB8A19-5073-432A-A3A1-7BA6EED94979}" srcOrd="0" destOrd="0" presId="urn:microsoft.com/office/officeart/2008/layout/RadialCluster"/>
    <dgm:cxn modelId="{D3D12CA5-1F23-4000-A693-21ED9902BFF0}" type="presOf" srcId="{51CE6AC4-B501-4A99-82B4-EAEF9760F5B7}" destId="{8E5E4DBC-9C27-42CE-BEFF-1BA741F14002}" srcOrd="0" destOrd="0" presId="urn:microsoft.com/office/officeart/2008/layout/RadialCluster"/>
    <dgm:cxn modelId="{0C1DDB2B-E200-46C5-88EF-8334F723B4D2}" type="presParOf" srcId="{F722C1B4-CD18-4AD9-B448-FDF241C8B5B8}" destId="{730D1684-D296-45BD-BC99-C0D9236CA25A}" srcOrd="0" destOrd="0" presId="urn:microsoft.com/office/officeart/2008/layout/RadialCluster"/>
    <dgm:cxn modelId="{F8465250-1017-4488-AB02-312520C51EFC}" type="presParOf" srcId="{730D1684-D296-45BD-BC99-C0D9236CA25A}" destId="{B323770B-F23D-4556-B17D-E68E352BFCFC}" srcOrd="0" destOrd="0" presId="urn:microsoft.com/office/officeart/2008/layout/RadialCluster"/>
    <dgm:cxn modelId="{009C4B14-B7EB-4748-9AC3-52888415E61A}" type="presParOf" srcId="{730D1684-D296-45BD-BC99-C0D9236CA25A}" destId="{1DDB8A19-5073-432A-A3A1-7BA6EED94979}" srcOrd="1" destOrd="0" presId="urn:microsoft.com/office/officeart/2008/layout/RadialCluster"/>
    <dgm:cxn modelId="{40C3C0EE-0D8D-4365-B105-69D0E206182D}" type="presParOf" srcId="{730D1684-D296-45BD-BC99-C0D9236CA25A}" destId="{84D67119-42E4-48EB-950F-C0231BD1DAEF}" srcOrd="2" destOrd="0" presId="urn:microsoft.com/office/officeart/2008/layout/RadialCluster"/>
    <dgm:cxn modelId="{E3D1A929-8823-4F3D-9762-FAD4B07F7CA0}" type="presParOf" srcId="{730D1684-D296-45BD-BC99-C0D9236CA25A}" destId="{D88D1541-D911-4C32-805E-E18B967BC86E}" srcOrd="3" destOrd="0" presId="urn:microsoft.com/office/officeart/2008/layout/RadialCluster"/>
    <dgm:cxn modelId="{6F9F8694-F787-4748-9756-EAF6A164896A}" type="presParOf" srcId="{730D1684-D296-45BD-BC99-C0D9236CA25A}" destId="{8E5E4DBC-9C27-42CE-BEFF-1BA741F14002}" srcOrd="4" destOrd="0" presId="urn:microsoft.com/office/officeart/2008/layout/RadialCluster"/>
    <dgm:cxn modelId="{AC85CC47-F73F-43C4-B6BA-F41B3767E25C}" type="presParOf" srcId="{730D1684-D296-45BD-BC99-C0D9236CA25A}" destId="{A5F721DC-F7D8-40D6-AB83-F158F1BF494D}" srcOrd="5" destOrd="0" presId="urn:microsoft.com/office/officeart/2008/layout/RadialCluster"/>
    <dgm:cxn modelId="{E1E10391-C0DA-4F5B-A710-1ACA799C4924}" type="presParOf" srcId="{730D1684-D296-45BD-BC99-C0D9236CA25A}" destId="{972ABDE8-8EFD-4299-B718-80191EDD3C79}" srcOrd="6" destOrd="0" presId="urn:microsoft.com/office/officeart/2008/layout/RadialCluster"/>
    <dgm:cxn modelId="{CBF6E1C5-6B72-46DA-A007-9CA686354FFF}" type="presParOf" srcId="{730D1684-D296-45BD-BC99-C0D9236CA25A}" destId="{784A106E-6675-42F1-B4F3-04056618EB8C}" srcOrd="7" destOrd="0" presId="urn:microsoft.com/office/officeart/2008/layout/RadialCluster"/>
    <dgm:cxn modelId="{FA6E3AEC-2EA9-4843-A340-8AD77832D906}" type="presParOf" srcId="{730D1684-D296-45BD-BC99-C0D9236CA25A}" destId="{32DB87E9-637D-4979-AB8C-420B3FBD9C9C}" srcOrd="8" destOrd="0" presId="urn:microsoft.com/office/officeart/2008/layout/Radial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BD6023-6B68-4107-97E3-56CDE4A718A3}" type="doc">
      <dgm:prSet loTypeId="urn:microsoft.com/office/officeart/2008/layout/RadialCluster" loCatId="cycle" qsTypeId="urn:microsoft.com/office/officeart/2005/8/quickstyle/3d3" qsCatId="3D" csTypeId="urn:microsoft.com/office/officeart/2005/8/colors/colorful1#6" csCatId="colorful" phldr="1"/>
      <dgm:spPr/>
      <dgm:t>
        <a:bodyPr/>
        <a:lstStyle/>
        <a:p>
          <a:pPr rtl="1"/>
          <a:endParaRPr lang="ar-YE"/>
        </a:p>
      </dgm:t>
    </dgm:pt>
    <dgm:pt modelId="{0769C6BC-FAA7-4627-88DA-1CDEBD540124}">
      <dgm:prSet phldrT="[نص]"/>
      <dgm:spPr>
        <a:solidFill>
          <a:schemeClr val="accent5">
            <a:lumMod val="75000"/>
          </a:schemeClr>
        </a:solidFill>
      </dgm:spPr>
      <dgm:t>
        <a:bodyPr/>
        <a:lstStyle/>
        <a:p>
          <a:pPr rtl="1"/>
          <a:r>
            <a:rPr lang="en-US" dirty="0">
              <a:cs typeface="PT Bold Heading" panose="02010400000000000000" pitchFamily="2" charset="-78"/>
            </a:rPr>
            <a:t>Prepared by a certified professional trainer</a:t>
          </a:r>
          <a:endParaRPr lang="ar-SA" dirty="0">
            <a:cs typeface="PT Bold Heading" panose="02010400000000000000" pitchFamily="2" charset="-78"/>
          </a:endParaRPr>
        </a:p>
        <a:p>
          <a:pPr rtl="1"/>
          <a:r>
            <a:rPr lang="en-US" dirty="0">
              <a:latin typeface="Algerian" panose="04020705040A02060702" pitchFamily="82" charset="0"/>
              <a:cs typeface="PT Bold Heading" panose="02010400000000000000" pitchFamily="2" charset="-78"/>
            </a:rPr>
            <a:t>CPT</a:t>
          </a:r>
          <a:br>
            <a:rPr lang="en-US" dirty="0">
              <a:latin typeface="Algerian" panose="04020705040A02060702" pitchFamily="82" charset="0"/>
              <a:cs typeface="PT Bold Heading" panose="02010400000000000000" pitchFamily="2" charset="-78"/>
            </a:rPr>
          </a:br>
          <a:r>
            <a:rPr lang="en-US" b="1" dirty="0"/>
            <a:t>Certified Professional Trainer</a:t>
          </a:r>
          <a:endParaRPr lang="ar-YE" dirty="0"/>
        </a:p>
      </dgm:t>
    </dgm:pt>
    <dgm:pt modelId="{59E44A68-A2C3-4E02-95F6-CB9317A19CED}" type="parTrans" cxnId="{F1E4EEEC-3C88-442A-8929-7DF0AB62E99C}">
      <dgm:prSet/>
      <dgm:spPr/>
      <dgm:t>
        <a:bodyPr/>
        <a:lstStyle/>
        <a:p>
          <a:pPr rtl="1"/>
          <a:endParaRPr lang="ar-YE"/>
        </a:p>
      </dgm:t>
    </dgm:pt>
    <dgm:pt modelId="{876557A3-E1C6-4370-A518-AA943EBE1FA7}" type="sibTrans" cxnId="{F1E4EEEC-3C88-442A-8929-7DF0AB62E99C}">
      <dgm:prSet/>
      <dgm:spPr/>
      <dgm:t>
        <a:bodyPr/>
        <a:lstStyle/>
        <a:p>
          <a:pPr rtl="1"/>
          <a:endParaRPr lang="ar-YE"/>
        </a:p>
      </dgm:t>
    </dgm:pt>
    <dgm:pt modelId="{F4405BB5-61C6-4ABB-9BF0-5A433319BAA6}">
      <dgm:prSet phldrT="[نص]"/>
      <dgm:spPr>
        <a:solidFill>
          <a:schemeClr val="accent6">
            <a:lumMod val="60000"/>
            <a:lumOff val="40000"/>
          </a:schemeClr>
        </a:solidFill>
      </dgm:spPr>
      <dgm:t>
        <a:bodyPr/>
        <a:lstStyle/>
        <a:p>
          <a:pPr rtl="1"/>
          <a:r>
            <a:rPr lang="en-US" dirty="0">
              <a:cs typeface="PT Bold Heading" panose="02010400000000000000" pitchFamily="2" charset="-78"/>
            </a:rPr>
            <a:t>Before training</a:t>
          </a:r>
          <a:endParaRPr lang="ar-YE" dirty="0">
            <a:cs typeface="PT Bold Heading" panose="02010400000000000000" pitchFamily="2" charset="-78"/>
          </a:endParaRPr>
        </a:p>
      </dgm:t>
    </dgm:pt>
    <dgm:pt modelId="{13A0C092-C83A-4B5A-A3F7-1C14706D4C22}" type="parTrans" cxnId="{A5292A12-6E36-4424-8E4C-36FA1894CEC0}">
      <dgm:prSet/>
      <dgm:spPr/>
      <dgm:t>
        <a:bodyPr/>
        <a:lstStyle/>
        <a:p>
          <a:pPr rtl="1"/>
          <a:endParaRPr lang="ar-YE"/>
        </a:p>
      </dgm:t>
    </dgm:pt>
    <dgm:pt modelId="{E344C7FB-B727-44BA-B0AF-53616C326C46}" type="sibTrans" cxnId="{A5292A12-6E36-4424-8E4C-36FA1894CEC0}">
      <dgm:prSet/>
      <dgm:spPr/>
      <dgm:t>
        <a:bodyPr/>
        <a:lstStyle/>
        <a:p>
          <a:pPr rtl="1"/>
          <a:endParaRPr lang="ar-YE"/>
        </a:p>
      </dgm:t>
    </dgm:pt>
    <dgm:pt modelId="{51CE6AC4-B501-4A99-82B4-EAEF9760F5B7}">
      <dgm:prSet phldrT="[نص]"/>
      <dgm:spPr>
        <a:solidFill>
          <a:schemeClr val="accent6">
            <a:lumMod val="50000"/>
          </a:schemeClr>
        </a:solidFill>
      </dgm:spPr>
      <dgm:t>
        <a:bodyPr/>
        <a:lstStyle/>
        <a:p>
          <a:pPr rtl="1"/>
          <a:r>
            <a:rPr lang="en-US" dirty="0">
              <a:cs typeface="PT Bold Heading" panose="02010400000000000000" pitchFamily="2" charset="-78"/>
            </a:rPr>
            <a:t>Start training</a:t>
          </a:r>
          <a:endParaRPr lang="ar-YE" dirty="0">
            <a:cs typeface="PT Bold Heading" panose="02010400000000000000" pitchFamily="2" charset="-78"/>
          </a:endParaRPr>
        </a:p>
      </dgm:t>
    </dgm:pt>
    <dgm:pt modelId="{886B7605-7740-49A2-9D59-D6C95C8D22F6}" type="parTrans" cxnId="{D42D0DC0-CB41-4061-A053-215A172A385D}">
      <dgm:prSet/>
      <dgm:spPr/>
      <dgm:t>
        <a:bodyPr/>
        <a:lstStyle/>
        <a:p>
          <a:pPr rtl="1"/>
          <a:endParaRPr lang="ar-YE"/>
        </a:p>
      </dgm:t>
    </dgm:pt>
    <dgm:pt modelId="{F000C2F5-214F-424E-8536-3A9B9E27C306}" type="sibTrans" cxnId="{D42D0DC0-CB41-4061-A053-215A172A385D}">
      <dgm:prSet/>
      <dgm:spPr/>
      <dgm:t>
        <a:bodyPr/>
        <a:lstStyle/>
        <a:p>
          <a:pPr rtl="1"/>
          <a:endParaRPr lang="ar-YE"/>
        </a:p>
      </dgm:t>
    </dgm:pt>
    <dgm:pt modelId="{EE361ADD-EAD7-491E-8196-FD40D5808399}">
      <dgm:prSet phldrT="[نص]"/>
      <dgm:spPr>
        <a:solidFill>
          <a:schemeClr val="accent6">
            <a:lumMod val="60000"/>
            <a:lumOff val="40000"/>
          </a:schemeClr>
        </a:solidFill>
      </dgm:spPr>
      <dgm:t>
        <a:bodyPr/>
        <a:lstStyle/>
        <a:p>
          <a:pPr rtl="1"/>
          <a:r>
            <a:rPr lang="en-US" dirty="0">
              <a:cs typeface="PT Bold Heading" panose="02010400000000000000" pitchFamily="2" charset="-78"/>
            </a:rPr>
            <a:t>After training</a:t>
          </a:r>
          <a:endParaRPr lang="ar-YE" dirty="0">
            <a:cs typeface="PT Bold Heading" panose="02010400000000000000" pitchFamily="2" charset="-78"/>
          </a:endParaRPr>
        </a:p>
      </dgm:t>
    </dgm:pt>
    <dgm:pt modelId="{1C923387-C4A4-491D-A915-9E54907EF226}" type="parTrans" cxnId="{C746297F-5E9B-42D7-A452-05F178253DED}">
      <dgm:prSet/>
      <dgm:spPr/>
      <dgm:t>
        <a:bodyPr/>
        <a:lstStyle/>
        <a:p>
          <a:pPr rtl="1"/>
          <a:endParaRPr lang="ar-YE"/>
        </a:p>
      </dgm:t>
    </dgm:pt>
    <dgm:pt modelId="{E276ADEB-4792-4BC9-99D7-CC8D4E8DBDBF}" type="sibTrans" cxnId="{C746297F-5E9B-42D7-A452-05F178253DED}">
      <dgm:prSet/>
      <dgm:spPr/>
      <dgm:t>
        <a:bodyPr/>
        <a:lstStyle/>
        <a:p>
          <a:pPr rtl="1"/>
          <a:endParaRPr lang="ar-YE"/>
        </a:p>
      </dgm:t>
    </dgm:pt>
    <dgm:pt modelId="{24B8C4E0-827D-43C0-BBA4-0A1BFFBB02A5}">
      <dgm:prSet/>
      <dgm:spPr>
        <a:solidFill>
          <a:schemeClr val="accent6">
            <a:lumMod val="50000"/>
          </a:schemeClr>
        </a:solidFill>
      </dgm:spPr>
      <dgm:t>
        <a:bodyPr/>
        <a:lstStyle/>
        <a:p>
          <a:pPr rtl="1"/>
          <a:r>
            <a:rPr lang="en-US" dirty="0">
              <a:cs typeface="PT Bold Heading" panose="02010400000000000000" pitchFamily="2" charset="-78"/>
            </a:rPr>
            <a:t>Training Marketing</a:t>
          </a:r>
          <a:endParaRPr lang="ar-YE" dirty="0">
            <a:cs typeface="PT Bold Heading" panose="02010400000000000000" pitchFamily="2" charset="-78"/>
          </a:endParaRPr>
        </a:p>
      </dgm:t>
    </dgm:pt>
    <dgm:pt modelId="{E5D26E55-A77B-4456-8F4E-4EFCCD7D5A2C}" type="parTrans" cxnId="{348A4788-730F-4951-833F-261C159FF10E}">
      <dgm:prSet/>
      <dgm:spPr/>
      <dgm:t>
        <a:bodyPr/>
        <a:lstStyle/>
        <a:p>
          <a:pPr rtl="1"/>
          <a:endParaRPr lang="ar-YE"/>
        </a:p>
      </dgm:t>
    </dgm:pt>
    <dgm:pt modelId="{0940116F-DF8B-4349-BC6A-94E0A320A64B}" type="sibTrans" cxnId="{348A4788-730F-4951-833F-261C159FF10E}">
      <dgm:prSet/>
      <dgm:spPr/>
      <dgm:t>
        <a:bodyPr/>
        <a:lstStyle/>
        <a:p>
          <a:pPr rtl="1"/>
          <a:endParaRPr lang="ar-YE"/>
        </a:p>
      </dgm:t>
    </dgm:pt>
    <dgm:pt modelId="{F722C1B4-CD18-4AD9-B448-FDF241C8B5B8}" type="pres">
      <dgm:prSet presAssocID="{AFBD6023-6B68-4107-97E3-56CDE4A718A3}" presName="Name0" presStyleCnt="0">
        <dgm:presLayoutVars>
          <dgm:chMax val="1"/>
          <dgm:chPref val="1"/>
          <dgm:dir/>
          <dgm:animOne val="branch"/>
          <dgm:animLvl val="lvl"/>
        </dgm:presLayoutVars>
      </dgm:prSet>
      <dgm:spPr/>
      <dgm:t>
        <a:bodyPr/>
        <a:lstStyle/>
        <a:p>
          <a:endParaRPr lang="en-US"/>
        </a:p>
      </dgm:t>
    </dgm:pt>
    <dgm:pt modelId="{730D1684-D296-45BD-BC99-C0D9236CA25A}" type="pres">
      <dgm:prSet presAssocID="{0769C6BC-FAA7-4627-88DA-1CDEBD540124}" presName="singleCycle" presStyleCnt="0"/>
      <dgm:spPr/>
    </dgm:pt>
    <dgm:pt modelId="{B323770B-F23D-4556-B17D-E68E352BFCFC}" type="pres">
      <dgm:prSet presAssocID="{0769C6BC-FAA7-4627-88DA-1CDEBD540124}" presName="singleCenter" presStyleLbl="node1" presStyleIdx="0" presStyleCnt="5" custScaleX="277954">
        <dgm:presLayoutVars>
          <dgm:chMax val="7"/>
          <dgm:chPref val="7"/>
        </dgm:presLayoutVars>
      </dgm:prSet>
      <dgm:spPr/>
      <dgm:t>
        <a:bodyPr/>
        <a:lstStyle/>
        <a:p>
          <a:endParaRPr lang="en-US"/>
        </a:p>
      </dgm:t>
    </dgm:pt>
    <dgm:pt modelId="{1DDB8A19-5073-432A-A3A1-7BA6EED94979}" type="pres">
      <dgm:prSet presAssocID="{13A0C092-C83A-4B5A-A3F7-1C14706D4C22}" presName="Name56" presStyleLbl="parChTrans1D2" presStyleIdx="0" presStyleCnt="4"/>
      <dgm:spPr/>
      <dgm:t>
        <a:bodyPr/>
        <a:lstStyle/>
        <a:p>
          <a:endParaRPr lang="en-US"/>
        </a:p>
      </dgm:t>
    </dgm:pt>
    <dgm:pt modelId="{84D67119-42E4-48EB-950F-C0231BD1DAEF}" type="pres">
      <dgm:prSet presAssocID="{F4405BB5-61C6-4ABB-9BF0-5A433319BAA6}" presName="text0" presStyleLbl="node1" presStyleIdx="1" presStyleCnt="5" custScaleX="221117" custRadScaleRad="96290">
        <dgm:presLayoutVars>
          <dgm:bulletEnabled val="1"/>
        </dgm:presLayoutVars>
      </dgm:prSet>
      <dgm:spPr/>
      <dgm:t>
        <a:bodyPr/>
        <a:lstStyle/>
        <a:p>
          <a:endParaRPr lang="en-US"/>
        </a:p>
      </dgm:t>
    </dgm:pt>
    <dgm:pt modelId="{D88D1541-D911-4C32-805E-E18B967BC86E}" type="pres">
      <dgm:prSet presAssocID="{886B7605-7740-49A2-9D59-D6C95C8D22F6}" presName="Name56" presStyleLbl="parChTrans1D2" presStyleIdx="1" presStyleCnt="4"/>
      <dgm:spPr/>
      <dgm:t>
        <a:bodyPr/>
        <a:lstStyle/>
        <a:p>
          <a:endParaRPr lang="en-US"/>
        </a:p>
      </dgm:t>
    </dgm:pt>
    <dgm:pt modelId="{8E5E4DBC-9C27-42CE-BEFF-1BA741F14002}" type="pres">
      <dgm:prSet presAssocID="{51CE6AC4-B501-4A99-82B4-EAEF9760F5B7}" presName="text0" presStyleLbl="node1" presStyleIdx="2" presStyleCnt="5" custScaleX="190480" custRadScaleRad="167558">
        <dgm:presLayoutVars>
          <dgm:bulletEnabled val="1"/>
        </dgm:presLayoutVars>
      </dgm:prSet>
      <dgm:spPr/>
      <dgm:t>
        <a:bodyPr/>
        <a:lstStyle/>
        <a:p>
          <a:endParaRPr lang="en-US"/>
        </a:p>
      </dgm:t>
    </dgm:pt>
    <dgm:pt modelId="{A5F721DC-F7D8-40D6-AB83-F158F1BF494D}" type="pres">
      <dgm:prSet presAssocID="{1C923387-C4A4-491D-A915-9E54907EF226}" presName="Name56" presStyleLbl="parChTrans1D2" presStyleIdx="2" presStyleCnt="4"/>
      <dgm:spPr/>
      <dgm:t>
        <a:bodyPr/>
        <a:lstStyle/>
        <a:p>
          <a:endParaRPr lang="en-US"/>
        </a:p>
      </dgm:t>
    </dgm:pt>
    <dgm:pt modelId="{972ABDE8-8EFD-4299-B718-80191EDD3C79}" type="pres">
      <dgm:prSet presAssocID="{EE361ADD-EAD7-491E-8196-FD40D5808399}" presName="text0" presStyleLbl="node1" presStyleIdx="3" presStyleCnt="5" custScaleX="217305" custRadScaleRad="90989" custRadScaleInc="2">
        <dgm:presLayoutVars>
          <dgm:bulletEnabled val="1"/>
        </dgm:presLayoutVars>
      </dgm:prSet>
      <dgm:spPr/>
      <dgm:t>
        <a:bodyPr/>
        <a:lstStyle/>
        <a:p>
          <a:endParaRPr lang="en-US"/>
        </a:p>
      </dgm:t>
    </dgm:pt>
    <dgm:pt modelId="{784A106E-6675-42F1-B4F3-04056618EB8C}" type="pres">
      <dgm:prSet presAssocID="{E5D26E55-A77B-4456-8F4E-4EFCCD7D5A2C}" presName="Name56" presStyleLbl="parChTrans1D2" presStyleIdx="3" presStyleCnt="4"/>
      <dgm:spPr/>
      <dgm:t>
        <a:bodyPr/>
        <a:lstStyle/>
        <a:p>
          <a:endParaRPr lang="en-US"/>
        </a:p>
      </dgm:t>
    </dgm:pt>
    <dgm:pt modelId="{32DB87E9-637D-4979-AB8C-420B3FBD9C9C}" type="pres">
      <dgm:prSet presAssocID="{24B8C4E0-827D-43C0-BBA4-0A1BFFBB02A5}" presName="text0" presStyleLbl="node1" presStyleIdx="4" presStyleCnt="5" custScaleX="187644" custRadScaleRad="167559" custRadScaleInc="-403">
        <dgm:presLayoutVars>
          <dgm:bulletEnabled val="1"/>
        </dgm:presLayoutVars>
      </dgm:prSet>
      <dgm:spPr/>
      <dgm:t>
        <a:bodyPr/>
        <a:lstStyle/>
        <a:p>
          <a:endParaRPr lang="en-US"/>
        </a:p>
      </dgm:t>
    </dgm:pt>
  </dgm:ptLst>
  <dgm:cxnLst>
    <dgm:cxn modelId="{348A4788-730F-4951-833F-261C159FF10E}" srcId="{0769C6BC-FAA7-4627-88DA-1CDEBD540124}" destId="{24B8C4E0-827D-43C0-BBA4-0A1BFFBB02A5}" srcOrd="3" destOrd="0" parTransId="{E5D26E55-A77B-4456-8F4E-4EFCCD7D5A2C}" sibTransId="{0940116F-DF8B-4349-BC6A-94E0A320A64B}"/>
    <dgm:cxn modelId="{51A869C7-B041-42DF-93D1-9B47DA5FAFFD}" type="presOf" srcId="{0769C6BC-FAA7-4627-88DA-1CDEBD540124}" destId="{B323770B-F23D-4556-B17D-E68E352BFCFC}" srcOrd="0" destOrd="0" presId="urn:microsoft.com/office/officeart/2008/layout/RadialCluster"/>
    <dgm:cxn modelId="{4AE2708D-1D15-4EE6-9051-E3333D1E0D9B}" type="presOf" srcId="{E5D26E55-A77B-4456-8F4E-4EFCCD7D5A2C}" destId="{784A106E-6675-42F1-B4F3-04056618EB8C}" srcOrd="0" destOrd="0" presId="urn:microsoft.com/office/officeart/2008/layout/RadialCluster"/>
    <dgm:cxn modelId="{D0E855E9-5842-4A9C-834C-FF8BAC74C953}" type="presOf" srcId="{AFBD6023-6B68-4107-97E3-56CDE4A718A3}" destId="{F722C1B4-CD18-4AD9-B448-FDF241C8B5B8}" srcOrd="0" destOrd="0" presId="urn:microsoft.com/office/officeart/2008/layout/RadialCluster"/>
    <dgm:cxn modelId="{33E42E22-86AD-4105-A056-52CFE4986D39}" type="presOf" srcId="{F4405BB5-61C6-4ABB-9BF0-5A433319BAA6}" destId="{84D67119-42E4-48EB-950F-C0231BD1DAEF}" srcOrd="0" destOrd="0" presId="urn:microsoft.com/office/officeart/2008/layout/RadialCluster"/>
    <dgm:cxn modelId="{EF779FB7-46AD-4E4E-B266-606F6ABD4C59}" type="presOf" srcId="{24B8C4E0-827D-43C0-BBA4-0A1BFFBB02A5}" destId="{32DB87E9-637D-4979-AB8C-420B3FBD9C9C}" srcOrd="0" destOrd="0" presId="urn:microsoft.com/office/officeart/2008/layout/RadialCluster"/>
    <dgm:cxn modelId="{C746297F-5E9B-42D7-A452-05F178253DED}" srcId="{0769C6BC-FAA7-4627-88DA-1CDEBD540124}" destId="{EE361ADD-EAD7-491E-8196-FD40D5808399}" srcOrd="2" destOrd="0" parTransId="{1C923387-C4A4-491D-A915-9E54907EF226}" sibTransId="{E276ADEB-4792-4BC9-99D7-CC8D4E8DBDBF}"/>
    <dgm:cxn modelId="{A5292A12-6E36-4424-8E4C-36FA1894CEC0}" srcId="{0769C6BC-FAA7-4627-88DA-1CDEBD540124}" destId="{F4405BB5-61C6-4ABB-9BF0-5A433319BAA6}" srcOrd="0" destOrd="0" parTransId="{13A0C092-C83A-4B5A-A3F7-1C14706D4C22}" sibTransId="{E344C7FB-B727-44BA-B0AF-53616C326C46}"/>
    <dgm:cxn modelId="{D42D0DC0-CB41-4061-A053-215A172A385D}" srcId="{0769C6BC-FAA7-4627-88DA-1CDEBD540124}" destId="{51CE6AC4-B501-4A99-82B4-EAEF9760F5B7}" srcOrd="1" destOrd="0" parTransId="{886B7605-7740-49A2-9D59-D6C95C8D22F6}" sibTransId="{F000C2F5-214F-424E-8536-3A9B9E27C306}"/>
    <dgm:cxn modelId="{F1E4EEEC-3C88-442A-8929-7DF0AB62E99C}" srcId="{AFBD6023-6B68-4107-97E3-56CDE4A718A3}" destId="{0769C6BC-FAA7-4627-88DA-1CDEBD540124}" srcOrd="0" destOrd="0" parTransId="{59E44A68-A2C3-4E02-95F6-CB9317A19CED}" sibTransId="{876557A3-E1C6-4370-A518-AA943EBE1FA7}"/>
    <dgm:cxn modelId="{3A70418A-CE00-40A5-B7BD-B546F39F2F36}" type="presOf" srcId="{886B7605-7740-49A2-9D59-D6C95C8D22F6}" destId="{D88D1541-D911-4C32-805E-E18B967BC86E}" srcOrd="0" destOrd="0" presId="urn:microsoft.com/office/officeart/2008/layout/RadialCluster"/>
    <dgm:cxn modelId="{0E72E79C-7F40-4163-9F3F-1A742572EF6C}" type="presOf" srcId="{EE361ADD-EAD7-491E-8196-FD40D5808399}" destId="{972ABDE8-8EFD-4299-B718-80191EDD3C79}" srcOrd="0" destOrd="0" presId="urn:microsoft.com/office/officeart/2008/layout/RadialCluster"/>
    <dgm:cxn modelId="{D51A565A-10E3-498F-A71E-81BF85326C56}" type="presOf" srcId="{1C923387-C4A4-491D-A915-9E54907EF226}" destId="{A5F721DC-F7D8-40D6-AB83-F158F1BF494D}" srcOrd="0" destOrd="0" presId="urn:microsoft.com/office/officeart/2008/layout/RadialCluster"/>
    <dgm:cxn modelId="{A105B92E-1CE0-4B3B-BFAF-B526AE6825FB}" type="presOf" srcId="{13A0C092-C83A-4B5A-A3F7-1C14706D4C22}" destId="{1DDB8A19-5073-432A-A3A1-7BA6EED94979}" srcOrd="0" destOrd="0" presId="urn:microsoft.com/office/officeart/2008/layout/RadialCluster"/>
    <dgm:cxn modelId="{D3D12CA5-1F23-4000-A693-21ED9902BFF0}" type="presOf" srcId="{51CE6AC4-B501-4A99-82B4-EAEF9760F5B7}" destId="{8E5E4DBC-9C27-42CE-BEFF-1BA741F14002}" srcOrd="0" destOrd="0" presId="urn:microsoft.com/office/officeart/2008/layout/RadialCluster"/>
    <dgm:cxn modelId="{0C1DDB2B-E200-46C5-88EF-8334F723B4D2}" type="presParOf" srcId="{F722C1B4-CD18-4AD9-B448-FDF241C8B5B8}" destId="{730D1684-D296-45BD-BC99-C0D9236CA25A}" srcOrd="0" destOrd="0" presId="urn:microsoft.com/office/officeart/2008/layout/RadialCluster"/>
    <dgm:cxn modelId="{F8465250-1017-4488-AB02-312520C51EFC}" type="presParOf" srcId="{730D1684-D296-45BD-BC99-C0D9236CA25A}" destId="{B323770B-F23D-4556-B17D-E68E352BFCFC}" srcOrd="0" destOrd="0" presId="urn:microsoft.com/office/officeart/2008/layout/RadialCluster"/>
    <dgm:cxn modelId="{009C4B14-B7EB-4748-9AC3-52888415E61A}" type="presParOf" srcId="{730D1684-D296-45BD-BC99-C0D9236CA25A}" destId="{1DDB8A19-5073-432A-A3A1-7BA6EED94979}" srcOrd="1" destOrd="0" presId="urn:microsoft.com/office/officeart/2008/layout/RadialCluster"/>
    <dgm:cxn modelId="{40C3C0EE-0D8D-4365-B105-69D0E206182D}" type="presParOf" srcId="{730D1684-D296-45BD-BC99-C0D9236CA25A}" destId="{84D67119-42E4-48EB-950F-C0231BD1DAEF}" srcOrd="2" destOrd="0" presId="urn:microsoft.com/office/officeart/2008/layout/RadialCluster"/>
    <dgm:cxn modelId="{E3D1A929-8823-4F3D-9762-FAD4B07F7CA0}" type="presParOf" srcId="{730D1684-D296-45BD-BC99-C0D9236CA25A}" destId="{D88D1541-D911-4C32-805E-E18B967BC86E}" srcOrd="3" destOrd="0" presId="urn:microsoft.com/office/officeart/2008/layout/RadialCluster"/>
    <dgm:cxn modelId="{6F9F8694-F787-4748-9756-EAF6A164896A}" type="presParOf" srcId="{730D1684-D296-45BD-BC99-C0D9236CA25A}" destId="{8E5E4DBC-9C27-42CE-BEFF-1BA741F14002}" srcOrd="4" destOrd="0" presId="urn:microsoft.com/office/officeart/2008/layout/RadialCluster"/>
    <dgm:cxn modelId="{AC85CC47-F73F-43C4-B6BA-F41B3767E25C}" type="presParOf" srcId="{730D1684-D296-45BD-BC99-C0D9236CA25A}" destId="{A5F721DC-F7D8-40D6-AB83-F158F1BF494D}" srcOrd="5" destOrd="0" presId="urn:microsoft.com/office/officeart/2008/layout/RadialCluster"/>
    <dgm:cxn modelId="{E1E10391-C0DA-4F5B-A710-1ACA799C4924}" type="presParOf" srcId="{730D1684-D296-45BD-BC99-C0D9236CA25A}" destId="{972ABDE8-8EFD-4299-B718-80191EDD3C79}" srcOrd="6" destOrd="0" presId="urn:microsoft.com/office/officeart/2008/layout/RadialCluster"/>
    <dgm:cxn modelId="{CBF6E1C5-6B72-46DA-A007-9CA686354FFF}" type="presParOf" srcId="{730D1684-D296-45BD-BC99-C0D9236CA25A}" destId="{784A106E-6675-42F1-B4F3-04056618EB8C}" srcOrd="7" destOrd="0" presId="urn:microsoft.com/office/officeart/2008/layout/RadialCluster"/>
    <dgm:cxn modelId="{FA6E3AEC-2EA9-4843-A340-8AD77832D906}" type="presParOf" srcId="{730D1684-D296-45BD-BC99-C0D9236CA25A}" destId="{32DB87E9-637D-4979-AB8C-420B3FBD9C9C}"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F150F4-3C23-41E1-9922-76FE6A0455D8}" type="doc">
      <dgm:prSet loTypeId="urn:microsoft.com/office/officeart/2005/8/layout/radial6" loCatId="relationship" qsTypeId="urn:microsoft.com/office/officeart/2005/8/quickstyle/3d2#4" qsCatId="3D" csTypeId="urn:microsoft.com/office/officeart/2005/8/colors/colorful5" csCatId="colorful" phldr="1"/>
      <dgm:spPr/>
      <dgm:t>
        <a:bodyPr/>
        <a:lstStyle/>
        <a:p>
          <a:pPr rtl="1"/>
          <a:endParaRPr lang="ar-YE"/>
        </a:p>
      </dgm:t>
    </dgm:pt>
    <dgm:pt modelId="{4058F44C-C7AE-4875-BCB4-925A028D97CE}">
      <dgm:prSet phldrT="[نص]"/>
      <dgm:spPr>
        <a:solidFill>
          <a:schemeClr val="accent5">
            <a:lumMod val="75000"/>
          </a:schemeClr>
        </a:solidFill>
      </dgm:spPr>
      <dgm:t>
        <a:bodyPr/>
        <a:lstStyle/>
        <a:p>
          <a:pPr rtl="1"/>
          <a:r>
            <a:rPr lang="ar-YE" b="1" dirty="0">
              <a:latin typeface="Sakkal Majalla" pitchFamily="2" charset="-78"/>
              <a:cs typeface="Sakkal Majalla" pitchFamily="2" charset="-78"/>
            </a:rPr>
            <a:t>قبل التدريب </a:t>
          </a:r>
        </a:p>
      </dgm:t>
    </dgm:pt>
    <dgm:pt modelId="{F492F811-67BE-4214-9544-AC77C891DB4A}" type="parTrans" cxnId="{751CDDF7-2296-45A8-BBC9-E2E66C36AC47}">
      <dgm:prSet/>
      <dgm:spPr/>
      <dgm:t>
        <a:bodyPr/>
        <a:lstStyle/>
        <a:p>
          <a:pPr rtl="1"/>
          <a:endParaRPr lang="ar-YE" b="1">
            <a:latin typeface="Sakkal Majalla" pitchFamily="2" charset="-78"/>
            <a:cs typeface="Sakkal Majalla" pitchFamily="2" charset="-78"/>
          </a:endParaRPr>
        </a:p>
      </dgm:t>
    </dgm:pt>
    <dgm:pt modelId="{E6847711-11AC-420D-BFD1-BD16BEA8C033}" type="sibTrans" cxnId="{751CDDF7-2296-45A8-BBC9-E2E66C36AC47}">
      <dgm:prSet/>
      <dgm:spPr/>
      <dgm:t>
        <a:bodyPr/>
        <a:lstStyle/>
        <a:p>
          <a:pPr rtl="1"/>
          <a:endParaRPr lang="ar-YE" b="1">
            <a:latin typeface="Sakkal Majalla" pitchFamily="2" charset="-78"/>
            <a:cs typeface="Sakkal Majalla" pitchFamily="2" charset="-78"/>
          </a:endParaRPr>
        </a:p>
      </dgm:t>
    </dgm:pt>
    <dgm:pt modelId="{0FACD547-4492-4846-ADAC-1E34759E4B68}">
      <dgm:prSet phldrT="[نص]" custT="1"/>
      <dgm:spPr>
        <a:solidFill>
          <a:schemeClr val="accent6">
            <a:lumMod val="60000"/>
            <a:lumOff val="40000"/>
          </a:schemeClr>
        </a:solidFill>
      </dgm:spPr>
      <dgm:t>
        <a:bodyPr/>
        <a:lstStyle/>
        <a:p>
          <a:pPr rtl="1"/>
          <a:r>
            <a:rPr lang="ar-YE" sz="3200" b="1" dirty="0">
              <a:latin typeface="Sakkal Majalla" pitchFamily="2" charset="-78"/>
              <a:cs typeface="Sakkal Majalla" pitchFamily="2" charset="-78"/>
            </a:rPr>
            <a:t>الفرق بينهما</a:t>
          </a:r>
        </a:p>
      </dgm:t>
    </dgm:pt>
    <dgm:pt modelId="{6DEBC72E-DA5A-49E4-B17E-152F58DB01F9}" type="parTrans" cxnId="{6042B7B5-1293-4963-805D-B1C760ABB758}">
      <dgm:prSet/>
      <dgm:spPr/>
      <dgm:t>
        <a:bodyPr/>
        <a:lstStyle/>
        <a:p>
          <a:pPr rtl="1"/>
          <a:endParaRPr lang="ar-YE" b="1">
            <a:latin typeface="Sakkal Majalla" pitchFamily="2" charset="-78"/>
            <a:cs typeface="Sakkal Majalla" pitchFamily="2" charset="-78"/>
          </a:endParaRPr>
        </a:p>
      </dgm:t>
    </dgm:pt>
    <dgm:pt modelId="{4124FE67-F054-4AFC-BB58-D619AA658AF1}" type="sibTrans" cxnId="{6042B7B5-1293-4963-805D-B1C760ABB758}">
      <dgm:prSet/>
      <dgm:spPr/>
      <dgm:t>
        <a:bodyPr/>
        <a:lstStyle/>
        <a:p>
          <a:pPr rtl="1"/>
          <a:endParaRPr lang="ar-YE" b="1">
            <a:latin typeface="Sakkal Majalla" pitchFamily="2" charset="-78"/>
            <a:cs typeface="Sakkal Majalla" pitchFamily="2" charset="-78"/>
          </a:endParaRPr>
        </a:p>
      </dgm:t>
    </dgm:pt>
    <dgm:pt modelId="{DA073FC1-A00E-434C-9E63-E18BDE32934D}">
      <dgm:prSet phldrT="[نص]" custT="1"/>
      <dgm:spPr>
        <a:solidFill>
          <a:schemeClr val="accent6">
            <a:lumMod val="50000"/>
          </a:schemeClr>
        </a:solidFill>
      </dgm:spPr>
      <dgm:t>
        <a:bodyPr/>
        <a:lstStyle/>
        <a:p>
          <a:pPr rtl="1"/>
          <a:r>
            <a:rPr lang="ar-YE" sz="2800" b="1" dirty="0">
              <a:latin typeface="Sakkal Majalla" pitchFamily="2" charset="-78"/>
              <a:cs typeface="Sakkal Majalla" pitchFamily="2" charset="-78"/>
            </a:rPr>
            <a:t>التعريف</a:t>
          </a:r>
        </a:p>
      </dgm:t>
    </dgm:pt>
    <dgm:pt modelId="{92A66CE7-79F5-4BF8-9197-2A2D1391BC2F}" type="parTrans" cxnId="{308B5C56-FE0E-49BB-B9B5-1295A6E0471C}">
      <dgm:prSet/>
      <dgm:spPr/>
      <dgm:t>
        <a:bodyPr/>
        <a:lstStyle/>
        <a:p>
          <a:pPr rtl="1"/>
          <a:endParaRPr lang="ar-YE" b="1">
            <a:latin typeface="Sakkal Majalla" pitchFamily="2" charset="-78"/>
            <a:cs typeface="Sakkal Majalla" pitchFamily="2" charset="-78"/>
          </a:endParaRPr>
        </a:p>
      </dgm:t>
    </dgm:pt>
    <dgm:pt modelId="{56DCECD7-4525-42D7-8913-9EA1CBB97608}" type="sibTrans" cxnId="{308B5C56-FE0E-49BB-B9B5-1295A6E0471C}">
      <dgm:prSet/>
      <dgm:spPr/>
      <dgm:t>
        <a:bodyPr/>
        <a:lstStyle/>
        <a:p>
          <a:pPr rtl="1"/>
          <a:endParaRPr lang="ar-YE" b="1">
            <a:latin typeface="Sakkal Majalla" pitchFamily="2" charset="-78"/>
            <a:cs typeface="Sakkal Majalla" pitchFamily="2" charset="-78"/>
          </a:endParaRPr>
        </a:p>
      </dgm:t>
    </dgm:pt>
    <dgm:pt modelId="{88067A16-5454-4A13-96A5-41FF0426D9D1}">
      <dgm:prSet phldrT="[نص]" custT="1"/>
      <dgm:spPr>
        <a:solidFill>
          <a:schemeClr val="accent5">
            <a:lumMod val="60000"/>
            <a:lumOff val="40000"/>
          </a:schemeClr>
        </a:solidFill>
      </dgm:spPr>
      <dgm:t>
        <a:bodyPr/>
        <a:lstStyle/>
        <a:p>
          <a:pPr rtl="1"/>
          <a:r>
            <a:rPr lang="ar-YE" sz="2400" b="1" dirty="0">
              <a:latin typeface="Sakkal Majalla" pitchFamily="2" charset="-78"/>
              <a:cs typeface="Sakkal Majalla" pitchFamily="2" charset="-78"/>
            </a:rPr>
            <a:t>كسر الجليد</a:t>
          </a:r>
        </a:p>
      </dgm:t>
    </dgm:pt>
    <dgm:pt modelId="{355BBA63-FF24-4DEC-A9C3-AC4B710892EB}" type="parTrans" cxnId="{3455317C-36D1-4E7D-9715-FDB06228018B}">
      <dgm:prSet/>
      <dgm:spPr/>
      <dgm:t>
        <a:bodyPr/>
        <a:lstStyle/>
        <a:p>
          <a:pPr rtl="1"/>
          <a:endParaRPr lang="ar-YE" b="1">
            <a:latin typeface="Sakkal Majalla" pitchFamily="2" charset="-78"/>
            <a:cs typeface="Sakkal Majalla" pitchFamily="2" charset="-78"/>
          </a:endParaRPr>
        </a:p>
      </dgm:t>
    </dgm:pt>
    <dgm:pt modelId="{F1310126-82B0-4CA5-8299-1FA0E77BD21A}" type="sibTrans" cxnId="{3455317C-36D1-4E7D-9715-FDB06228018B}">
      <dgm:prSet/>
      <dgm:spPr/>
      <dgm:t>
        <a:bodyPr/>
        <a:lstStyle/>
        <a:p>
          <a:pPr rtl="1"/>
          <a:endParaRPr lang="ar-YE" b="1">
            <a:latin typeface="Sakkal Majalla" pitchFamily="2" charset="-78"/>
            <a:cs typeface="Sakkal Majalla" pitchFamily="2" charset="-78"/>
          </a:endParaRPr>
        </a:p>
      </dgm:t>
    </dgm:pt>
    <dgm:pt modelId="{527E7BAF-EFCE-458D-9EAB-FDA1ABBDF52B}">
      <dgm:prSet phldrT="[نص]" custT="1"/>
      <dgm:spPr>
        <a:solidFill>
          <a:schemeClr val="accent6">
            <a:lumMod val="60000"/>
            <a:lumOff val="40000"/>
          </a:schemeClr>
        </a:solidFill>
      </dgm:spPr>
      <dgm:t>
        <a:bodyPr/>
        <a:lstStyle/>
        <a:p>
          <a:pPr rtl="1"/>
          <a:r>
            <a:rPr lang="ar-YE" sz="2400" b="1" dirty="0">
              <a:latin typeface="Sakkal Majalla" pitchFamily="2" charset="-78"/>
              <a:cs typeface="Sakkal Majalla" pitchFamily="2" charset="-78"/>
            </a:rPr>
            <a:t>التخصص</a:t>
          </a:r>
          <a:endParaRPr lang="ar-YE" sz="3200" b="1" dirty="0">
            <a:latin typeface="Sakkal Majalla" pitchFamily="2" charset="-78"/>
            <a:cs typeface="Sakkal Majalla" pitchFamily="2" charset="-78"/>
          </a:endParaRPr>
        </a:p>
      </dgm:t>
    </dgm:pt>
    <dgm:pt modelId="{BE5553EB-EA25-4866-BFCA-27978B25869F}" type="parTrans" cxnId="{A5AAA2B1-A7A5-41BF-A7BB-E025FB9CEE32}">
      <dgm:prSet/>
      <dgm:spPr/>
      <dgm:t>
        <a:bodyPr/>
        <a:lstStyle/>
        <a:p>
          <a:pPr rtl="1"/>
          <a:endParaRPr lang="ar-YE" b="1">
            <a:latin typeface="Sakkal Majalla" pitchFamily="2" charset="-78"/>
            <a:cs typeface="Sakkal Majalla" pitchFamily="2" charset="-78"/>
          </a:endParaRPr>
        </a:p>
      </dgm:t>
    </dgm:pt>
    <dgm:pt modelId="{7B4B4AC9-E2C9-43D0-814E-8C562569A2DF}" type="sibTrans" cxnId="{A5AAA2B1-A7A5-41BF-A7BB-E025FB9CEE32}">
      <dgm:prSet/>
      <dgm:spPr/>
      <dgm:t>
        <a:bodyPr/>
        <a:lstStyle/>
        <a:p>
          <a:pPr rtl="1"/>
          <a:endParaRPr lang="ar-YE" b="1">
            <a:latin typeface="Sakkal Majalla" pitchFamily="2" charset="-78"/>
            <a:cs typeface="Sakkal Majalla" pitchFamily="2" charset="-78"/>
          </a:endParaRPr>
        </a:p>
      </dgm:t>
    </dgm:pt>
    <dgm:pt modelId="{9746C323-A31A-42D0-B80E-C027DD8693C0}">
      <dgm:prSet custT="1"/>
      <dgm:spPr>
        <a:solidFill>
          <a:schemeClr val="accent6">
            <a:lumMod val="50000"/>
          </a:schemeClr>
        </a:solidFill>
      </dgm:spPr>
      <dgm:t>
        <a:bodyPr/>
        <a:lstStyle/>
        <a:p>
          <a:pPr rtl="1"/>
          <a:r>
            <a:rPr lang="ar-YE" sz="2400" b="1" dirty="0">
              <a:latin typeface="Sakkal Majalla" pitchFamily="2" charset="-78"/>
              <a:cs typeface="Sakkal Majalla" pitchFamily="2" charset="-78"/>
            </a:rPr>
            <a:t>التحضير</a:t>
          </a:r>
        </a:p>
      </dgm:t>
    </dgm:pt>
    <dgm:pt modelId="{E5FD50CD-AB63-447A-8366-32232CE5A554}" type="parTrans" cxnId="{2AAEF2B4-5AF7-4C40-958A-AFCC83049ABD}">
      <dgm:prSet/>
      <dgm:spPr/>
      <dgm:t>
        <a:bodyPr/>
        <a:lstStyle/>
        <a:p>
          <a:pPr rtl="1"/>
          <a:endParaRPr lang="ar-YE" b="1">
            <a:latin typeface="Sakkal Majalla" pitchFamily="2" charset="-78"/>
            <a:cs typeface="Sakkal Majalla" pitchFamily="2" charset="-78"/>
          </a:endParaRPr>
        </a:p>
      </dgm:t>
    </dgm:pt>
    <dgm:pt modelId="{E524B8D0-474F-4F46-934F-0999D4E44323}" type="sibTrans" cxnId="{2AAEF2B4-5AF7-4C40-958A-AFCC83049ABD}">
      <dgm:prSet/>
      <dgm:spPr/>
      <dgm:t>
        <a:bodyPr/>
        <a:lstStyle/>
        <a:p>
          <a:pPr rtl="1"/>
          <a:endParaRPr lang="ar-YE" b="1">
            <a:latin typeface="Sakkal Majalla" pitchFamily="2" charset="-78"/>
            <a:cs typeface="Sakkal Majalla" pitchFamily="2" charset="-78"/>
          </a:endParaRPr>
        </a:p>
      </dgm:t>
    </dgm:pt>
    <dgm:pt modelId="{D9C634FB-B96A-4BB7-BDA3-EF74E15DC68C}">
      <dgm:prSet custT="1"/>
      <dgm:spPr>
        <a:solidFill>
          <a:schemeClr val="accent5">
            <a:lumMod val="75000"/>
          </a:schemeClr>
        </a:solidFill>
      </dgm:spPr>
      <dgm:t>
        <a:bodyPr/>
        <a:lstStyle/>
        <a:p>
          <a:pPr rtl="1"/>
          <a:r>
            <a:rPr lang="ar-YE" sz="2400" b="1" dirty="0">
              <a:latin typeface="Sakkal Majalla" pitchFamily="2" charset="-78"/>
              <a:cs typeface="Sakkal Majalla" pitchFamily="2" charset="-78"/>
            </a:rPr>
            <a:t>الشجاعة والألقاء</a:t>
          </a:r>
        </a:p>
      </dgm:t>
    </dgm:pt>
    <dgm:pt modelId="{AAF05C73-C7D0-4479-93E3-1A4A672E9E86}" type="parTrans" cxnId="{6B262FD5-01C5-47B9-A500-0A7973538127}">
      <dgm:prSet/>
      <dgm:spPr/>
      <dgm:t>
        <a:bodyPr/>
        <a:lstStyle/>
        <a:p>
          <a:pPr rtl="1"/>
          <a:endParaRPr lang="ar-YE" b="1">
            <a:latin typeface="Sakkal Majalla" pitchFamily="2" charset="-78"/>
            <a:cs typeface="Sakkal Majalla" pitchFamily="2" charset="-78"/>
          </a:endParaRPr>
        </a:p>
      </dgm:t>
    </dgm:pt>
    <dgm:pt modelId="{398C5698-E74E-429A-90FA-9D78D6F3939B}" type="sibTrans" cxnId="{6B262FD5-01C5-47B9-A500-0A7973538127}">
      <dgm:prSet/>
      <dgm:spPr/>
      <dgm:t>
        <a:bodyPr/>
        <a:lstStyle/>
        <a:p>
          <a:pPr rtl="1"/>
          <a:endParaRPr lang="ar-YE" b="1">
            <a:latin typeface="Sakkal Majalla" pitchFamily="2" charset="-78"/>
            <a:cs typeface="Sakkal Majalla" pitchFamily="2" charset="-78"/>
          </a:endParaRPr>
        </a:p>
      </dgm:t>
    </dgm:pt>
    <dgm:pt modelId="{82B0E659-F574-4BDC-A7DE-1F4F564A5FED}">
      <dgm:prSet custT="1"/>
      <dgm:spPr>
        <a:solidFill>
          <a:schemeClr val="accent5">
            <a:lumMod val="60000"/>
            <a:lumOff val="40000"/>
          </a:schemeClr>
        </a:solidFill>
      </dgm:spPr>
      <dgm:t>
        <a:bodyPr/>
        <a:lstStyle/>
        <a:p>
          <a:pPr rtl="1"/>
          <a:r>
            <a:rPr lang="ar-YE" sz="2800" b="1" dirty="0">
              <a:latin typeface="Sakkal Majalla" pitchFamily="2" charset="-78"/>
              <a:cs typeface="Sakkal Majalla" pitchFamily="2" charset="-78"/>
            </a:rPr>
            <a:t>التخطيط للتدريب</a:t>
          </a:r>
          <a:endParaRPr lang="ar-YE" sz="3200" b="1" dirty="0">
            <a:latin typeface="Sakkal Majalla" pitchFamily="2" charset="-78"/>
            <a:cs typeface="Sakkal Majalla" pitchFamily="2" charset="-78"/>
          </a:endParaRPr>
        </a:p>
      </dgm:t>
    </dgm:pt>
    <dgm:pt modelId="{6206B716-4E7D-470F-9549-BC2FA9FF14A6}" type="parTrans" cxnId="{9B9A7C73-7F83-4071-BEAF-FDE73DEFDE92}">
      <dgm:prSet/>
      <dgm:spPr/>
      <dgm:t>
        <a:bodyPr/>
        <a:lstStyle/>
        <a:p>
          <a:pPr rtl="1"/>
          <a:endParaRPr lang="ar-YE" b="1">
            <a:latin typeface="Sakkal Majalla" pitchFamily="2" charset="-78"/>
            <a:cs typeface="Sakkal Majalla" pitchFamily="2" charset="-78"/>
          </a:endParaRPr>
        </a:p>
      </dgm:t>
    </dgm:pt>
    <dgm:pt modelId="{CFDE93AA-0225-4FA5-AC99-514358230D7A}" type="sibTrans" cxnId="{9B9A7C73-7F83-4071-BEAF-FDE73DEFDE92}">
      <dgm:prSet/>
      <dgm:spPr/>
      <dgm:t>
        <a:bodyPr/>
        <a:lstStyle/>
        <a:p>
          <a:pPr rtl="1"/>
          <a:endParaRPr lang="ar-YE" b="1">
            <a:latin typeface="Sakkal Majalla" pitchFamily="2" charset="-78"/>
            <a:cs typeface="Sakkal Majalla" pitchFamily="2" charset="-78"/>
          </a:endParaRPr>
        </a:p>
      </dgm:t>
    </dgm:pt>
    <dgm:pt modelId="{1463D4D8-8C12-4E63-B8FE-08B82EB115CE}" type="pres">
      <dgm:prSet presAssocID="{3EF150F4-3C23-41E1-9922-76FE6A0455D8}" presName="Name0" presStyleCnt="0">
        <dgm:presLayoutVars>
          <dgm:chMax val="1"/>
          <dgm:dir/>
          <dgm:animLvl val="ctr"/>
          <dgm:resizeHandles val="exact"/>
        </dgm:presLayoutVars>
      </dgm:prSet>
      <dgm:spPr/>
      <dgm:t>
        <a:bodyPr/>
        <a:lstStyle/>
        <a:p>
          <a:endParaRPr lang="en-US"/>
        </a:p>
      </dgm:t>
    </dgm:pt>
    <dgm:pt modelId="{D9E106F2-91D3-4988-ADF0-43B2B65EEB97}" type="pres">
      <dgm:prSet presAssocID="{4058F44C-C7AE-4875-BCB4-925A028D97CE}" presName="centerShape" presStyleLbl="node0" presStyleIdx="0" presStyleCnt="1"/>
      <dgm:spPr/>
      <dgm:t>
        <a:bodyPr/>
        <a:lstStyle/>
        <a:p>
          <a:endParaRPr lang="en-US"/>
        </a:p>
      </dgm:t>
    </dgm:pt>
    <dgm:pt modelId="{D6C1A8C4-0021-435E-831F-DC347760B135}" type="pres">
      <dgm:prSet presAssocID="{0FACD547-4492-4846-ADAC-1E34759E4B68}" presName="node" presStyleLbl="node1" presStyleIdx="0" presStyleCnt="7">
        <dgm:presLayoutVars>
          <dgm:bulletEnabled val="1"/>
        </dgm:presLayoutVars>
      </dgm:prSet>
      <dgm:spPr/>
      <dgm:t>
        <a:bodyPr/>
        <a:lstStyle/>
        <a:p>
          <a:endParaRPr lang="en-US"/>
        </a:p>
      </dgm:t>
    </dgm:pt>
    <dgm:pt modelId="{0B7A82C3-3801-4B80-A729-B9A09E6ECF1A}" type="pres">
      <dgm:prSet presAssocID="{0FACD547-4492-4846-ADAC-1E34759E4B68}" presName="dummy" presStyleCnt="0"/>
      <dgm:spPr/>
      <dgm:t>
        <a:bodyPr/>
        <a:lstStyle/>
        <a:p>
          <a:endParaRPr lang="en-US"/>
        </a:p>
      </dgm:t>
    </dgm:pt>
    <dgm:pt modelId="{B2E16E0B-7F38-413C-A28D-C056E7927FB6}" type="pres">
      <dgm:prSet presAssocID="{4124FE67-F054-4AFC-BB58-D619AA658AF1}" presName="sibTrans" presStyleLbl="sibTrans2D1" presStyleIdx="0" presStyleCnt="7"/>
      <dgm:spPr/>
      <dgm:t>
        <a:bodyPr/>
        <a:lstStyle/>
        <a:p>
          <a:endParaRPr lang="en-US"/>
        </a:p>
      </dgm:t>
    </dgm:pt>
    <dgm:pt modelId="{D3B44725-C062-4093-A540-8B9B0268E904}" type="pres">
      <dgm:prSet presAssocID="{DA073FC1-A00E-434C-9E63-E18BDE32934D}" presName="node" presStyleLbl="node1" presStyleIdx="1" presStyleCnt="7" custScaleX="114935" custScaleY="103584">
        <dgm:presLayoutVars>
          <dgm:bulletEnabled val="1"/>
        </dgm:presLayoutVars>
      </dgm:prSet>
      <dgm:spPr/>
      <dgm:t>
        <a:bodyPr/>
        <a:lstStyle/>
        <a:p>
          <a:endParaRPr lang="en-US"/>
        </a:p>
      </dgm:t>
    </dgm:pt>
    <dgm:pt modelId="{EAAC9A87-863F-481A-8639-26756BBB31FE}" type="pres">
      <dgm:prSet presAssocID="{DA073FC1-A00E-434C-9E63-E18BDE32934D}" presName="dummy" presStyleCnt="0"/>
      <dgm:spPr/>
      <dgm:t>
        <a:bodyPr/>
        <a:lstStyle/>
        <a:p>
          <a:endParaRPr lang="en-US"/>
        </a:p>
      </dgm:t>
    </dgm:pt>
    <dgm:pt modelId="{D8168CB4-C773-4E98-B6DE-81EF455751A6}" type="pres">
      <dgm:prSet presAssocID="{56DCECD7-4525-42D7-8913-9EA1CBB97608}" presName="sibTrans" presStyleLbl="sibTrans2D1" presStyleIdx="1" presStyleCnt="7"/>
      <dgm:spPr/>
      <dgm:t>
        <a:bodyPr/>
        <a:lstStyle/>
        <a:p>
          <a:endParaRPr lang="en-US"/>
        </a:p>
      </dgm:t>
    </dgm:pt>
    <dgm:pt modelId="{73C4155E-B64A-4352-8AB9-29A484FDD5F5}" type="pres">
      <dgm:prSet presAssocID="{88067A16-5454-4A13-96A5-41FF0426D9D1}" presName="node" presStyleLbl="node1" presStyleIdx="2" presStyleCnt="7" custScaleX="115941" custScaleY="112510">
        <dgm:presLayoutVars>
          <dgm:bulletEnabled val="1"/>
        </dgm:presLayoutVars>
      </dgm:prSet>
      <dgm:spPr/>
      <dgm:t>
        <a:bodyPr/>
        <a:lstStyle/>
        <a:p>
          <a:endParaRPr lang="en-US"/>
        </a:p>
      </dgm:t>
    </dgm:pt>
    <dgm:pt modelId="{5B5495CC-188D-49FF-8B73-E0815203560A}" type="pres">
      <dgm:prSet presAssocID="{88067A16-5454-4A13-96A5-41FF0426D9D1}" presName="dummy" presStyleCnt="0"/>
      <dgm:spPr/>
      <dgm:t>
        <a:bodyPr/>
        <a:lstStyle/>
        <a:p>
          <a:endParaRPr lang="en-US"/>
        </a:p>
      </dgm:t>
    </dgm:pt>
    <dgm:pt modelId="{07EADA42-9E5B-4FFE-8717-1C573D467210}" type="pres">
      <dgm:prSet presAssocID="{F1310126-82B0-4CA5-8299-1FA0E77BD21A}" presName="sibTrans" presStyleLbl="sibTrans2D1" presStyleIdx="2" presStyleCnt="7"/>
      <dgm:spPr/>
      <dgm:t>
        <a:bodyPr/>
        <a:lstStyle/>
        <a:p>
          <a:endParaRPr lang="en-US"/>
        </a:p>
      </dgm:t>
    </dgm:pt>
    <dgm:pt modelId="{9F74A1FD-B3FC-4AB3-9494-ED3232333C0D}" type="pres">
      <dgm:prSet presAssocID="{527E7BAF-EFCE-458D-9EAB-FDA1ABBDF52B}" presName="node" presStyleLbl="node1" presStyleIdx="3" presStyleCnt="7" custScaleX="122173" custScaleY="102320">
        <dgm:presLayoutVars>
          <dgm:bulletEnabled val="1"/>
        </dgm:presLayoutVars>
      </dgm:prSet>
      <dgm:spPr/>
      <dgm:t>
        <a:bodyPr/>
        <a:lstStyle/>
        <a:p>
          <a:endParaRPr lang="en-US"/>
        </a:p>
      </dgm:t>
    </dgm:pt>
    <dgm:pt modelId="{124B69E1-3C5B-49BC-8F36-E81516C6F08E}" type="pres">
      <dgm:prSet presAssocID="{527E7BAF-EFCE-458D-9EAB-FDA1ABBDF52B}" presName="dummy" presStyleCnt="0"/>
      <dgm:spPr/>
      <dgm:t>
        <a:bodyPr/>
        <a:lstStyle/>
        <a:p>
          <a:endParaRPr lang="en-US"/>
        </a:p>
      </dgm:t>
    </dgm:pt>
    <dgm:pt modelId="{936B8338-7146-4533-A2EB-36ABD46A6563}" type="pres">
      <dgm:prSet presAssocID="{7B4B4AC9-E2C9-43D0-814E-8C562569A2DF}" presName="sibTrans" presStyleLbl="sibTrans2D1" presStyleIdx="3" presStyleCnt="7"/>
      <dgm:spPr/>
      <dgm:t>
        <a:bodyPr/>
        <a:lstStyle/>
        <a:p>
          <a:endParaRPr lang="en-US"/>
        </a:p>
      </dgm:t>
    </dgm:pt>
    <dgm:pt modelId="{803B3C75-6E75-4770-B97A-853EF514BF5A}" type="pres">
      <dgm:prSet presAssocID="{9746C323-A31A-42D0-B80E-C027DD8693C0}" presName="node" presStyleLbl="node1" presStyleIdx="4" presStyleCnt="7">
        <dgm:presLayoutVars>
          <dgm:bulletEnabled val="1"/>
        </dgm:presLayoutVars>
      </dgm:prSet>
      <dgm:spPr/>
      <dgm:t>
        <a:bodyPr/>
        <a:lstStyle/>
        <a:p>
          <a:endParaRPr lang="en-US"/>
        </a:p>
      </dgm:t>
    </dgm:pt>
    <dgm:pt modelId="{3D63AE26-3F8E-436C-9D2D-598C4D8B877F}" type="pres">
      <dgm:prSet presAssocID="{9746C323-A31A-42D0-B80E-C027DD8693C0}" presName="dummy" presStyleCnt="0"/>
      <dgm:spPr/>
      <dgm:t>
        <a:bodyPr/>
        <a:lstStyle/>
        <a:p>
          <a:endParaRPr lang="en-US"/>
        </a:p>
      </dgm:t>
    </dgm:pt>
    <dgm:pt modelId="{7A7D2AF8-9A70-489B-B7BB-793FC44827DA}" type="pres">
      <dgm:prSet presAssocID="{E524B8D0-474F-4F46-934F-0999D4E44323}" presName="sibTrans" presStyleLbl="sibTrans2D1" presStyleIdx="4" presStyleCnt="7"/>
      <dgm:spPr/>
      <dgm:t>
        <a:bodyPr/>
        <a:lstStyle/>
        <a:p>
          <a:endParaRPr lang="en-US"/>
        </a:p>
      </dgm:t>
    </dgm:pt>
    <dgm:pt modelId="{0E6BEB0D-F888-43C4-BFDE-B2F2EC6E295F}" type="pres">
      <dgm:prSet presAssocID="{D9C634FB-B96A-4BB7-BDA3-EF74E15DC68C}" presName="node" presStyleLbl="node1" presStyleIdx="5" presStyleCnt="7" custScaleX="114774" custScaleY="109108">
        <dgm:presLayoutVars>
          <dgm:bulletEnabled val="1"/>
        </dgm:presLayoutVars>
      </dgm:prSet>
      <dgm:spPr/>
      <dgm:t>
        <a:bodyPr/>
        <a:lstStyle/>
        <a:p>
          <a:endParaRPr lang="en-US"/>
        </a:p>
      </dgm:t>
    </dgm:pt>
    <dgm:pt modelId="{D25E7F2F-CE7A-4521-9D30-07A48E08ADD2}" type="pres">
      <dgm:prSet presAssocID="{D9C634FB-B96A-4BB7-BDA3-EF74E15DC68C}" presName="dummy" presStyleCnt="0"/>
      <dgm:spPr/>
      <dgm:t>
        <a:bodyPr/>
        <a:lstStyle/>
        <a:p>
          <a:endParaRPr lang="en-US"/>
        </a:p>
      </dgm:t>
    </dgm:pt>
    <dgm:pt modelId="{5D0B66FF-A03B-4B78-933E-1F74028F4C60}" type="pres">
      <dgm:prSet presAssocID="{398C5698-E74E-429A-90FA-9D78D6F3939B}" presName="sibTrans" presStyleLbl="sibTrans2D1" presStyleIdx="5" presStyleCnt="7"/>
      <dgm:spPr/>
      <dgm:t>
        <a:bodyPr/>
        <a:lstStyle/>
        <a:p>
          <a:endParaRPr lang="en-US"/>
        </a:p>
      </dgm:t>
    </dgm:pt>
    <dgm:pt modelId="{9B31F795-0A8A-40A6-9516-8872EE80C8ED}" type="pres">
      <dgm:prSet presAssocID="{82B0E659-F574-4BDC-A7DE-1F4F564A5FED}" presName="node" presStyleLbl="node1" presStyleIdx="6" presStyleCnt="7" custScaleX="125479" custScaleY="110673">
        <dgm:presLayoutVars>
          <dgm:bulletEnabled val="1"/>
        </dgm:presLayoutVars>
      </dgm:prSet>
      <dgm:spPr/>
      <dgm:t>
        <a:bodyPr/>
        <a:lstStyle/>
        <a:p>
          <a:endParaRPr lang="en-US"/>
        </a:p>
      </dgm:t>
    </dgm:pt>
    <dgm:pt modelId="{51EC89EA-BE7E-44E7-861B-72877B85C89C}" type="pres">
      <dgm:prSet presAssocID="{82B0E659-F574-4BDC-A7DE-1F4F564A5FED}" presName="dummy" presStyleCnt="0"/>
      <dgm:spPr/>
      <dgm:t>
        <a:bodyPr/>
        <a:lstStyle/>
        <a:p>
          <a:endParaRPr lang="en-US"/>
        </a:p>
      </dgm:t>
    </dgm:pt>
    <dgm:pt modelId="{A2A33CE8-C12C-4AC9-A3E5-484DEAC61A0D}" type="pres">
      <dgm:prSet presAssocID="{CFDE93AA-0225-4FA5-AC99-514358230D7A}" presName="sibTrans" presStyleLbl="sibTrans2D1" presStyleIdx="6" presStyleCnt="7"/>
      <dgm:spPr/>
      <dgm:t>
        <a:bodyPr/>
        <a:lstStyle/>
        <a:p>
          <a:endParaRPr lang="en-US"/>
        </a:p>
      </dgm:t>
    </dgm:pt>
  </dgm:ptLst>
  <dgm:cxnLst>
    <dgm:cxn modelId="{93F17939-8C61-4FED-AF0B-C0932961A794}" type="presOf" srcId="{F1310126-82B0-4CA5-8299-1FA0E77BD21A}" destId="{07EADA42-9E5B-4FFE-8717-1C573D467210}" srcOrd="0" destOrd="0" presId="urn:microsoft.com/office/officeart/2005/8/layout/radial6"/>
    <dgm:cxn modelId="{2AAEF2B4-5AF7-4C40-958A-AFCC83049ABD}" srcId="{4058F44C-C7AE-4875-BCB4-925A028D97CE}" destId="{9746C323-A31A-42D0-B80E-C027DD8693C0}" srcOrd="4" destOrd="0" parTransId="{E5FD50CD-AB63-447A-8366-32232CE5A554}" sibTransId="{E524B8D0-474F-4F46-934F-0999D4E44323}"/>
    <dgm:cxn modelId="{BC77C3E0-4DF2-4F6D-84F6-5B322D97179E}" type="presOf" srcId="{DA073FC1-A00E-434C-9E63-E18BDE32934D}" destId="{D3B44725-C062-4093-A540-8B9B0268E904}" srcOrd="0" destOrd="0" presId="urn:microsoft.com/office/officeart/2005/8/layout/radial6"/>
    <dgm:cxn modelId="{BC6A5590-C53F-49AE-A893-970E03E1842A}" type="presOf" srcId="{527E7BAF-EFCE-458D-9EAB-FDA1ABBDF52B}" destId="{9F74A1FD-B3FC-4AB3-9494-ED3232333C0D}" srcOrd="0" destOrd="0" presId="urn:microsoft.com/office/officeart/2005/8/layout/radial6"/>
    <dgm:cxn modelId="{14FAD967-7E52-4784-9993-3B9B2DE3E8A2}" type="presOf" srcId="{CFDE93AA-0225-4FA5-AC99-514358230D7A}" destId="{A2A33CE8-C12C-4AC9-A3E5-484DEAC61A0D}" srcOrd="0" destOrd="0" presId="urn:microsoft.com/office/officeart/2005/8/layout/radial6"/>
    <dgm:cxn modelId="{5F7D33DC-9532-4E3C-B148-59DBFAC46061}" type="presOf" srcId="{7B4B4AC9-E2C9-43D0-814E-8C562569A2DF}" destId="{936B8338-7146-4533-A2EB-36ABD46A6563}" srcOrd="0" destOrd="0" presId="urn:microsoft.com/office/officeart/2005/8/layout/radial6"/>
    <dgm:cxn modelId="{C552D65C-DB88-4D7B-AB37-984784864420}" type="presOf" srcId="{4124FE67-F054-4AFC-BB58-D619AA658AF1}" destId="{B2E16E0B-7F38-413C-A28D-C056E7927FB6}" srcOrd="0" destOrd="0" presId="urn:microsoft.com/office/officeart/2005/8/layout/radial6"/>
    <dgm:cxn modelId="{269BF00F-2EDC-4A9F-8643-55D2934DA0F0}" type="presOf" srcId="{4058F44C-C7AE-4875-BCB4-925A028D97CE}" destId="{D9E106F2-91D3-4988-ADF0-43B2B65EEB97}" srcOrd="0" destOrd="0" presId="urn:microsoft.com/office/officeart/2005/8/layout/radial6"/>
    <dgm:cxn modelId="{4E2334E2-701B-4E3C-9FD4-BEA21CE3B15F}" type="presOf" srcId="{398C5698-E74E-429A-90FA-9D78D6F3939B}" destId="{5D0B66FF-A03B-4B78-933E-1F74028F4C60}" srcOrd="0" destOrd="0" presId="urn:microsoft.com/office/officeart/2005/8/layout/radial6"/>
    <dgm:cxn modelId="{E080FE0E-8667-47E0-9D5F-FCD2C1B30C01}" type="presOf" srcId="{0FACD547-4492-4846-ADAC-1E34759E4B68}" destId="{D6C1A8C4-0021-435E-831F-DC347760B135}" srcOrd="0" destOrd="0" presId="urn:microsoft.com/office/officeart/2005/8/layout/radial6"/>
    <dgm:cxn modelId="{751CDDF7-2296-45A8-BBC9-E2E66C36AC47}" srcId="{3EF150F4-3C23-41E1-9922-76FE6A0455D8}" destId="{4058F44C-C7AE-4875-BCB4-925A028D97CE}" srcOrd="0" destOrd="0" parTransId="{F492F811-67BE-4214-9544-AC77C891DB4A}" sibTransId="{E6847711-11AC-420D-BFD1-BD16BEA8C033}"/>
    <dgm:cxn modelId="{C64B95A0-2D49-42FD-BF81-258B3F0938E7}" type="presOf" srcId="{9746C323-A31A-42D0-B80E-C027DD8693C0}" destId="{803B3C75-6E75-4770-B97A-853EF514BF5A}" srcOrd="0" destOrd="0" presId="urn:microsoft.com/office/officeart/2005/8/layout/radial6"/>
    <dgm:cxn modelId="{9B9A7C73-7F83-4071-BEAF-FDE73DEFDE92}" srcId="{4058F44C-C7AE-4875-BCB4-925A028D97CE}" destId="{82B0E659-F574-4BDC-A7DE-1F4F564A5FED}" srcOrd="6" destOrd="0" parTransId="{6206B716-4E7D-470F-9549-BC2FA9FF14A6}" sibTransId="{CFDE93AA-0225-4FA5-AC99-514358230D7A}"/>
    <dgm:cxn modelId="{3455317C-36D1-4E7D-9715-FDB06228018B}" srcId="{4058F44C-C7AE-4875-BCB4-925A028D97CE}" destId="{88067A16-5454-4A13-96A5-41FF0426D9D1}" srcOrd="2" destOrd="0" parTransId="{355BBA63-FF24-4DEC-A9C3-AC4B710892EB}" sibTransId="{F1310126-82B0-4CA5-8299-1FA0E77BD21A}"/>
    <dgm:cxn modelId="{E46306F7-530B-4A71-9099-A64C935014CB}" type="presOf" srcId="{D9C634FB-B96A-4BB7-BDA3-EF74E15DC68C}" destId="{0E6BEB0D-F888-43C4-BFDE-B2F2EC6E295F}" srcOrd="0" destOrd="0" presId="urn:microsoft.com/office/officeart/2005/8/layout/radial6"/>
    <dgm:cxn modelId="{6B262FD5-01C5-47B9-A500-0A7973538127}" srcId="{4058F44C-C7AE-4875-BCB4-925A028D97CE}" destId="{D9C634FB-B96A-4BB7-BDA3-EF74E15DC68C}" srcOrd="5" destOrd="0" parTransId="{AAF05C73-C7D0-4479-93E3-1A4A672E9E86}" sibTransId="{398C5698-E74E-429A-90FA-9D78D6F3939B}"/>
    <dgm:cxn modelId="{3080D240-10F2-4055-9203-2DACF8A3F46B}" type="presOf" srcId="{56DCECD7-4525-42D7-8913-9EA1CBB97608}" destId="{D8168CB4-C773-4E98-B6DE-81EF455751A6}" srcOrd="0" destOrd="0" presId="urn:microsoft.com/office/officeart/2005/8/layout/radial6"/>
    <dgm:cxn modelId="{A5AAA2B1-A7A5-41BF-A7BB-E025FB9CEE32}" srcId="{4058F44C-C7AE-4875-BCB4-925A028D97CE}" destId="{527E7BAF-EFCE-458D-9EAB-FDA1ABBDF52B}" srcOrd="3" destOrd="0" parTransId="{BE5553EB-EA25-4866-BFCA-27978B25869F}" sibTransId="{7B4B4AC9-E2C9-43D0-814E-8C562569A2DF}"/>
    <dgm:cxn modelId="{308B5C56-FE0E-49BB-B9B5-1295A6E0471C}" srcId="{4058F44C-C7AE-4875-BCB4-925A028D97CE}" destId="{DA073FC1-A00E-434C-9E63-E18BDE32934D}" srcOrd="1" destOrd="0" parTransId="{92A66CE7-79F5-4BF8-9197-2A2D1391BC2F}" sibTransId="{56DCECD7-4525-42D7-8913-9EA1CBB97608}"/>
    <dgm:cxn modelId="{6042B7B5-1293-4963-805D-B1C760ABB758}" srcId="{4058F44C-C7AE-4875-BCB4-925A028D97CE}" destId="{0FACD547-4492-4846-ADAC-1E34759E4B68}" srcOrd="0" destOrd="0" parTransId="{6DEBC72E-DA5A-49E4-B17E-152F58DB01F9}" sibTransId="{4124FE67-F054-4AFC-BB58-D619AA658AF1}"/>
    <dgm:cxn modelId="{28E3A4B1-449D-40A1-8598-6A4200D9ECA0}" type="presOf" srcId="{E524B8D0-474F-4F46-934F-0999D4E44323}" destId="{7A7D2AF8-9A70-489B-B7BB-793FC44827DA}" srcOrd="0" destOrd="0" presId="urn:microsoft.com/office/officeart/2005/8/layout/radial6"/>
    <dgm:cxn modelId="{06B14267-2755-421F-BC87-984F056D4EE3}" type="presOf" srcId="{82B0E659-F574-4BDC-A7DE-1F4F564A5FED}" destId="{9B31F795-0A8A-40A6-9516-8872EE80C8ED}" srcOrd="0" destOrd="0" presId="urn:microsoft.com/office/officeart/2005/8/layout/radial6"/>
    <dgm:cxn modelId="{4E8C7810-8A65-4942-B6B0-8C965DA37EA4}" type="presOf" srcId="{3EF150F4-3C23-41E1-9922-76FE6A0455D8}" destId="{1463D4D8-8C12-4E63-B8FE-08B82EB115CE}" srcOrd="0" destOrd="0" presId="urn:microsoft.com/office/officeart/2005/8/layout/radial6"/>
    <dgm:cxn modelId="{4447C8C5-BD25-423A-8BCF-4D7EEA309829}" type="presOf" srcId="{88067A16-5454-4A13-96A5-41FF0426D9D1}" destId="{73C4155E-B64A-4352-8AB9-29A484FDD5F5}" srcOrd="0" destOrd="0" presId="urn:microsoft.com/office/officeart/2005/8/layout/radial6"/>
    <dgm:cxn modelId="{38F83EFD-E5F8-4201-90D0-9288B057B1AF}" type="presParOf" srcId="{1463D4D8-8C12-4E63-B8FE-08B82EB115CE}" destId="{D9E106F2-91D3-4988-ADF0-43B2B65EEB97}" srcOrd="0" destOrd="0" presId="urn:microsoft.com/office/officeart/2005/8/layout/radial6"/>
    <dgm:cxn modelId="{A3109D5E-A7BF-4E5C-8067-EF9E14599BB8}" type="presParOf" srcId="{1463D4D8-8C12-4E63-B8FE-08B82EB115CE}" destId="{D6C1A8C4-0021-435E-831F-DC347760B135}" srcOrd="1" destOrd="0" presId="urn:microsoft.com/office/officeart/2005/8/layout/radial6"/>
    <dgm:cxn modelId="{0013506B-968F-4EBC-9EA6-64FD1214C88D}" type="presParOf" srcId="{1463D4D8-8C12-4E63-B8FE-08B82EB115CE}" destId="{0B7A82C3-3801-4B80-A729-B9A09E6ECF1A}" srcOrd="2" destOrd="0" presId="urn:microsoft.com/office/officeart/2005/8/layout/radial6"/>
    <dgm:cxn modelId="{3C0EA59C-C7AA-445C-81CC-A7F8E93C0231}" type="presParOf" srcId="{1463D4D8-8C12-4E63-B8FE-08B82EB115CE}" destId="{B2E16E0B-7F38-413C-A28D-C056E7927FB6}" srcOrd="3" destOrd="0" presId="urn:microsoft.com/office/officeart/2005/8/layout/radial6"/>
    <dgm:cxn modelId="{468114A6-BE79-4024-A5D4-AC0F3E779ADE}" type="presParOf" srcId="{1463D4D8-8C12-4E63-B8FE-08B82EB115CE}" destId="{D3B44725-C062-4093-A540-8B9B0268E904}" srcOrd="4" destOrd="0" presId="urn:microsoft.com/office/officeart/2005/8/layout/radial6"/>
    <dgm:cxn modelId="{C18327A4-69AB-40CA-A4D1-15138DAD10AF}" type="presParOf" srcId="{1463D4D8-8C12-4E63-B8FE-08B82EB115CE}" destId="{EAAC9A87-863F-481A-8639-26756BBB31FE}" srcOrd="5" destOrd="0" presId="urn:microsoft.com/office/officeart/2005/8/layout/radial6"/>
    <dgm:cxn modelId="{FE5C77DF-FED9-4DDC-97BA-294EED76BB22}" type="presParOf" srcId="{1463D4D8-8C12-4E63-B8FE-08B82EB115CE}" destId="{D8168CB4-C773-4E98-B6DE-81EF455751A6}" srcOrd="6" destOrd="0" presId="urn:microsoft.com/office/officeart/2005/8/layout/radial6"/>
    <dgm:cxn modelId="{C49669D9-7964-47A2-B5D4-21F32422D87C}" type="presParOf" srcId="{1463D4D8-8C12-4E63-B8FE-08B82EB115CE}" destId="{73C4155E-B64A-4352-8AB9-29A484FDD5F5}" srcOrd="7" destOrd="0" presId="urn:microsoft.com/office/officeart/2005/8/layout/radial6"/>
    <dgm:cxn modelId="{F56220AC-630F-4B60-B6D3-0E60B354839D}" type="presParOf" srcId="{1463D4D8-8C12-4E63-B8FE-08B82EB115CE}" destId="{5B5495CC-188D-49FF-8B73-E0815203560A}" srcOrd="8" destOrd="0" presId="urn:microsoft.com/office/officeart/2005/8/layout/radial6"/>
    <dgm:cxn modelId="{3FD0A468-E0D7-46CF-9789-32E73E624B82}" type="presParOf" srcId="{1463D4D8-8C12-4E63-B8FE-08B82EB115CE}" destId="{07EADA42-9E5B-4FFE-8717-1C573D467210}" srcOrd="9" destOrd="0" presId="urn:microsoft.com/office/officeart/2005/8/layout/radial6"/>
    <dgm:cxn modelId="{9C93D089-CF50-4B8C-A56C-F51C62EDFB91}" type="presParOf" srcId="{1463D4D8-8C12-4E63-B8FE-08B82EB115CE}" destId="{9F74A1FD-B3FC-4AB3-9494-ED3232333C0D}" srcOrd="10" destOrd="0" presId="urn:microsoft.com/office/officeart/2005/8/layout/radial6"/>
    <dgm:cxn modelId="{E7A43DA1-653C-4B75-93FE-4B1CFBF7F725}" type="presParOf" srcId="{1463D4D8-8C12-4E63-B8FE-08B82EB115CE}" destId="{124B69E1-3C5B-49BC-8F36-E81516C6F08E}" srcOrd="11" destOrd="0" presId="urn:microsoft.com/office/officeart/2005/8/layout/radial6"/>
    <dgm:cxn modelId="{743955E8-7CAD-4037-8808-B0F29D50CA73}" type="presParOf" srcId="{1463D4D8-8C12-4E63-B8FE-08B82EB115CE}" destId="{936B8338-7146-4533-A2EB-36ABD46A6563}" srcOrd="12" destOrd="0" presId="urn:microsoft.com/office/officeart/2005/8/layout/radial6"/>
    <dgm:cxn modelId="{09FB34C1-80E9-4306-84B4-40B5A85D13F4}" type="presParOf" srcId="{1463D4D8-8C12-4E63-B8FE-08B82EB115CE}" destId="{803B3C75-6E75-4770-B97A-853EF514BF5A}" srcOrd="13" destOrd="0" presId="urn:microsoft.com/office/officeart/2005/8/layout/radial6"/>
    <dgm:cxn modelId="{55EB8B82-2EF9-4372-B61D-D7588C03D245}" type="presParOf" srcId="{1463D4D8-8C12-4E63-B8FE-08B82EB115CE}" destId="{3D63AE26-3F8E-436C-9D2D-598C4D8B877F}" srcOrd="14" destOrd="0" presId="urn:microsoft.com/office/officeart/2005/8/layout/radial6"/>
    <dgm:cxn modelId="{8EE6DA56-4AE5-48EE-86D9-F7910F27AF7D}" type="presParOf" srcId="{1463D4D8-8C12-4E63-B8FE-08B82EB115CE}" destId="{7A7D2AF8-9A70-489B-B7BB-793FC44827DA}" srcOrd="15" destOrd="0" presId="urn:microsoft.com/office/officeart/2005/8/layout/radial6"/>
    <dgm:cxn modelId="{52901AA8-E221-49B4-8CA3-34E95122DF90}" type="presParOf" srcId="{1463D4D8-8C12-4E63-B8FE-08B82EB115CE}" destId="{0E6BEB0D-F888-43C4-BFDE-B2F2EC6E295F}" srcOrd="16" destOrd="0" presId="urn:microsoft.com/office/officeart/2005/8/layout/radial6"/>
    <dgm:cxn modelId="{6D5D5106-CF9F-4D2D-BA50-19A23BD6387F}" type="presParOf" srcId="{1463D4D8-8C12-4E63-B8FE-08B82EB115CE}" destId="{D25E7F2F-CE7A-4521-9D30-07A48E08ADD2}" srcOrd="17" destOrd="0" presId="urn:microsoft.com/office/officeart/2005/8/layout/radial6"/>
    <dgm:cxn modelId="{D8F235F2-E20B-4237-8C4C-F8DE7F4AD64F}" type="presParOf" srcId="{1463D4D8-8C12-4E63-B8FE-08B82EB115CE}" destId="{5D0B66FF-A03B-4B78-933E-1F74028F4C60}" srcOrd="18" destOrd="0" presId="urn:microsoft.com/office/officeart/2005/8/layout/radial6"/>
    <dgm:cxn modelId="{98055AE1-8B3A-4790-942F-38518082B9AF}" type="presParOf" srcId="{1463D4D8-8C12-4E63-B8FE-08B82EB115CE}" destId="{9B31F795-0A8A-40A6-9516-8872EE80C8ED}" srcOrd="19" destOrd="0" presId="urn:microsoft.com/office/officeart/2005/8/layout/radial6"/>
    <dgm:cxn modelId="{2589EE3E-C888-410F-A4A6-027AD0323455}" type="presParOf" srcId="{1463D4D8-8C12-4E63-B8FE-08B82EB115CE}" destId="{51EC89EA-BE7E-44E7-861B-72877B85C89C}" srcOrd="20" destOrd="0" presId="urn:microsoft.com/office/officeart/2005/8/layout/radial6"/>
    <dgm:cxn modelId="{A3B8AB47-AAAB-467B-A70A-5E917CB46CBE}" type="presParOf" srcId="{1463D4D8-8C12-4E63-B8FE-08B82EB115CE}" destId="{A2A33CE8-C12C-4AC9-A3E5-484DEAC61A0D}"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EF150F4-3C23-41E1-9922-76FE6A0455D8}" type="doc">
      <dgm:prSet loTypeId="urn:microsoft.com/office/officeart/2005/8/layout/radial6" loCatId="relationship" qsTypeId="urn:microsoft.com/office/officeart/2005/8/quickstyle/3d2#4" qsCatId="3D" csTypeId="urn:microsoft.com/office/officeart/2005/8/colors/colorful5" csCatId="colorful" phldr="1"/>
      <dgm:spPr/>
      <dgm:t>
        <a:bodyPr/>
        <a:lstStyle/>
        <a:p>
          <a:pPr rtl="1"/>
          <a:endParaRPr lang="ar-YE"/>
        </a:p>
      </dgm:t>
    </dgm:pt>
    <dgm:pt modelId="{4058F44C-C7AE-4875-BCB4-925A028D97CE}">
      <dgm:prSet phldrT="[نص]"/>
      <dgm:spPr>
        <a:solidFill>
          <a:schemeClr val="accent5">
            <a:lumMod val="75000"/>
          </a:schemeClr>
        </a:solidFill>
      </dgm:spPr>
      <dgm:t>
        <a:bodyPr/>
        <a:lstStyle/>
        <a:p>
          <a:pPr rtl="1"/>
          <a:r>
            <a:rPr lang="en-US" b="1" dirty="0">
              <a:latin typeface="Sakkal Majalla" pitchFamily="2" charset="-78"/>
              <a:cs typeface="Sakkal Majalla" pitchFamily="2" charset="-78"/>
            </a:rPr>
            <a:t>Before training</a:t>
          </a:r>
          <a:endParaRPr lang="ar-YE" b="1" dirty="0">
            <a:latin typeface="Sakkal Majalla" pitchFamily="2" charset="-78"/>
            <a:cs typeface="Sakkal Majalla" pitchFamily="2" charset="-78"/>
          </a:endParaRPr>
        </a:p>
      </dgm:t>
    </dgm:pt>
    <dgm:pt modelId="{F492F811-67BE-4214-9544-AC77C891DB4A}" type="parTrans" cxnId="{751CDDF7-2296-45A8-BBC9-E2E66C36AC47}">
      <dgm:prSet/>
      <dgm:spPr/>
      <dgm:t>
        <a:bodyPr/>
        <a:lstStyle/>
        <a:p>
          <a:pPr rtl="1"/>
          <a:endParaRPr lang="ar-YE" b="1">
            <a:latin typeface="Sakkal Majalla" pitchFamily="2" charset="-78"/>
            <a:cs typeface="Sakkal Majalla" pitchFamily="2" charset="-78"/>
          </a:endParaRPr>
        </a:p>
      </dgm:t>
    </dgm:pt>
    <dgm:pt modelId="{E6847711-11AC-420D-BFD1-BD16BEA8C033}" type="sibTrans" cxnId="{751CDDF7-2296-45A8-BBC9-E2E66C36AC47}">
      <dgm:prSet/>
      <dgm:spPr/>
      <dgm:t>
        <a:bodyPr/>
        <a:lstStyle/>
        <a:p>
          <a:pPr rtl="1"/>
          <a:endParaRPr lang="ar-YE" b="1">
            <a:latin typeface="Sakkal Majalla" pitchFamily="2" charset="-78"/>
            <a:cs typeface="Sakkal Majalla" pitchFamily="2" charset="-78"/>
          </a:endParaRPr>
        </a:p>
      </dgm:t>
    </dgm:pt>
    <dgm:pt modelId="{0FACD547-4492-4846-ADAC-1E34759E4B68}">
      <dgm:prSet phldrT="[نص]" custT="1"/>
      <dgm:spPr>
        <a:solidFill>
          <a:schemeClr val="accent6">
            <a:lumMod val="60000"/>
            <a:lumOff val="40000"/>
          </a:schemeClr>
        </a:solidFill>
      </dgm:spPr>
      <dgm:t>
        <a:bodyPr/>
        <a:lstStyle/>
        <a:p>
          <a:pPr rtl="1"/>
          <a:r>
            <a:rPr lang="en-US" sz="3600" b="1" dirty="0">
              <a:latin typeface="Sakkal Majalla" pitchFamily="2" charset="-78"/>
              <a:cs typeface="Sakkal Majalla" pitchFamily="2" charset="-78"/>
            </a:rPr>
            <a:t>The </a:t>
          </a:r>
          <a:r>
            <a:rPr lang="en-US" sz="1200" b="1" dirty="0">
              <a:latin typeface="Sakkal Majalla" pitchFamily="2" charset="-78"/>
              <a:cs typeface="Sakkal Majalla" pitchFamily="2" charset="-78"/>
            </a:rPr>
            <a:t>difference between them</a:t>
          </a:r>
          <a:endParaRPr lang="ar-YE" sz="1200" b="1" dirty="0">
            <a:latin typeface="Sakkal Majalla" pitchFamily="2" charset="-78"/>
            <a:cs typeface="Sakkal Majalla" pitchFamily="2" charset="-78"/>
          </a:endParaRPr>
        </a:p>
      </dgm:t>
    </dgm:pt>
    <dgm:pt modelId="{6DEBC72E-DA5A-49E4-B17E-152F58DB01F9}" type="parTrans" cxnId="{6042B7B5-1293-4963-805D-B1C760ABB758}">
      <dgm:prSet/>
      <dgm:spPr/>
      <dgm:t>
        <a:bodyPr/>
        <a:lstStyle/>
        <a:p>
          <a:pPr rtl="1"/>
          <a:endParaRPr lang="ar-YE" b="1">
            <a:latin typeface="Sakkal Majalla" pitchFamily="2" charset="-78"/>
            <a:cs typeface="Sakkal Majalla" pitchFamily="2" charset="-78"/>
          </a:endParaRPr>
        </a:p>
      </dgm:t>
    </dgm:pt>
    <dgm:pt modelId="{4124FE67-F054-4AFC-BB58-D619AA658AF1}" type="sibTrans" cxnId="{6042B7B5-1293-4963-805D-B1C760ABB758}">
      <dgm:prSet/>
      <dgm:spPr/>
      <dgm:t>
        <a:bodyPr/>
        <a:lstStyle/>
        <a:p>
          <a:pPr rtl="1"/>
          <a:endParaRPr lang="ar-YE" b="1">
            <a:latin typeface="Sakkal Majalla" pitchFamily="2" charset="-78"/>
            <a:cs typeface="Sakkal Majalla" pitchFamily="2" charset="-78"/>
          </a:endParaRPr>
        </a:p>
      </dgm:t>
    </dgm:pt>
    <dgm:pt modelId="{DA073FC1-A00E-434C-9E63-E18BDE32934D}">
      <dgm:prSet phldrT="[نص]" custT="1"/>
      <dgm:spPr>
        <a:solidFill>
          <a:schemeClr val="accent6">
            <a:lumMod val="50000"/>
          </a:schemeClr>
        </a:solidFill>
      </dgm:spPr>
      <dgm:t>
        <a:bodyPr/>
        <a:lstStyle/>
        <a:p>
          <a:pPr rtl="1"/>
          <a:r>
            <a:rPr lang="en-US" sz="1600" b="1" dirty="0">
              <a:latin typeface="Sakkal Majalla" pitchFamily="2" charset="-78"/>
              <a:cs typeface="Sakkal Majalla" pitchFamily="2" charset="-78"/>
            </a:rPr>
            <a:t>Definition</a:t>
          </a:r>
          <a:endParaRPr lang="ar-YE" sz="1600" b="1" dirty="0">
            <a:latin typeface="Sakkal Majalla" pitchFamily="2" charset="-78"/>
            <a:cs typeface="Sakkal Majalla" pitchFamily="2" charset="-78"/>
          </a:endParaRPr>
        </a:p>
      </dgm:t>
    </dgm:pt>
    <dgm:pt modelId="{92A66CE7-79F5-4BF8-9197-2A2D1391BC2F}" type="parTrans" cxnId="{308B5C56-FE0E-49BB-B9B5-1295A6E0471C}">
      <dgm:prSet/>
      <dgm:spPr/>
      <dgm:t>
        <a:bodyPr/>
        <a:lstStyle/>
        <a:p>
          <a:pPr rtl="1"/>
          <a:endParaRPr lang="ar-YE" b="1">
            <a:latin typeface="Sakkal Majalla" pitchFamily="2" charset="-78"/>
            <a:cs typeface="Sakkal Majalla" pitchFamily="2" charset="-78"/>
          </a:endParaRPr>
        </a:p>
      </dgm:t>
    </dgm:pt>
    <dgm:pt modelId="{56DCECD7-4525-42D7-8913-9EA1CBB97608}" type="sibTrans" cxnId="{308B5C56-FE0E-49BB-B9B5-1295A6E0471C}">
      <dgm:prSet/>
      <dgm:spPr/>
      <dgm:t>
        <a:bodyPr/>
        <a:lstStyle/>
        <a:p>
          <a:pPr rtl="1"/>
          <a:endParaRPr lang="ar-YE" b="1">
            <a:latin typeface="Sakkal Majalla" pitchFamily="2" charset="-78"/>
            <a:cs typeface="Sakkal Majalla" pitchFamily="2" charset="-78"/>
          </a:endParaRPr>
        </a:p>
      </dgm:t>
    </dgm:pt>
    <dgm:pt modelId="{88067A16-5454-4A13-96A5-41FF0426D9D1}">
      <dgm:prSet phldrT="[نص]"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break the ice</a:t>
          </a:r>
          <a:endParaRPr lang="ar-YE" sz="2400" b="1" dirty="0">
            <a:latin typeface="Sakkal Majalla" pitchFamily="2" charset="-78"/>
            <a:cs typeface="Sakkal Majalla" pitchFamily="2" charset="-78"/>
          </a:endParaRPr>
        </a:p>
      </dgm:t>
    </dgm:pt>
    <dgm:pt modelId="{355BBA63-FF24-4DEC-A9C3-AC4B710892EB}" type="parTrans" cxnId="{3455317C-36D1-4E7D-9715-FDB06228018B}">
      <dgm:prSet/>
      <dgm:spPr/>
      <dgm:t>
        <a:bodyPr/>
        <a:lstStyle/>
        <a:p>
          <a:pPr rtl="1"/>
          <a:endParaRPr lang="ar-YE" b="1">
            <a:latin typeface="Sakkal Majalla" pitchFamily="2" charset="-78"/>
            <a:cs typeface="Sakkal Majalla" pitchFamily="2" charset="-78"/>
          </a:endParaRPr>
        </a:p>
      </dgm:t>
    </dgm:pt>
    <dgm:pt modelId="{F1310126-82B0-4CA5-8299-1FA0E77BD21A}" type="sibTrans" cxnId="{3455317C-36D1-4E7D-9715-FDB06228018B}">
      <dgm:prSet/>
      <dgm:spPr/>
      <dgm:t>
        <a:bodyPr/>
        <a:lstStyle/>
        <a:p>
          <a:pPr rtl="1"/>
          <a:endParaRPr lang="ar-YE" b="1">
            <a:latin typeface="Sakkal Majalla" pitchFamily="2" charset="-78"/>
            <a:cs typeface="Sakkal Majalla" pitchFamily="2" charset="-78"/>
          </a:endParaRPr>
        </a:p>
      </dgm:t>
    </dgm:pt>
    <dgm:pt modelId="{527E7BAF-EFCE-458D-9EAB-FDA1ABBDF52B}">
      <dgm:prSet phldrT="[نص]" custT="1"/>
      <dgm:spPr>
        <a:solidFill>
          <a:schemeClr val="accent6">
            <a:lumMod val="60000"/>
            <a:lumOff val="40000"/>
          </a:schemeClr>
        </a:solidFill>
      </dgm:spPr>
      <dgm:t>
        <a:bodyPr/>
        <a:lstStyle/>
        <a:p>
          <a:pPr rtl="1"/>
          <a:r>
            <a:rPr lang="en-US" sz="1600" b="1" dirty="0">
              <a:latin typeface="Sakkal Majalla" pitchFamily="2" charset="-78"/>
              <a:cs typeface="Sakkal Majalla" pitchFamily="2" charset="-78"/>
            </a:rPr>
            <a:t>Specialization</a:t>
          </a:r>
          <a:endParaRPr lang="ar-YE" sz="1600" b="1" dirty="0">
            <a:latin typeface="Sakkal Majalla" pitchFamily="2" charset="-78"/>
            <a:cs typeface="Sakkal Majalla" pitchFamily="2" charset="-78"/>
          </a:endParaRPr>
        </a:p>
      </dgm:t>
    </dgm:pt>
    <dgm:pt modelId="{BE5553EB-EA25-4866-BFCA-27978B25869F}" type="parTrans" cxnId="{A5AAA2B1-A7A5-41BF-A7BB-E025FB9CEE32}">
      <dgm:prSet/>
      <dgm:spPr/>
      <dgm:t>
        <a:bodyPr/>
        <a:lstStyle/>
        <a:p>
          <a:pPr rtl="1"/>
          <a:endParaRPr lang="ar-YE" b="1">
            <a:latin typeface="Sakkal Majalla" pitchFamily="2" charset="-78"/>
            <a:cs typeface="Sakkal Majalla" pitchFamily="2" charset="-78"/>
          </a:endParaRPr>
        </a:p>
      </dgm:t>
    </dgm:pt>
    <dgm:pt modelId="{7B4B4AC9-E2C9-43D0-814E-8C562569A2DF}" type="sibTrans" cxnId="{A5AAA2B1-A7A5-41BF-A7BB-E025FB9CEE32}">
      <dgm:prSet/>
      <dgm:spPr/>
      <dgm:t>
        <a:bodyPr/>
        <a:lstStyle/>
        <a:p>
          <a:pPr rtl="1"/>
          <a:endParaRPr lang="ar-YE" b="1">
            <a:latin typeface="Sakkal Majalla" pitchFamily="2" charset="-78"/>
            <a:cs typeface="Sakkal Majalla" pitchFamily="2" charset="-78"/>
          </a:endParaRPr>
        </a:p>
      </dgm:t>
    </dgm:pt>
    <dgm:pt modelId="{D9C634FB-B96A-4BB7-BDA3-EF74E15DC68C}">
      <dgm:prSet custT="1"/>
      <dgm:spPr>
        <a:solidFill>
          <a:schemeClr val="accent5">
            <a:lumMod val="75000"/>
          </a:schemeClr>
        </a:solidFill>
      </dgm:spPr>
      <dgm:t>
        <a:bodyPr/>
        <a:lstStyle/>
        <a:p>
          <a:pPr rtl="1"/>
          <a:r>
            <a:rPr lang="en-US" sz="1800" b="1" dirty="0">
              <a:latin typeface="Sakkal Majalla" pitchFamily="2" charset="-78"/>
              <a:cs typeface="Sakkal Majalla" pitchFamily="2" charset="-78"/>
            </a:rPr>
            <a:t>Courage and eloquence</a:t>
          </a:r>
          <a:endParaRPr lang="ar-YE" sz="1800" b="1" dirty="0">
            <a:latin typeface="Sakkal Majalla" pitchFamily="2" charset="-78"/>
            <a:cs typeface="Sakkal Majalla" pitchFamily="2" charset="-78"/>
          </a:endParaRPr>
        </a:p>
      </dgm:t>
    </dgm:pt>
    <dgm:pt modelId="{AAF05C73-C7D0-4479-93E3-1A4A672E9E86}" type="parTrans" cxnId="{6B262FD5-01C5-47B9-A500-0A7973538127}">
      <dgm:prSet/>
      <dgm:spPr/>
      <dgm:t>
        <a:bodyPr/>
        <a:lstStyle/>
        <a:p>
          <a:pPr rtl="1"/>
          <a:endParaRPr lang="ar-YE" b="1">
            <a:latin typeface="Sakkal Majalla" pitchFamily="2" charset="-78"/>
            <a:cs typeface="Sakkal Majalla" pitchFamily="2" charset="-78"/>
          </a:endParaRPr>
        </a:p>
      </dgm:t>
    </dgm:pt>
    <dgm:pt modelId="{398C5698-E74E-429A-90FA-9D78D6F3939B}" type="sibTrans" cxnId="{6B262FD5-01C5-47B9-A500-0A7973538127}">
      <dgm:prSet/>
      <dgm:spPr/>
      <dgm:t>
        <a:bodyPr/>
        <a:lstStyle/>
        <a:p>
          <a:pPr rtl="1"/>
          <a:endParaRPr lang="ar-YE" b="1">
            <a:latin typeface="Sakkal Majalla" pitchFamily="2" charset="-78"/>
            <a:cs typeface="Sakkal Majalla" pitchFamily="2" charset="-78"/>
          </a:endParaRPr>
        </a:p>
      </dgm:t>
    </dgm:pt>
    <dgm:pt modelId="{82B0E659-F574-4BDC-A7DE-1F4F564A5FED}">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Training planning</a:t>
          </a:r>
          <a:endParaRPr lang="ar-YE" sz="2800" b="1" dirty="0">
            <a:latin typeface="Sakkal Majalla" pitchFamily="2" charset="-78"/>
            <a:cs typeface="Sakkal Majalla" pitchFamily="2" charset="-78"/>
          </a:endParaRPr>
        </a:p>
      </dgm:t>
    </dgm:pt>
    <dgm:pt modelId="{6206B716-4E7D-470F-9549-BC2FA9FF14A6}" type="parTrans" cxnId="{9B9A7C73-7F83-4071-BEAF-FDE73DEFDE92}">
      <dgm:prSet/>
      <dgm:spPr/>
      <dgm:t>
        <a:bodyPr/>
        <a:lstStyle/>
        <a:p>
          <a:pPr rtl="1"/>
          <a:endParaRPr lang="ar-YE" b="1">
            <a:latin typeface="Sakkal Majalla" pitchFamily="2" charset="-78"/>
            <a:cs typeface="Sakkal Majalla" pitchFamily="2" charset="-78"/>
          </a:endParaRPr>
        </a:p>
      </dgm:t>
    </dgm:pt>
    <dgm:pt modelId="{CFDE93AA-0225-4FA5-AC99-514358230D7A}" type="sibTrans" cxnId="{9B9A7C73-7F83-4071-BEAF-FDE73DEFDE92}">
      <dgm:prSet/>
      <dgm:spPr/>
      <dgm:t>
        <a:bodyPr/>
        <a:lstStyle/>
        <a:p>
          <a:pPr rtl="1"/>
          <a:endParaRPr lang="ar-YE" b="1">
            <a:latin typeface="Sakkal Majalla" pitchFamily="2" charset="-78"/>
            <a:cs typeface="Sakkal Majalla" pitchFamily="2" charset="-78"/>
          </a:endParaRPr>
        </a:p>
      </dgm:t>
    </dgm:pt>
    <dgm:pt modelId="{9746C323-A31A-42D0-B80E-C027DD8693C0}">
      <dgm:prSet custT="1"/>
      <dgm:spPr>
        <a:solidFill>
          <a:schemeClr val="accent6">
            <a:lumMod val="50000"/>
          </a:schemeClr>
        </a:solidFill>
      </dgm:spPr>
      <dgm:t>
        <a:bodyPr/>
        <a:lstStyle/>
        <a:p>
          <a:pPr rtl="1"/>
          <a:r>
            <a:rPr lang="en-US" sz="1800" b="1" dirty="0">
              <a:latin typeface="Sakkal Majalla" pitchFamily="2" charset="-78"/>
              <a:cs typeface="Sakkal Majalla" pitchFamily="2" charset="-78"/>
            </a:rPr>
            <a:t>Preparation</a:t>
          </a:r>
          <a:endParaRPr lang="ar-YE" sz="1800" b="1" dirty="0">
            <a:latin typeface="Sakkal Majalla" pitchFamily="2" charset="-78"/>
            <a:cs typeface="Sakkal Majalla" pitchFamily="2" charset="-78"/>
          </a:endParaRPr>
        </a:p>
      </dgm:t>
    </dgm:pt>
    <dgm:pt modelId="{E524B8D0-474F-4F46-934F-0999D4E44323}" type="sibTrans" cxnId="{2AAEF2B4-5AF7-4C40-958A-AFCC83049ABD}">
      <dgm:prSet/>
      <dgm:spPr/>
      <dgm:t>
        <a:bodyPr/>
        <a:lstStyle/>
        <a:p>
          <a:pPr rtl="1"/>
          <a:endParaRPr lang="ar-YE" b="1">
            <a:latin typeface="Sakkal Majalla" pitchFamily="2" charset="-78"/>
            <a:cs typeface="Sakkal Majalla" pitchFamily="2" charset="-78"/>
          </a:endParaRPr>
        </a:p>
      </dgm:t>
    </dgm:pt>
    <dgm:pt modelId="{E5FD50CD-AB63-447A-8366-32232CE5A554}" type="parTrans" cxnId="{2AAEF2B4-5AF7-4C40-958A-AFCC83049ABD}">
      <dgm:prSet/>
      <dgm:spPr/>
      <dgm:t>
        <a:bodyPr/>
        <a:lstStyle/>
        <a:p>
          <a:pPr rtl="1"/>
          <a:endParaRPr lang="ar-YE" b="1">
            <a:latin typeface="Sakkal Majalla" pitchFamily="2" charset="-78"/>
            <a:cs typeface="Sakkal Majalla" pitchFamily="2" charset="-78"/>
          </a:endParaRPr>
        </a:p>
      </dgm:t>
    </dgm:pt>
    <dgm:pt modelId="{1463D4D8-8C12-4E63-B8FE-08B82EB115CE}" type="pres">
      <dgm:prSet presAssocID="{3EF150F4-3C23-41E1-9922-76FE6A0455D8}" presName="Name0" presStyleCnt="0">
        <dgm:presLayoutVars>
          <dgm:chMax val="1"/>
          <dgm:dir/>
          <dgm:animLvl val="ctr"/>
          <dgm:resizeHandles val="exact"/>
        </dgm:presLayoutVars>
      </dgm:prSet>
      <dgm:spPr/>
      <dgm:t>
        <a:bodyPr/>
        <a:lstStyle/>
        <a:p>
          <a:endParaRPr lang="en-US"/>
        </a:p>
      </dgm:t>
    </dgm:pt>
    <dgm:pt modelId="{D9E106F2-91D3-4988-ADF0-43B2B65EEB97}" type="pres">
      <dgm:prSet presAssocID="{4058F44C-C7AE-4875-BCB4-925A028D97CE}" presName="centerShape" presStyleLbl="node0" presStyleIdx="0" presStyleCnt="1" custLinFactNeighborX="-226"/>
      <dgm:spPr/>
      <dgm:t>
        <a:bodyPr/>
        <a:lstStyle/>
        <a:p>
          <a:endParaRPr lang="en-US"/>
        </a:p>
      </dgm:t>
    </dgm:pt>
    <dgm:pt modelId="{D6C1A8C4-0021-435E-831F-DC347760B135}" type="pres">
      <dgm:prSet presAssocID="{0FACD547-4492-4846-ADAC-1E34759E4B68}" presName="node" presStyleLbl="node1" presStyleIdx="0" presStyleCnt="7" custScaleX="89691" custScaleY="94965">
        <dgm:presLayoutVars>
          <dgm:bulletEnabled val="1"/>
        </dgm:presLayoutVars>
      </dgm:prSet>
      <dgm:spPr/>
      <dgm:t>
        <a:bodyPr/>
        <a:lstStyle/>
        <a:p>
          <a:endParaRPr lang="en-US"/>
        </a:p>
      </dgm:t>
    </dgm:pt>
    <dgm:pt modelId="{0B7A82C3-3801-4B80-A729-B9A09E6ECF1A}" type="pres">
      <dgm:prSet presAssocID="{0FACD547-4492-4846-ADAC-1E34759E4B68}" presName="dummy" presStyleCnt="0"/>
      <dgm:spPr/>
      <dgm:t>
        <a:bodyPr/>
        <a:lstStyle/>
        <a:p>
          <a:endParaRPr lang="en-US"/>
        </a:p>
      </dgm:t>
    </dgm:pt>
    <dgm:pt modelId="{B2E16E0B-7F38-413C-A28D-C056E7927FB6}" type="pres">
      <dgm:prSet presAssocID="{4124FE67-F054-4AFC-BB58-D619AA658AF1}" presName="sibTrans" presStyleLbl="sibTrans2D1" presStyleIdx="0" presStyleCnt="7"/>
      <dgm:spPr/>
      <dgm:t>
        <a:bodyPr/>
        <a:lstStyle/>
        <a:p>
          <a:endParaRPr lang="en-US"/>
        </a:p>
      </dgm:t>
    </dgm:pt>
    <dgm:pt modelId="{D3B44725-C062-4093-A540-8B9B0268E904}" type="pres">
      <dgm:prSet presAssocID="{DA073FC1-A00E-434C-9E63-E18BDE32934D}" presName="node" presStyleLbl="node1" presStyleIdx="1" presStyleCnt="7">
        <dgm:presLayoutVars>
          <dgm:bulletEnabled val="1"/>
        </dgm:presLayoutVars>
      </dgm:prSet>
      <dgm:spPr/>
      <dgm:t>
        <a:bodyPr/>
        <a:lstStyle/>
        <a:p>
          <a:endParaRPr lang="en-US"/>
        </a:p>
      </dgm:t>
    </dgm:pt>
    <dgm:pt modelId="{EAAC9A87-863F-481A-8639-26756BBB31FE}" type="pres">
      <dgm:prSet presAssocID="{DA073FC1-A00E-434C-9E63-E18BDE32934D}" presName="dummy" presStyleCnt="0"/>
      <dgm:spPr/>
      <dgm:t>
        <a:bodyPr/>
        <a:lstStyle/>
        <a:p>
          <a:endParaRPr lang="en-US"/>
        </a:p>
      </dgm:t>
    </dgm:pt>
    <dgm:pt modelId="{D8168CB4-C773-4E98-B6DE-81EF455751A6}" type="pres">
      <dgm:prSet presAssocID="{56DCECD7-4525-42D7-8913-9EA1CBB97608}" presName="sibTrans" presStyleLbl="sibTrans2D1" presStyleIdx="1" presStyleCnt="7"/>
      <dgm:spPr/>
      <dgm:t>
        <a:bodyPr/>
        <a:lstStyle/>
        <a:p>
          <a:endParaRPr lang="en-US"/>
        </a:p>
      </dgm:t>
    </dgm:pt>
    <dgm:pt modelId="{73C4155E-B64A-4352-8AB9-29A484FDD5F5}" type="pres">
      <dgm:prSet presAssocID="{88067A16-5454-4A13-96A5-41FF0426D9D1}" presName="node" presStyleLbl="node1" presStyleIdx="2" presStyleCnt="7">
        <dgm:presLayoutVars>
          <dgm:bulletEnabled val="1"/>
        </dgm:presLayoutVars>
      </dgm:prSet>
      <dgm:spPr/>
      <dgm:t>
        <a:bodyPr/>
        <a:lstStyle/>
        <a:p>
          <a:endParaRPr lang="en-US"/>
        </a:p>
      </dgm:t>
    </dgm:pt>
    <dgm:pt modelId="{5B5495CC-188D-49FF-8B73-E0815203560A}" type="pres">
      <dgm:prSet presAssocID="{88067A16-5454-4A13-96A5-41FF0426D9D1}" presName="dummy" presStyleCnt="0"/>
      <dgm:spPr/>
      <dgm:t>
        <a:bodyPr/>
        <a:lstStyle/>
        <a:p>
          <a:endParaRPr lang="en-US"/>
        </a:p>
      </dgm:t>
    </dgm:pt>
    <dgm:pt modelId="{07EADA42-9E5B-4FFE-8717-1C573D467210}" type="pres">
      <dgm:prSet presAssocID="{F1310126-82B0-4CA5-8299-1FA0E77BD21A}" presName="sibTrans" presStyleLbl="sibTrans2D1" presStyleIdx="2" presStyleCnt="7"/>
      <dgm:spPr/>
      <dgm:t>
        <a:bodyPr/>
        <a:lstStyle/>
        <a:p>
          <a:endParaRPr lang="en-US"/>
        </a:p>
      </dgm:t>
    </dgm:pt>
    <dgm:pt modelId="{9F74A1FD-B3FC-4AB3-9494-ED3232333C0D}" type="pres">
      <dgm:prSet presAssocID="{527E7BAF-EFCE-458D-9EAB-FDA1ABBDF52B}" presName="node" presStyleLbl="node1" presStyleIdx="3" presStyleCnt="7">
        <dgm:presLayoutVars>
          <dgm:bulletEnabled val="1"/>
        </dgm:presLayoutVars>
      </dgm:prSet>
      <dgm:spPr/>
      <dgm:t>
        <a:bodyPr/>
        <a:lstStyle/>
        <a:p>
          <a:endParaRPr lang="en-US"/>
        </a:p>
      </dgm:t>
    </dgm:pt>
    <dgm:pt modelId="{124B69E1-3C5B-49BC-8F36-E81516C6F08E}" type="pres">
      <dgm:prSet presAssocID="{527E7BAF-EFCE-458D-9EAB-FDA1ABBDF52B}" presName="dummy" presStyleCnt="0"/>
      <dgm:spPr/>
      <dgm:t>
        <a:bodyPr/>
        <a:lstStyle/>
        <a:p>
          <a:endParaRPr lang="en-US"/>
        </a:p>
      </dgm:t>
    </dgm:pt>
    <dgm:pt modelId="{936B8338-7146-4533-A2EB-36ABD46A6563}" type="pres">
      <dgm:prSet presAssocID="{7B4B4AC9-E2C9-43D0-814E-8C562569A2DF}" presName="sibTrans" presStyleLbl="sibTrans2D1" presStyleIdx="3" presStyleCnt="7"/>
      <dgm:spPr/>
      <dgm:t>
        <a:bodyPr/>
        <a:lstStyle/>
        <a:p>
          <a:endParaRPr lang="en-US"/>
        </a:p>
      </dgm:t>
    </dgm:pt>
    <dgm:pt modelId="{803B3C75-6E75-4770-B97A-853EF514BF5A}" type="pres">
      <dgm:prSet presAssocID="{9746C323-A31A-42D0-B80E-C027DD8693C0}" presName="node" presStyleLbl="node1" presStyleIdx="4" presStyleCnt="7">
        <dgm:presLayoutVars>
          <dgm:bulletEnabled val="1"/>
        </dgm:presLayoutVars>
      </dgm:prSet>
      <dgm:spPr/>
      <dgm:t>
        <a:bodyPr/>
        <a:lstStyle/>
        <a:p>
          <a:endParaRPr lang="en-US"/>
        </a:p>
      </dgm:t>
    </dgm:pt>
    <dgm:pt modelId="{3D63AE26-3F8E-436C-9D2D-598C4D8B877F}" type="pres">
      <dgm:prSet presAssocID="{9746C323-A31A-42D0-B80E-C027DD8693C0}" presName="dummy" presStyleCnt="0"/>
      <dgm:spPr/>
      <dgm:t>
        <a:bodyPr/>
        <a:lstStyle/>
        <a:p>
          <a:endParaRPr lang="en-US"/>
        </a:p>
      </dgm:t>
    </dgm:pt>
    <dgm:pt modelId="{7A7D2AF8-9A70-489B-B7BB-793FC44827DA}" type="pres">
      <dgm:prSet presAssocID="{E524B8D0-474F-4F46-934F-0999D4E44323}" presName="sibTrans" presStyleLbl="sibTrans2D1" presStyleIdx="4" presStyleCnt="7"/>
      <dgm:spPr/>
      <dgm:t>
        <a:bodyPr/>
        <a:lstStyle/>
        <a:p>
          <a:endParaRPr lang="en-US"/>
        </a:p>
      </dgm:t>
    </dgm:pt>
    <dgm:pt modelId="{0E6BEB0D-F888-43C4-BFDE-B2F2EC6E295F}" type="pres">
      <dgm:prSet presAssocID="{D9C634FB-B96A-4BB7-BDA3-EF74E15DC68C}" presName="node" presStyleLbl="node1" presStyleIdx="5" presStyleCnt="7">
        <dgm:presLayoutVars>
          <dgm:bulletEnabled val="1"/>
        </dgm:presLayoutVars>
      </dgm:prSet>
      <dgm:spPr/>
      <dgm:t>
        <a:bodyPr/>
        <a:lstStyle/>
        <a:p>
          <a:endParaRPr lang="en-US"/>
        </a:p>
      </dgm:t>
    </dgm:pt>
    <dgm:pt modelId="{D25E7F2F-CE7A-4521-9D30-07A48E08ADD2}" type="pres">
      <dgm:prSet presAssocID="{D9C634FB-B96A-4BB7-BDA3-EF74E15DC68C}" presName="dummy" presStyleCnt="0"/>
      <dgm:spPr/>
      <dgm:t>
        <a:bodyPr/>
        <a:lstStyle/>
        <a:p>
          <a:endParaRPr lang="en-US"/>
        </a:p>
      </dgm:t>
    </dgm:pt>
    <dgm:pt modelId="{5D0B66FF-A03B-4B78-933E-1F74028F4C60}" type="pres">
      <dgm:prSet presAssocID="{398C5698-E74E-429A-90FA-9D78D6F3939B}" presName="sibTrans" presStyleLbl="sibTrans2D1" presStyleIdx="5" presStyleCnt="7"/>
      <dgm:spPr/>
      <dgm:t>
        <a:bodyPr/>
        <a:lstStyle/>
        <a:p>
          <a:endParaRPr lang="en-US"/>
        </a:p>
      </dgm:t>
    </dgm:pt>
    <dgm:pt modelId="{9B31F795-0A8A-40A6-9516-8872EE80C8ED}" type="pres">
      <dgm:prSet presAssocID="{82B0E659-F574-4BDC-A7DE-1F4F564A5FED}" presName="node" presStyleLbl="node1" presStyleIdx="6" presStyleCnt="7" custScaleX="108226">
        <dgm:presLayoutVars>
          <dgm:bulletEnabled val="1"/>
        </dgm:presLayoutVars>
      </dgm:prSet>
      <dgm:spPr/>
      <dgm:t>
        <a:bodyPr/>
        <a:lstStyle/>
        <a:p>
          <a:endParaRPr lang="en-US"/>
        </a:p>
      </dgm:t>
    </dgm:pt>
    <dgm:pt modelId="{51EC89EA-BE7E-44E7-861B-72877B85C89C}" type="pres">
      <dgm:prSet presAssocID="{82B0E659-F574-4BDC-A7DE-1F4F564A5FED}" presName="dummy" presStyleCnt="0"/>
      <dgm:spPr/>
      <dgm:t>
        <a:bodyPr/>
        <a:lstStyle/>
        <a:p>
          <a:endParaRPr lang="en-US"/>
        </a:p>
      </dgm:t>
    </dgm:pt>
    <dgm:pt modelId="{A2A33CE8-C12C-4AC9-A3E5-484DEAC61A0D}" type="pres">
      <dgm:prSet presAssocID="{CFDE93AA-0225-4FA5-AC99-514358230D7A}" presName="sibTrans" presStyleLbl="sibTrans2D1" presStyleIdx="6" presStyleCnt="7"/>
      <dgm:spPr/>
      <dgm:t>
        <a:bodyPr/>
        <a:lstStyle/>
        <a:p>
          <a:endParaRPr lang="en-US"/>
        </a:p>
      </dgm:t>
    </dgm:pt>
  </dgm:ptLst>
  <dgm:cxnLst>
    <dgm:cxn modelId="{93F17939-8C61-4FED-AF0B-C0932961A794}" type="presOf" srcId="{F1310126-82B0-4CA5-8299-1FA0E77BD21A}" destId="{07EADA42-9E5B-4FFE-8717-1C573D467210}" srcOrd="0" destOrd="0" presId="urn:microsoft.com/office/officeart/2005/8/layout/radial6"/>
    <dgm:cxn modelId="{2AAEF2B4-5AF7-4C40-958A-AFCC83049ABD}" srcId="{4058F44C-C7AE-4875-BCB4-925A028D97CE}" destId="{9746C323-A31A-42D0-B80E-C027DD8693C0}" srcOrd="4" destOrd="0" parTransId="{E5FD50CD-AB63-447A-8366-32232CE5A554}" sibTransId="{E524B8D0-474F-4F46-934F-0999D4E44323}"/>
    <dgm:cxn modelId="{BC77C3E0-4DF2-4F6D-84F6-5B322D97179E}" type="presOf" srcId="{DA073FC1-A00E-434C-9E63-E18BDE32934D}" destId="{D3B44725-C062-4093-A540-8B9B0268E904}" srcOrd="0" destOrd="0" presId="urn:microsoft.com/office/officeart/2005/8/layout/radial6"/>
    <dgm:cxn modelId="{BC6A5590-C53F-49AE-A893-970E03E1842A}" type="presOf" srcId="{527E7BAF-EFCE-458D-9EAB-FDA1ABBDF52B}" destId="{9F74A1FD-B3FC-4AB3-9494-ED3232333C0D}" srcOrd="0" destOrd="0" presId="urn:microsoft.com/office/officeart/2005/8/layout/radial6"/>
    <dgm:cxn modelId="{14FAD967-7E52-4784-9993-3B9B2DE3E8A2}" type="presOf" srcId="{CFDE93AA-0225-4FA5-AC99-514358230D7A}" destId="{A2A33CE8-C12C-4AC9-A3E5-484DEAC61A0D}" srcOrd="0" destOrd="0" presId="urn:microsoft.com/office/officeart/2005/8/layout/radial6"/>
    <dgm:cxn modelId="{5F7D33DC-9532-4E3C-B148-59DBFAC46061}" type="presOf" srcId="{7B4B4AC9-E2C9-43D0-814E-8C562569A2DF}" destId="{936B8338-7146-4533-A2EB-36ABD46A6563}" srcOrd="0" destOrd="0" presId="urn:microsoft.com/office/officeart/2005/8/layout/radial6"/>
    <dgm:cxn modelId="{C552D65C-DB88-4D7B-AB37-984784864420}" type="presOf" srcId="{4124FE67-F054-4AFC-BB58-D619AA658AF1}" destId="{B2E16E0B-7F38-413C-A28D-C056E7927FB6}" srcOrd="0" destOrd="0" presId="urn:microsoft.com/office/officeart/2005/8/layout/radial6"/>
    <dgm:cxn modelId="{269BF00F-2EDC-4A9F-8643-55D2934DA0F0}" type="presOf" srcId="{4058F44C-C7AE-4875-BCB4-925A028D97CE}" destId="{D9E106F2-91D3-4988-ADF0-43B2B65EEB97}" srcOrd="0" destOrd="0" presId="urn:microsoft.com/office/officeart/2005/8/layout/radial6"/>
    <dgm:cxn modelId="{4E2334E2-701B-4E3C-9FD4-BEA21CE3B15F}" type="presOf" srcId="{398C5698-E74E-429A-90FA-9D78D6F3939B}" destId="{5D0B66FF-A03B-4B78-933E-1F74028F4C60}" srcOrd="0" destOrd="0" presId="urn:microsoft.com/office/officeart/2005/8/layout/radial6"/>
    <dgm:cxn modelId="{E080FE0E-8667-47E0-9D5F-FCD2C1B30C01}" type="presOf" srcId="{0FACD547-4492-4846-ADAC-1E34759E4B68}" destId="{D6C1A8C4-0021-435E-831F-DC347760B135}" srcOrd="0" destOrd="0" presId="urn:microsoft.com/office/officeart/2005/8/layout/radial6"/>
    <dgm:cxn modelId="{751CDDF7-2296-45A8-BBC9-E2E66C36AC47}" srcId="{3EF150F4-3C23-41E1-9922-76FE6A0455D8}" destId="{4058F44C-C7AE-4875-BCB4-925A028D97CE}" srcOrd="0" destOrd="0" parTransId="{F492F811-67BE-4214-9544-AC77C891DB4A}" sibTransId="{E6847711-11AC-420D-BFD1-BD16BEA8C033}"/>
    <dgm:cxn modelId="{C64B95A0-2D49-42FD-BF81-258B3F0938E7}" type="presOf" srcId="{9746C323-A31A-42D0-B80E-C027DD8693C0}" destId="{803B3C75-6E75-4770-B97A-853EF514BF5A}" srcOrd="0" destOrd="0" presId="urn:microsoft.com/office/officeart/2005/8/layout/radial6"/>
    <dgm:cxn modelId="{9B9A7C73-7F83-4071-BEAF-FDE73DEFDE92}" srcId="{4058F44C-C7AE-4875-BCB4-925A028D97CE}" destId="{82B0E659-F574-4BDC-A7DE-1F4F564A5FED}" srcOrd="6" destOrd="0" parTransId="{6206B716-4E7D-470F-9549-BC2FA9FF14A6}" sibTransId="{CFDE93AA-0225-4FA5-AC99-514358230D7A}"/>
    <dgm:cxn modelId="{3455317C-36D1-4E7D-9715-FDB06228018B}" srcId="{4058F44C-C7AE-4875-BCB4-925A028D97CE}" destId="{88067A16-5454-4A13-96A5-41FF0426D9D1}" srcOrd="2" destOrd="0" parTransId="{355BBA63-FF24-4DEC-A9C3-AC4B710892EB}" sibTransId="{F1310126-82B0-4CA5-8299-1FA0E77BD21A}"/>
    <dgm:cxn modelId="{E46306F7-530B-4A71-9099-A64C935014CB}" type="presOf" srcId="{D9C634FB-B96A-4BB7-BDA3-EF74E15DC68C}" destId="{0E6BEB0D-F888-43C4-BFDE-B2F2EC6E295F}" srcOrd="0" destOrd="0" presId="urn:microsoft.com/office/officeart/2005/8/layout/radial6"/>
    <dgm:cxn modelId="{6B262FD5-01C5-47B9-A500-0A7973538127}" srcId="{4058F44C-C7AE-4875-BCB4-925A028D97CE}" destId="{D9C634FB-B96A-4BB7-BDA3-EF74E15DC68C}" srcOrd="5" destOrd="0" parTransId="{AAF05C73-C7D0-4479-93E3-1A4A672E9E86}" sibTransId="{398C5698-E74E-429A-90FA-9D78D6F3939B}"/>
    <dgm:cxn modelId="{3080D240-10F2-4055-9203-2DACF8A3F46B}" type="presOf" srcId="{56DCECD7-4525-42D7-8913-9EA1CBB97608}" destId="{D8168CB4-C773-4E98-B6DE-81EF455751A6}" srcOrd="0" destOrd="0" presId="urn:microsoft.com/office/officeart/2005/8/layout/radial6"/>
    <dgm:cxn modelId="{A5AAA2B1-A7A5-41BF-A7BB-E025FB9CEE32}" srcId="{4058F44C-C7AE-4875-BCB4-925A028D97CE}" destId="{527E7BAF-EFCE-458D-9EAB-FDA1ABBDF52B}" srcOrd="3" destOrd="0" parTransId="{BE5553EB-EA25-4866-BFCA-27978B25869F}" sibTransId="{7B4B4AC9-E2C9-43D0-814E-8C562569A2DF}"/>
    <dgm:cxn modelId="{308B5C56-FE0E-49BB-B9B5-1295A6E0471C}" srcId="{4058F44C-C7AE-4875-BCB4-925A028D97CE}" destId="{DA073FC1-A00E-434C-9E63-E18BDE32934D}" srcOrd="1" destOrd="0" parTransId="{92A66CE7-79F5-4BF8-9197-2A2D1391BC2F}" sibTransId="{56DCECD7-4525-42D7-8913-9EA1CBB97608}"/>
    <dgm:cxn modelId="{6042B7B5-1293-4963-805D-B1C760ABB758}" srcId="{4058F44C-C7AE-4875-BCB4-925A028D97CE}" destId="{0FACD547-4492-4846-ADAC-1E34759E4B68}" srcOrd="0" destOrd="0" parTransId="{6DEBC72E-DA5A-49E4-B17E-152F58DB01F9}" sibTransId="{4124FE67-F054-4AFC-BB58-D619AA658AF1}"/>
    <dgm:cxn modelId="{28E3A4B1-449D-40A1-8598-6A4200D9ECA0}" type="presOf" srcId="{E524B8D0-474F-4F46-934F-0999D4E44323}" destId="{7A7D2AF8-9A70-489B-B7BB-793FC44827DA}" srcOrd="0" destOrd="0" presId="urn:microsoft.com/office/officeart/2005/8/layout/radial6"/>
    <dgm:cxn modelId="{06B14267-2755-421F-BC87-984F056D4EE3}" type="presOf" srcId="{82B0E659-F574-4BDC-A7DE-1F4F564A5FED}" destId="{9B31F795-0A8A-40A6-9516-8872EE80C8ED}" srcOrd="0" destOrd="0" presId="urn:microsoft.com/office/officeart/2005/8/layout/radial6"/>
    <dgm:cxn modelId="{4E8C7810-8A65-4942-B6B0-8C965DA37EA4}" type="presOf" srcId="{3EF150F4-3C23-41E1-9922-76FE6A0455D8}" destId="{1463D4D8-8C12-4E63-B8FE-08B82EB115CE}" srcOrd="0" destOrd="0" presId="urn:microsoft.com/office/officeart/2005/8/layout/radial6"/>
    <dgm:cxn modelId="{4447C8C5-BD25-423A-8BCF-4D7EEA309829}" type="presOf" srcId="{88067A16-5454-4A13-96A5-41FF0426D9D1}" destId="{73C4155E-B64A-4352-8AB9-29A484FDD5F5}" srcOrd="0" destOrd="0" presId="urn:microsoft.com/office/officeart/2005/8/layout/radial6"/>
    <dgm:cxn modelId="{38F83EFD-E5F8-4201-90D0-9288B057B1AF}" type="presParOf" srcId="{1463D4D8-8C12-4E63-B8FE-08B82EB115CE}" destId="{D9E106F2-91D3-4988-ADF0-43B2B65EEB97}" srcOrd="0" destOrd="0" presId="urn:microsoft.com/office/officeart/2005/8/layout/radial6"/>
    <dgm:cxn modelId="{A3109D5E-A7BF-4E5C-8067-EF9E14599BB8}" type="presParOf" srcId="{1463D4D8-8C12-4E63-B8FE-08B82EB115CE}" destId="{D6C1A8C4-0021-435E-831F-DC347760B135}" srcOrd="1" destOrd="0" presId="urn:microsoft.com/office/officeart/2005/8/layout/radial6"/>
    <dgm:cxn modelId="{0013506B-968F-4EBC-9EA6-64FD1214C88D}" type="presParOf" srcId="{1463D4D8-8C12-4E63-B8FE-08B82EB115CE}" destId="{0B7A82C3-3801-4B80-A729-B9A09E6ECF1A}" srcOrd="2" destOrd="0" presId="urn:microsoft.com/office/officeart/2005/8/layout/radial6"/>
    <dgm:cxn modelId="{3C0EA59C-C7AA-445C-81CC-A7F8E93C0231}" type="presParOf" srcId="{1463D4D8-8C12-4E63-B8FE-08B82EB115CE}" destId="{B2E16E0B-7F38-413C-A28D-C056E7927FB6}" srcOrd="3" destOrd="0" presId="urn:microsoft.com/office/officeart/2005/8/layout/radial6"/>
    <dgm:cxn modelId="{468114A6-BE79-4024-A5D4-AC0F3E779ADE}" type="presParOf" srcId="{1463D4D8-8C12-4E63-B8FE-08B82EB115CE}" destId="{D3B44725-C062-4093-A540-8B9B0268E904}" srcOrd="4" destOrd="0" presId="urn:microsoft.com/office/officeart/2005/8/layout/radial6"/>
    <dgm:cxn modelId="{C18327A4-69AB-40CA-A4D1-15138DAD10AF}" type="presParOf" srcId="{1463D4D8-8C12-4E63-B8FE-08B82EB115CE}" destId="{EAAC9A87-863F-481A-8639-26756BBB31FE}" srcOrd="5" destOrd="0" presId="urn:microsoft.com/office/officeart/2005/8/layout/radial6"/>
    <dgm:cxn modelId="{FE5C77DF-FED9-4DDC-97BA-294EED76BB22}" type="presParOf" srcId="{1463D4D8-8C12-4E63-B8FE-08B82EB115CE}" destId="{D8168CB4-C773-4E98-B6DE-81EF455751A6}" srcOrd="6" destOrd="0" presId="urn:microsoft.com/office/officeart/2005/8/layout/radial6"/>
    <dgm:cxn modelId="{C49669D9-7964-47A2-B5D4-21F32422D87C}" type="presParOf" srcId="{1463D4D8-8C12-4E63-B8FE-08B82EB115CE}" destId="{73C4155E-B64A-4352-8AB9-29A484FDD5F5}" srcOrd="7" destOrd="0" presId="urn:microsoft.com/office/officeart/2005/8/layout/radial6"/>
    <dgm:cxn modelId="{F56220AC-630F-4B60-B6D3-0E60B354839D}" type="presParOf" srcId="{1463D4D8-8C12-4E63-B8FE-08B82EB115CE}" destId="{5B5495CC-188D-49FF-8B73-E0815203560A}" srcOrd="8" destOrd="0" presId="urn:microsoft.com/office/officeart/2005/8/layout/radial6"/>
    <dgm:cxn modelId="{3FD0A468-E0D7-46CF-9789-32E73E624B82}" type="presParOf" srcId="{1463D4D8-8C12-4E63-B8FE-08B82EB115CE}" destId="{07EADA42-9E5B-4FFE-8717-1C573D467210}" srcOrd="9" destOrd="0" presId="urn:microsoft.com/office/officeart/2005/8/layout/radial6"/>
    <dgm:cxn modelId="{9C93D089-CF50-4B8C-A56C-F51C62EDFB91}" type="presParOf" srcId="{1463D4D8-8C12-4E63-B8FE-08B82EB115CE}" destId="{9F74A1FD-B3FC-4AB3-9494-ED3232333C0D}" srcOrd="10" destOrd="0" presId="urn:microsoft.com/office/officeart/2005/8/layout/radial6"/>
    <dgm:cxn modelId="{E7A43DA1-653C-4B75-93FE-4B1CFBF7F725}" type="presParOf" srcId="{1463D4D8-8C12-4E63-B8FE-08B82EB115CE}" destId="{124B69E1-3C5B-49BC-8F36-E81516C6F08E}" srcOrd="11" destOrd="0" presId="urn:microsoft.com/office/officeart/2005/8/layout/radial6"/>
    <dgm:cxn modelId="{743955E8-7CAD-4037-8808-B0F29D50CA73}" type="presParOf" srcId="{1463D4D8-8C12-4E63-B8FE-08B82EB115CE}" destId="{936B8338-7146-4533-A2EB-36ABD46A6563}" srcOrd="12" destOrd="0" presId="urn:microsoft.com/office/officeart/2005/8/layout/radial6"/>
    <dgm:cxn modelId="{09FB34C1-80E9-4306-84B4-40B5A85D13F4}" type="presParOf" srcId="{1463D4D8-8C12-4E63-B8FE-08B82EB115CE}" destId="{803B3C75-6E75-4770-B97A-853EF514BF5A}" srcOrd="13" destOrd="0" presId="urn:microsoft.com/office/officeart/2005/8/layout/radial6"/>
    <dgm:cxn modelId="{55EB8B82-2EF9-4372-B61D-D7588C03D245}" type="presParOf" srcId="{1463D4D8-8C12-4E63-B8FE-08B82EB115CE}" destId="{3D63AE26-3F8E-436C-9D2D-598C4D8B877F}" srcOrd="14" destOrd="0" presId="urn:microsoft.com/office/officeart/2005/8/layout/radial6"/>
    <dgm:cxn modelId="{8EE6DA56-4AE5-48EE-86D9-F7910F27AF7D}" type="presParOf" srcId="{1463D4D8-8C12-4E63-B8FE-08B82EB115CE}" destId="{7A7D2AF8-9A70-489B-B7BB-793FC44827DA}" srcOrd="15" destOrd="0" presId="urn:microsoft.com/office/officeart/2005/8/layout/radial6"/>
    <dgm:cxn modelId="{52901AA8-E221-49B4-8CA3-34E95122DF90}" type="presParOf" srcId="{1463D4D8-8C12-4E63-B8FE-08B82EB115CE}" destId="{0E6BEB0D-F888-43C4-BFDE-B2F2EC6E295F}" srcOrd="16" destOrd="0" presId="urn:microsoft.com/office/officeart/2005/8/layout/radial6"/>
    <dgm:cxn modelId="{6D5D5106-CF9F-4D2D-BA50-19A23BD6387F}" type="presParOf" srcId="{1463D4D8-8C12-4E63-B8FE-08B82EB115CE}" destId="{D25E7F2F-CE7A-4521-9D30-07A48E08ADD2}" srcOrd="17" destOrd="0" presId="urn:microsoft.com/office/officeart/2005/8/layout/radial6"/>
    <dgm:cxn modelId="{D8F235F2-E20B-4237-8C4C-F8DE7F4AD64F}" type="presParOf" srcId="{1463D4D8-8C12-4E63-B8FE-08B82EB115CE}" destId="{5D0B66FF-A03B-4B78-933E-1F74028F4C60}" srcOrd="18" destOrd="0" presId="urn:microsoft.com/office/officeart/2005/8/layout/radial6"/>
    <dgm:cxn modelId="{98055AE1-8B3A-4790-942F-38518082B9AF}" type="presParOf" srcId="{1463D4D8-8C12-4E63-B8FE-08B82EB115CE}" destId="{9B31F795-0A8A-40A6-9516-8872EE80C8ED}" srcOrd="19" destOrd="0" presId="urn:microsoft.com/office/officeart/2005/8/layout/radial6"/>
    <dgm:cxn modelId="{2589EE3E-C888-410F-A4A6-027AD0323455}" type="presParOf" srcId="{1463D4D8-8C12-4E63-B8FE-08B82EB115CE}" destId="{51EC89EA-BE7E-44E7-861B-72877B85C89C}" srcOrd="20" destOrd="0" presId="urn:microsoft.com/office/officeart/2005/8/layout/radial6"/>
    <dgm:cxn modelId="{A3B8AB47-AAAB-467B-A70A-5E917CB46CBE}" type="presParOf" srcId="{1463D4D8-8C12-4E63-B8FE-08B82EB115CE}" destId="{A2A33CE8-C12C-4AC9-A3E5-484DEAC61A0D}"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7DA1E1-745B-4D97-A4B2-5254C61036A4}" type="doc">
      <dgm:prSet loTypeId="urn:microsoft.com/office/officeart/2005/8/layout/radial3" loCatId="cycle" qsTypeId="urn:microsoft.com/office/officeart/2005/8/quickstyle/3d4" qsCatId="3D" csTypeId="urn:microsoft.com/office/officeart/2005/8/colors/colorful1#8" csCatId="colorful" phldr="1"/>
      <dgm:spPr/>
      <dgm:t>
        <a:bodyPr/>
        <a:lstStyle/>
        <a:p>
          <a:pPr rtl="1"/>
          <a:endParaRPr lang="ar-YE"/>
        </a:p>
      </dgm:t>
    </dgm:pt>
    <dgm:pt modelId="{F35CEF62-DC3E-45BC-BCA7-60F61A7AFECA}">
      <dgm:prSet phldrT="[نص]" custT="1"/>
      <dgm:spPr>
        <a:solidFill>
          <a:schemeClr val="accent5">
            <a:lumMod val="50000"/>
            <a:alpha val="50000"/>
          </a:schemeClr>
        </a:solidFill>
      </dgm:spPr>
      <dgm:t>
        <a:bodyPr/>
        <a:lstStyle/>
        <a:p>
          <a:pPr rtl="1"/>
          <a:r>
            <a:rPr lang="ar-YE" sz="4000" b="1" dirty="0">
              <a:latin typeface="Sakkal Majalla" pitchFamily="2" charset="-78"/>
              <a:cs typeface="Sakkal Majalla" pitchFamily="2" charset="-78"/>
            </a:rPr>
            <a:t>ابدأ التدريب</a:t>
          </a:r>
        </a:p>
      </dgm:t>
    </dgm:pt>
    <dgm:pt modelId="{95F7FD67-8659-426C-8D3B-ED8597BCFC1A}" type="parTrans" cxnId="{8D50D594-3184-44C3-B129-9A10C13D4510}">
      <dgm:prSet/>
      <dgm:spPr/>
      <dgm:t>
        <a:bodyPr/>
        <a:lstStyle/>
        <a:p>
          <a:pPr rtl="1"/>
          <a:endParaRPr lang="ar-YE" b="1">
            <a:latin typeface="Sakkal Majalla" pitchFamily="2" charset="-78"/>
            <a:cs typeface="Sakkal Majalla" pitchFamily="2" charset="-78"/>
          </a:endParaRPr>
        </a:p>
      </dgm:t>
    </dgm:pt>
    <dgm:pt modelId="{CDC30387-C2E6-45A2-90E0-545F2BFCFA8E}" type="sibTrans" cxnId="{8D50D594-3184-44C3-B129-9A10C13D4510}">
      <dgm:prSet/>
      <dgm:spPr/>
      <dgm:t>
        <a:bodyPr/>
        <a:lstStyle/>
        <a:p>
          <a:pPr rtl="1"/>
          <a:endParaRPr lang="ar-YE" b="1">
            <a:latin typeface="Sakkal Majalla" pitchFamily="2" charset="-78"/>
            <a:cs typeface="Sakkal Majalla" pitchFamily="2" charset="-78"/>
          </a:endParaRPr>
        </a:p>
      </dgm:t>
    </dgm:pt>
    <dgm:pt modelId="{26FEFD8A-523D-4C7D-93B7-D685EFC5EDC7}">
      <dgm:prSet phldrT="[نص]"/>
      <dgm:spPr>
        <a:solidFill>
          <a:schemeClr val="accent6">
            <a:lumMod val="75000"/>
            <a:alpha val="50000"/>
          </a:schemeClr>
        </a:solidFill>
      </dgm:spPr>
      <dgm:t>
        <a:bodyPr/>
        <a:lstStyle/>
        <a:p>
          <a:pPr rtl="1"/>
          <a:r>
            <a:rPr lang="ar-YE" b="1" dirty="0">
              <a:latin typeface="Sakkal Majalla" pitchFamily="2" charset="-78"/>
              <a:cs typeface="Sakkal Majalla" pitchFamily="2" charset="-78"/>
            </a:rPr>
            <a:t>أنماط المتدربين</a:t>
          </a:r>
        </a:p>
      </dgm:t>
    </dgm:pt>
    <dgm:pt modelId="{7933CA5F-4F89-44DB-910C-35B169A40DFA}" type="parTrans" cxnId="{CF65E5BD-B7AA-4F0A-BC10-BA58D9B6C165}">
      <dgm:prSet/>
      <dgm:spPr/>
      <dgm:t>
        <a:bodyPr/>
        <a:lstStyle/>
        <a:p>
          <a:pPr rtl="1"/>
          <a:endParaRPr lang="ar-YE" b="1">
            <a:latin typeface="Sakkal Majalla" pitchFamily="2" charset="-78"/>
            <a:cs typeface="Sakkal Majalla" pitchFamily="2" charset="-78"/>
          </a:endParaRPr>
        </a:p>
      </dgm:t>
    </dgm:pt>
    <dgm:pt modelId="{E6395B8F-91E7-4D18-AFF2-DEA985299DE4}" type="sibTrans" cxnId="{CF65E5BD-B7AA-4F0A-BC10-BA58D9B6C165}">
      <dgm:prSet/>
      <dgm:spPr/>
      <dgm:t>
        <a:bodyPr/>
        <a:lstStyle/>
        <a:p>
          <a:pPr rtl="1"/>
          <a:endParaRPr lang="ar-YE" b="1">
            <a:latin typeface="Sakkal Majalla" pitchFamily="2" charset="-78"/>
            <a:cs typeface="Sakkal Majalla" pitchFamily="2" charset="-78"/>
          </a:endParaRPr>
        </a:p>
      </dgm:t>
    </dgm:pt>
    <dgm:pt modelId="{45440525-7CB4-4967-9F73-5FE5ED9924E9}">
      <dgm:prSet phldrT="[نص]"/>
      <dgm:spPr>
        <a:solidFill>
          <a:schemeClr val="accent6">
            <a:lumMod val="50000"/>
            <a:alpha val="50000"/>
          </a:schemeClr>
        </a:solidFill>
      </dgm:spPr>
      <dgm:t>
        <a:bodyPr/>
        <a:lstStyle/>
        <a:p>
          <a:pPr rtl="1"/>
          <a:r>
            <a:rPr lang="ar-YE" b="1" dirty="0">
              <a:latin typeface="Sakkal Majalla" pitchFamily="2" charset="-78"/>
              <a:cs typeface="Sakkal Majalla" pitchFamily="2" charset="-78"/>
            </a:rPr>
            <a:t>لغة الجسد</a:t>
          </a:r>
        </a:p>
      </dgm:t>
    </dgm:pt>
    <dgm:pt modelId="{E67D9016-86AE-4995-AC2C-92E4DBD9BBE2}" type="parTrans" cxnId="{DE9A2F8E-5D2B-44E4-8568-A9F20C84EB2C}">
      <dgm:prSet/>
      <dgm:spPr/>
      <dgm:t>
        <a:bodyPr/>
        <a:lstStyle/>
        <a:p>
          <a:pPr rtl="1"/>
          <a:endParaRPr lang="ar-YE" b="1">
            <a:latin typeface="Sakkal Majalla" pitchFamily="2" charset="-78"/>
            <a:cs typeface="Sakkal Majalla" pitchFamily="2" charset="-78"/>
          </a:endParaRPr>
        </a:p>
      </dgm:t>
    </dgm:pt>
    <dgm:pt modelId="{4B0D9D57-41EA-4AE3-B9D2-CEF32FA275E6}" type="sibTrans" cxnId="{DE9A2F8E-5D2B-44E4-8568-A9F20C84EB2C}">
      <dgm:prSet/>
      <dgm:spPr/>
      <dgm:t>
        <a:bodyPr/>
        <a:lstStyle/>
        <a:p>
          <a:pPr rtl="1"/>
          <a:endParaRPr lang="ar-YE" b="1">
            <a:latin typeface="Sakkal Majalla" pitchFamily="2" charset="-78"/>
            <a:cs typeface="Sakkal Majalla" pitchFamily="2" charset="-78"/>
          </a:endParaRPr>
        </a:p>
      </dgm:t>
    </dgm:pt>
    <dgm:pt modelId="{425F0DFE-D1A4-4C6D-853B-BEB21BECE68E}">
      <dgm:prSet phldrT="[نص]"/>
      <dgm:spPr>
        <a:solidFill>
          <a:schemeClr val="accent5">
            <a:lumMod val="60000"/>
            <a:lumOff val="40000"/>
            <a:alpha val="50000"/>
          </a:schemeClr>
        </a:solidFill>
      </dgm:spPr>
      <dgm:t>
        <a:bodyPr/>
        <a:lstStyle/>
        <a:p>
          <a:pPr rtl="1"/>
          <a:r>
            <a:rPr lang="ar-YE" b="1" dirty="0">
              <a:latin typeface="Sakkal Majalla" pitchFamily="2" charset="-78"/>
              <a:cs typeface="Sakkal Majalla" pitchFamily="2" charset="-78"/>
            </a:rPr>
            <a:t>الصوت</a:t>
          </a:r>
        </a:p>
      </dgm:t>
    </dgm:pt>
    <dgm:pt modelId="{9D6ABDA6-FD8A-46AA-8B88-7ACA09B9F9A3}" type="parTrans" cxnId="{B16362A0-7F12-4158-852A-B23F3689FC84}">
      <dgm:prSet/>
      <dgm:spPr/>
      <dgm:t>
        <a:bodyPr/>
        <a:lstStyle/>
        <a:p>
          <a:pPr rtl="1"/>
          <a:endParaRPr lang="ar-YE" b="1">
            <a:latin typeface="Sakkal Majalla" pitchFamily="2" charset="-78"/>
            <a:cs typeface="Sakkal Majalla" pitchFamily="2" charset="-78"/>
          </a:endParaRPr>
        </a:p>
      </dgm:t>
    </dgm:pt>
    <dgm:pt modelId="{A9525912-F99E-4930-A66E-6E6A9BA40E6B}" type="sibTrans" cxnId="{B16362A0-7F12-4158-852A-B23F3689FC84}">
      <dgm:prSet/>
      <dgm:spPr/>
      <dgm:t>
        <a:bodyPr/>
        <a:lstStyle/>
        <a:p>
          <a:pPr rtl="1"/>
          <a:endParaRPr lang="ar-YE" b="1">
            <a:latin typeface="Sakkal Majalla" pitchFamily="2" charset="-78"/>
            <a:cs typeface="Sakkal Majalla" pitchFamily="2" charset="-78"/>
          </a:endParaRPr>
        </a:p>
      </dgm:t>
    </dgm:pt>
    <dgm:pt modelId="{89A496F4-C9EA-402E-A800-921B3A01E20D}">
      <dgm:prSet phldrT="[نص]"/>
      <dgm:spPr>
        <a:solidFill>
          <a:schemeClr val="accent5">
            <a:lumMod val="75000"/>
            <a:alpha val="50000"/>
          </a:schemeClr>
        </a:solidFill>
      </dgm:spPr>
      <dgm:t>
        <a:bodyPr/>
        <a:lstStyle/>
        <a:p>
          <a:pPr rtl="1"/>
          <a:r>
            <a:rPr lang="ar-YE" b="1" dirty="0">
              <a:latin typeface="Sakkal Majalla" pitchFamily="2" charset="-78"/>
              <a:cs typeface="Sakkal Majalla" pitchFamily="2" charset="-78"/>
            </a:rPr>
            <a:t>المحتوى</a:t>
          </a:r>
        </a:p>
      </dgm:t>
    </dgm:pt>
    <dgm:pt modelId="{A51A378D-F89C-4105-BCDE-D922E8E73BBE}" type="parTrans" cxnId="{33858DFE-E013-4137-B06F-EBC050FAC770}">
      <dgm:prSet/>
      <dgm:spPr/>
      <dgm:t>
        <a:bodyPr/>
        <a:lstStyle/>
        <a:p>
          <a:pPr rtl="1"/>
          <a:endParaRPr lang="ar-YE" b="1">
            <a:latin typeface="Sakkal Majalla" pitchFamily="2" charset="-78"/>
            <a:cs typeface="Sakkal Majalla" pitchFamily="2" charset="-78"/>
          </a:endParaRPr>
        </a:p>
      </dgm:t>
    </dgm:pt>
    <dgm:pt modelId="{AB8C4639-4A2E-4E39-8496-57C80F79E6A3}" type="sibTrans" cxnId="{33858DFE-E013-4137-B06F-EBC050FAC770}">
      <dgm:prSet/>
      <dgm:spPr/>
      <dgm:t>
        <a:bodyPr/>
        <a:lstStyle/>
        <a:p>
          <a:pPr rtl="1"/>
          <a:endParaRPr lang="ar-YE" b="1">
            <a:latin typeface="Sakkal Majalla" pitchFamily="2" charset="-78"/>
            <a:cs typeface="Sakkal Majalla" pitchFamily="2" charset="-78"/>
          </a:endParaRPr>
        </a:p>
      </dgm:t>
    </dgm:pt>
    <dgm:pt modelId="{6F454D1A-3593-4401-91E8-D2CF3C5CEB4D}">
      <dgm:prSet/>
      <dgm:spPr>
        <a:solidFill>
          <a:schemeClr val="accent5">
            <a:lumMod val="50000"/>
            <a:alpha val="50000"/>
          </a:schemeClr>
        </a:solidFill>
      </dgm:spPr>
      <dgm:t>
        <a:bodyPr/>
        <a:lstStyle/>
        <a:p>
          <a:pPr rtl="1"/>
          <a:r>
            <a:rPr lang="ar-YE" b="1" dirty="0">
              <a:latin typeface="Sakkal Majalla" pitchFamily="2" charset="-78"/>
              <a:cs typeface="Sakkal Majalla" pitchFamily="2" charset="-78"/>
            </a:rPr>
            <a:t>الحقائب التدريبية</a:t>
          </a:r>
        </a:p>
      </dgm:t>
    </dgm:pt>
    <dgm:pt modelId="{C36D9485-9EB0-4D32-8A16-E3BB6203851D}" type="parTrans" cxnId="{E1EF5CAE-EAC9-45BB-91F6-54A52DC353C3}">
      <dgm:prSet/>
      <dgm:spPr/>
      <dgm:t>
        <a:bodyPr/>
        <a:lstStyle/>
        <a:p>
          <a:pPr rtl="1"/>
          <a:endParaRPr lang="ar-YE" b="1">
            <a:latin typeface="Sakkal Majalla" pitchFamily="2" charset="-78"/>
            <a:cs typeface="Sakkal Majalla" pitchFamily="2" charset="-78"/>
          </a:endParaRPr>
        </a:p>
      </dgm:t>
    </dgm:pt>
    <dgm:pt modelId="{95C573DF-A803-4018-B713-B898716F056B}" type="sibTrans" cxnId="{E1EF5CAE-EAC9-45BB-91F6-54A52DC353C3}">
      <dgm:prSet/>
      <dgm:spPr/>
      <dgm:t>
        <a:bodyPr/>
        <a:lstStyle/>
        <a:p>
          <a:pPr rtl="1"/>
          <a:endParaRPr lang="ar-YE" b="1">
            <a:latin typeface="Sakkal Majalla" pitchFamily="2" charset="-78"/>
            <a:cs typeface="Sakkal Majalla" pitchFamily="2" charset="-78"/>
          </a:endParaRPr>
        </a:p>
      </dgm:t>
    </dgm:pt>
    <dgm:pt modelId="{60321158-CA70-4A13-B84E-FB19E216225A}">
      <dgm:prSet/>
      <dgm:spPr>
        <a:solidFill>
          <a:schemeClr val="accent6">
            <a:lumMod val="75000"/>
            <a:alpha val="50000"/>
          </a:schemeClr>
        </a:solidFill>
      </dgm:spPr>
      <dgm:t>
        <a:bodyPr/>
        <a:lstStyle/>
        <a:p>
          <a:pPr rtl="1"/>
          <a:r>
            <a:rPr lang="ar-YE" b="1" dirty="0">
              <a:latin typeface="Sakkal Majalla" pitchFamily="2" charset="-78"/>
              <a:cs typeface="Sakkal Majalla" pitchFamily="2" charset="-78"/>
            </a:rPr>
            <a:t>الجمهور</a:t>
          </a:r>
        </a:p>
      </dgm:t>
    </dgm:pt>
    <dgm:pt modelId="{F6D3454F-B1B2-42AB-9E4F-DE13842E73E9}" type="parTrans" cxnId="{C645FD0C-FB45-4F13-8FEB-BA533DBF24BA}">
      <dgm:prSet/>
      <dgm:spPr/>
      <dgm:t>
        <a:bodyPr/>
        <a:lstStyle/>
        <a:p>
          <a:pPr rtl="1"/>
          <a:endParaRPr lang="ar-YE" b="1">
            <a:latin typeface="Sakkal Majalla" pitchFamily="2" charset="-78"/>
            <a:cs typeface="Sakkal Majalla" pitchFamily="2" charset="-78"/>
          </a:endParaRPr>
        </a:p>
      </dgm:t>
    </dgm:pt>
    <dgm:pt modelId="{046B6AEB-A4F9-47B8-97D4-C88A3274D37F}" type="sibTrans" cxnId="{C645FD0C-FB45-4F13-8FEB-BA533DBF24BA}">
      <dgm:prSet/>
      <dgm:spPr/>
      <dgm:t>
        <a:bodyPr/>
        <a:lstStyle/>
        <a:p>
          <a:pPr rtl="1"/>
          <a:endParaRPr lang="ar-YE" b="1">
            <a:latin typeface="Sakkal Majalla" pitchFamily="2" charset="-78"/>
            <a:cs typeface="Sakkal Majalla" pitchFamily="2" charset="-78"/>
          </a:endParaRPr>
        </a:p>
      </dgm:t>
    </dgm:pt>
    <dgm:pt modelId="{57D9CF82-D86A-4267-9797-ACD9B648A82C}">
      <dgm:prSet/>
      <dgm:spPr>
        <a:solidFill>
          <a:schemeClr val="accent6">
            <a:lumMod val="50000"/>
            <a:alpha val="50000"/>
          </a:schemeClr>
        </a:solidFill>
      </dgm:spPr>
      <dgm:t>
        <a:bodyPr/>
        <a:lstStyle/>
        <a:p>
          <a:pPr rtl="1"/>
          <a:r>
            <a:rPr lang="ar-YE" b="1" dirty="0">
              <a:latin typeface="Sakkal Majalla" pitchFamily="2" charset="-78"/>
              <a:cs typeface="Sakkal Majalla" pitchFamily="2" charset="-78"/>
            </a:rPr>
            <a:t>المكان</a:t>
          </a:r>
        </a:p>
      </dgm:t>
    </dgm:pt>
    <dgm:pt modelId="{095186B1-813F-4BE2-A733-A0E8B15087EC}" type="parTrans" cxnId="{F44E8D99-37B5-4B47-A954-D3164CB6574B}">
      <dgm:prSet/>
      <dgm:spPr/>
      <dgm:t>
        <a:bodyPr/>
        <a:lstStyle/>
        <a:p>
          <a:pPr rtl="1"/>
          <a:endParaRPr lang="ar-YE" b="1">
            <a:latin typeface="Sakkal Majalla" pitchFamily="2" charset="-78"/>
            <a:cs typeface="Sakkal Majalla" pitchFamily="2" charset="-78"/>
          </a:endParaRPr>
        </a:p>
      </dgm:t>
    </dgm:pt>
    <dgm:pt modelId="{4B2623D8-F0DE-4B6F-A180-15C6B1897710}" type="sibTrans" cxnId="{F44E8D99-37B5-4B47-A954-D3164CB6574B}">
      <dgm:prSet/>
      <dgm:spPr/>
      <dgm:t>
        <a:bodyPr/>
        <a:lstStyle/>
        <a:p>
          <a:pPr rtl="1"/>
          <a:endParaRPr lang="ar-YE" b="1">
            <a:latin typeface="Sakkal Majalla" pitchFamily="2" charset="-78"/>
            <a:cs typeface="Sakkal Majalla" pitchFamily="2" charset="-78"/>
          </a:endParaRPr>
        </a:p>
      </dgm:t>
    </dgm:pt>
    <dgm:pt modelId="{995691E1-CD71-4EF9-AB38-C8E6B51CE29A}">
      <dgm:prSet/>
      <dgm:spPr/>
      <dgm:t>
        <a:bodyPr/>
        <a:lstStyle/>
        <a:p>
          <a:pPr rtl="1"/>
          <a:r>
            <a:rPr lang="ar-YE" b="1" dirty="0">
              <a:latin typeface="Sakkal Majalla" pitchFamily="2" charset="-78"/>
              <a:cs typeface="Sakkal Majalla" pitchFamily="2" charset="-78"/>
            </a:rPr>
            <a:t>الوسائل</a:t>
          </a:r>
        </a:p>
      </dgm:t>
    </dgm:pt>
    <dgm:pt modelId="{6F5ED9EC-7674-4192-92AC-F80224551453}" type="parTrans" cxnId="{2ACA78B2-56F3-4BEA-AA27-65D52B07F5A4}">
      <dgm:prSet/>
      <dgm:spPr/>
      <dgm:t>
        <a:bodyPr/>
        <a:lstStyle/>
        <a:p>
          <a:pPr rtl="1"/>
          <a:endParaRPr lang="ar-YE" b="1">
            <a:latin typeface="Sakkal Majalla" pitchFamily="2" charset="-78"/>
            <a:cs typeface="Sakkal Majalla" pitchFamily="2" charset="-78"/>
          </a:endParaRPr>
        </a:p>
      </dgm:t>
    </dgm:pt>
    <dgm:pt modelId="{0508FAC8-3DEB-407F-A436-5FE035AFC84C}" type="sibTrans" cxnId="{2ACA78B2-56F3-4BEA-AA27-65D52B07F5A4}">
      <dgm:prSet/>
      <dgm:spPr/>
      <dgm:t>
        <a:bodyPr/>
        <a:lstStyle/>
        <a:p>
          <a:pPr rtl="1"/>
          <a:endParaRPr lang="ar-YE" b="1">
            <a:latin typeface="Sakkal Majalla" pitchFamily="2" charset="-78"/>
            <a:cs typeface="Sakkal Majalla" pitchFamily="2" charset="-78"/>
          </a:endParaRPr>
        </a:p>
      </dgm:t>
    </dgm:pt>
    <dgm:pt modelId="{10705FFD-5210-4E04-B753-C19D245E34A0}">
      <dgm:prSet/>
      <dgm:spPr/>
      <dgm:t>
        <a:bodyPr/>
        <a:lstStyle/>
        <a:p>
          <a:pPr rtl="1"/>
          <a:r>
            <a:rPr lang="ar-YE" b="1" dirty="0">
              <a:latin typeface="Sakkal Majalla" pitchFamily="2" charset="-78"/>
              <a:cs typeface="Sakkal Majalla" pitchFamily="2" charset="-78"/>
            </a:rPr>
            <a:t>الأساليب</a:t>
          </a:r>
        </a:p>
      </dgm:t>
    </dgm:pt>
    <dgm:pt modelId="{46B4CEF3-A890-429B-BF33-4F6A05E08B0B}" type="parTrans" cxnId="{EBE8A340-EB41-4669-8067-77B72B6B9B97}">
      <dgm:prSet/>
      <dgm:spPr/>
      <dgm:t>
        <a:bodyPr/>
        <a:lstStyle/>
        <a:p>
          <a:pPr rtl="1"/>
          <a:endParaRPr lang="ar-YE" b="1">
            <a:latin typeface="Sakkal Majalla" pitchFamily="2" charset="-78"/>
            <a:cs typeface="Sakkal Majalla" pitchFamily="2" charset="-78"/>
          </a:endParaRPr>
        </a:p>
      </dgm:t>
    </dgm:pt>
    <dgm:pt modelId="{D47FAFCD-931F-4A2E-B554-814186070BF4}" type="sibTrans" cxnId="{EBE8A340-EB41-4669-8067-77B72B6B9B97}">
      <dgm:prSet/>
      <dgm:spPr/>
      <dgm:t>
        <a:bodyPr/>
        <a:lstStyle/>
        <a:p>
          <a:pPr rtl="1"/>
          <a:endParaRPr lang="ar-YE" b="1">
            <a:latin typeface="Sakkal Majalla" pitchFamily="2" charset="-78"/>
            <a:cs typeface="Sakkal Majalla" pitchFamily="2" charset="-78"/>
          </a:endParaRPr>
        </a:p>
      </dgm:t>
    </dgm:pt>
    <dgm:pt modelId="{2761A7E0-6E7E-434A-A21F-CBD9AC71DCC6}">
      <dgm:prSet/>
      <dgm:spPr>
        <a:solidFill>
          <a:schemeClr val="accent5">
            <a:lumMod val="60000"/>
            <a:lumOff val="40000"/>
            <a:alpha val="50000"/>
          </a:schemeClr>
        </a:solidFill>
      </dgm:spPr>
      <dgm:t>
        <a:bodyPr/>
        <a:lstStyle/>
        <a:p>
          <a:pPr rtl="1"/>
          <a:r>
            <a:rPr lang="ar-YE" b="1" dirty="0">
              <a:latin typeface="Sakkal Majalla" pitchFamily="2" charset="-78"/>
              <a:cs typeface="Sakkal Majalla" pitchFamily="2" charset="-78"/>
            </a:rPr>
            <a:t>الختام</a:t>
          </a:r>
        </a:p>
      </dgm:t>
    </dgm:pt>
    <dgm:pt modelId="{E5A7F8AE-D8A2-44C6-B412-50F6A9C7EB5E}" type="parTrans" cxnId="{BA1A2640-4A72-4FF6-B5A5-7435BB56045B}">
      <dgm:prSet/>
      <dgm:spPr/>
      <dgm:t>
        <a:bodyPr/>
        <a:lstStyle/>
        <a:p>
          <a:pPr rtl="1"/>
          <a:endParaRPr lang="ar-YE" b="1">
            <a:latin typeface="Sakkal Majalla" pitchFamily="2" charset="-78"/>
            <a:cs typeface="Sakkal Majalla" pitchFamily="2" charset="-78"/>
          </a:endParaRPr>
        </a:p>
      </dgm:t>
    </dgm:pt>
    <dgm:pt modelId="{75F5951A-796E-4EF9-B1AB-5E161F779ACC}" type="sibTrans" cxnId="{BA1A2640-4A72-4FF6-B5A5-7435BB56045B}">
      <dgm:prSet/>
      <dgm:spPr/>
      <dgm:t>
        <a:bodyPr/>
        <a:lstStyle/>
        <a:p>
          <a:pPr rtl="1"/>
          <a:endParaRPr lang="ar-YE" b="1">
            <a:latin typeface="Sakkal Majalla" pitchFamily="2" charset="-78"/>
            <a:cs typeface="Sakkal Majalla" pitchFamily="2" charset="-78"/>
          </a:endParaRPr>
        </a:p>
      </dgm:t>
    </dgm:pt>
    <dgm:pt modelId="{94FF2872-BEF7-4D9D-9F9F-CE518DCC7DDC}">
      <dgm:prSet/>
      <dgm:spPr/>
      <dgm:t>
        <a:bodyPr/>
        <a:lstStyle/>
        <a:p>
          <a:pPr rtl="1"/>
          <a:endParaRPr lang="ar-YE" b="1">
            <a:latin typeface="Sakkal Majalla" pitchFamily="2" charset="-78"/>
            <a:cs typeface="Sakkal Majalla" pitchFamily="2" charset="-78"/>
          </a:endParaRPr>
        </a:p>
      </dgm:t>
    </dgm:pt>
    <dgm:pt modelId="{E36A056A-AD0C-4919-8FD3-BE730D5116C5}" type="parTrans" cxnId="{45380905-274C-4E37-B58F-976EF522D538}">
      <dgm:prSet/>
      <dgm:spPr/>
      <dgm:t>
        <a:bodyPr/>
        <a:lstStyle/>
        <a:p>
          <a:pPr rtl="1"/>
          <a:endParaRPr lang="ar-YE" b="1">
            <a:latin typeface="Sakkal Majalla" pitchFamily="2" charset="-78"/>
            <a:cs typeface="Sakkal Majalla" pitchFamily="2" charset="-78"/>
          </a:endParaRPr>
        </a:p>
      </dgm:t>
    </dgm:pt>
    <dgm:pt modelId="{7B7EFA03-EC15-4EBC-8B16-E5AB5CE18F48}" type="sibTrans" cxnId="{45380905-274C-4E37-B58F-976EF522D538}">
      <dgm:prSet/>
      <dgm:spPr/>
      <dgm:t>
        <a:bodyPr/>
        <a:lstStyle/>
        <a:p>
          <a:pPr rtl="1"/>
          <a:endParaRPr lang="ar-YE" b="1">
            <a:latin typeface="Sakkal Majalla" pitchFamily="2" charset="-78"/>
            <a:cs typeface="Sakkal Majalla" pitchFamily="2" charset="-78"/>
          </a:endParaRPr>
        </a:p>
      </dgm:t>
    </dgm:pt>
    <dgm:pt modelId="{C4C6B7E6-FA8E-41C7-BF30-FB564CC807C1}" type="pres">
      <dgm:prSet presAssocID="{3B7DA1E1-745B-4D97-A4B2-5254C61036A4}" presName="composite" presStyleCnt="0">
        <dgm:presLayoutVars>
          <dgm:chMax val="1"/>
          <dgm:dir/>
          <dgm:resizeHandles val="exact"/>
        </dgm:presLayoutVars>
      </dgm:prSet>
      <dgm:spPr/>
      <dgm:t>
        <a:bodyPr/>
        <a:lstStyle/>
        <a:p>
          <a:endParaRPr lang="en-US"/>
        </a:p>
      </dgm:t>
    </dgm:pt>
    <dgm:pt modelId="{2145D4E4-E591-4AE6-8D09-D4D8E327A225}" type="pres">
      <dgm:prSet presAssocID="{3B7DA1E1-745B-4D97-A4B2-5254C61036A4}" presName="radial" presStyleCnt="0">
        <dgm:presLayoutVars>
          <dgm:animLvl val="ctr"/>
        </dgm:presLayoutVars>
      </dgm:prSet>
      <dgm:spPr/>
    </dgm:pt>
    <dgm:pt modelId="{0223EF3B-3E0B-468C-A7CE-633692CBDFC9}" type="pres">
      <dgm:prSet presAssocID="{F35CEF62-DC3E-45BC-BCA7-60F61A7AFECA}" presName="centerShape" presStyleLbl="vennNode1" presStyleIdx="0" presStyleCnt="11"/>
      <dgm:spPr/>
      <dgm:t>
        <a:bodyPr/>
        <a:lstStyle/>
        <a:p>
          <a:endParaRPr lang="en-US"/>
        </a:p>
      </dgm:t>
    </dgm:pt>
    <dgm:pt modelId="{929DFC80-7F2B-48EA-B791-C1F154E1D218}" type="pres">
      <dgm:prSet presAssocID="{26FEFD8A-523D-4C7D-93B7-D685EFC5EDC7}" presName="node" presStyleLbl="vennNode1" presStyleIdx="1" presStyleCnt="11">
        <dgm:presLayoutVars>
          <dgm:bulletEnabled val="1"/>
        </dgm:presLayoutVars>
      </dgm:prSet>
      <dgm:spPr/>
      <dgm:t>
        <a:bodyPr/>
        <a:lstStyle/>
        <a:p>
          <a:endParaRPr lang="en-US"/>
        </a:p>
      </dgm:t>
    </dgm:pt>
    <dgm:pt modelId="{BDBE1960-9FD1-4DF7-98E4-60986314BE1D}" type="pres">
      <dgm:prSet presAssocID="{45440525-7CB4-4967-9F73-5FE5ED9924E9}" presName="node" presStyleLbl="vennNode1" presStyleIdx="2" presStyleCnt="11" custRadScaleRad="108090" custRadScaleInc="4878">
        <dgm:presLayoutVars>
          <dgm:bulletEnabled val="1"/>
        </dgm:presLayoutVars>
      </dgm:prSet>
      <dgm:spPr/>
      <dgm:t>
        <a:bodyPr/>
        <a:lstStyle/>
        <a:p>
          <a:endParaRPr lang="en-US"/>
        </a:p>
      </dgm:t>
    </dgm:pt>
    <dgm:pt modelId="{A9407475-1A81-4881-A712-88D5DB7550E6}" type="pres">
      <dgm:prSet presAssocID="{425F0DFE-D1A4-4C6D-853B-BEB21BECE68E}" presName="node" presStyleLbl="vennNode1" presStyleIdx="3" presStyleCnt="11" custRadScaleRad="99489" custRadScaleInc="2579">
        <dgm:presLayoutVars>
          <dgm:bulletEnabled val="1"/>
        </dgm:presLayoutVars>
      </dgm:prSet>
      <dgm:spPr/>
      <dgm:t>
        <a:bodyPr/>
        <a:lstStyle/>
        <a:p>
          <a:endParaRPr lang="en-US"/>
        </a:p>
      </dgm:t>
    </dgm:pt>
    <dgm:pt modelId="{79876E91-FB8F-49F4-B8DC-E21F4788BBEB}" type="pres">
      <dgm:prSet presAssocID="{89A496F4-C9EA-402E-A800-921B3A01E20D}" presName="node" presStyleLbl="vennNode1" presStyleIdx="4" presStyleCnt="11" custRadScaleRad="105883" custRadScaleInc="-6434">
        <dgm:presLayoutVars>
          <dgm:bulletEnabled val="1"/>
        </dgm:presLayoutVars>
      </dgm:prSet>
      <dgm:spPr/>
      <dgm:t>
        <a:bodyPr/>
        <a:lstStyle/>
        <a:p>
          <a:endParaRPr lang="en-US"/>
        </a:p>
      </dgm:t>
    </dgm:pt>
    <dgm:pt modelId="{A7F34D28-C9A7-44BC-8D0B-0E76CB410ADE}" type="pres">
      <dgm:prSet presAssocID="{6F454D1A-3593-4401-91E8-D2CF3C5CEB4D}" presName="node" presStyleLbl="vennNode1" presStyleIdx="5" presStyleCnt="11" custRadScaleRad="105242" custRadScaleInc="-4944">
        <dgm:presLayoutVars>
          <dgm:bulletEnabled val="1"/>
        </dgm:presLayoutVars>
      </dgm:prSet>
      <dgm:spPr/>
      <dgm:t>
        <a:bodyPr/>
        <a:lstStyle/>
        <a:p>
          <a:endParaRPr lang="en-US"/>
        </a:p>
      </dgm:t>
    </dgm:pt>
    <dgm:pt modelId="{47D988D8-16B1-4931-84E7-53B1ED9380D4}" type="pres">
      <dgm:prSet presAssocID="{60321158-CA70-4A13-B84E-FB19E216225A}" presName="node" presStyleLbl="vennNode1" presStyleIdx="6" presStyleCnt="11">
        <dgm:presLayoutVars>
          <dgm:bulletEnabled val="1"/>
        </dgm:presLayoutVars>
      </dgm:prSet>
      <dgm:spPr/>
      <dgm:t>
        <a:bodyPr/>
        <a:lstStyle/>
        <a:p>
          <a:endParaRPr lang="en-US"/>
        </a:p>
      </dgm:t>
    </dgm:pt>
    <dgm:pt modelId="{33647BC7-FE0E-4AB0-A1F2-9186E3F1F4ED}" type="pres">
      <dgm:prSet presAssocID="{57D9CF82-D86A-4267-9797-ACD9B648A82C}" presName="node" presStyleLbl="vennNode1" presStyleIdx="7" presStyleCnt="11">
        <dgm:presLayoutVars>
          <dgm:bulletEnabled val="1"/>
        </dgm:presLayoutVars>
      </dgm:prSet>
      <dgm:spPr/>
      <dgm:t>
        <a:bodyPr/>
        <a:lstStyle/>
        <a:p>
          <a:endParaRPr lang="en-US"/>
        </a:p>
      </dgm:t>
    </dgm:pt>
    <dgm:pt modelId="{15C84DE1-7C37-4DC2-B477-BC6FA791F694}" type="pres">
      <dgm:prSet presAssocID="{995691E1-CD71-4EF9-AB38-C8E6B51CE29A}" presName="node" presStyleLbl="vennNode1" presStyleIdx="8" presStyleCnt="11">
        <dgm:presLayoutVars>
          <dgm:bulletEnabled val="1"/>
        </dgm:presLayoutVars>
      </dgm:prSet>
      <dgm:spPr/>
      <dgm:t>
        <a:bodyPr/>
        <a:lstStyle/>
        <a:p>
          <a:endParaRPr lang="en-US"/>
        </a:p>
      </dgm:t>
    </dgm:pt>
    <dgm:pt modelId="{290CA806-754D-4813-8289-D28878814495}" type="pres">
      <dgm:prSet presAssocID="{10705FFD-5210-4E04-B753-C19D245E34A0}" presName="node" presStyleLbl="vennNode1" presStyleIdx="9" presStyleCnt="11">
        <dgm:presLayoutVars>
          <dgm:bulletEnabled val="1"/>
        </dgm:presLayoutVars>
      </dgm:prSet>
      <dgm:spPr/>
      <dgm:t>
        <a:bodyPr/>
        <a:lstStyle/>
        <a:p>
          <a:endParaRPr lang="en-US"/>
        </a:p>
      </dgm:t>
    </dgm:pt>
    <dgm:pt modelId="{CB299D66-16D9-43E2-BD80-8FFBEB1C2826}" type="pres">
      <dgm:prSet presAssocID="{2761A7E0-6E7E-434A-A21F-CBD9AC71DCC6}" presName="node" presStyleLbl="vennNode1" presStyleIdx="10" presStyleCnt="11">
        <dgm:presLayoutVars>
          <dgm:bulletEnabled val="1"/>
        </dgm:presLayoutVars>
      </dgm:prSet>
      <dgm:spPr/>
      <dgm:t>
        <a:bodyPr/>
        <a:lstStyle/>
        <a:p>
          <a:endParaRPr lang="en-US"/>
        </a:p>
      </dgm:t>
    </dgm:pt>
  </dgm:ptLst>
  <dgm:cxnLst>
    <dgm:cxn modelId="{9CA65645-ADC6-4197-8453-4DFD040544DA}" type="presOf" srcId="{3B7DA1E1-745B-4D97-A4B2-5254C61036A4}" destId="{C4C6B7E6-FA8E-41C7-BF30-FB564CC807C1}" srcOrd="0" destOrd="0" presId="urn:microsoft.com/office/officeart/2005/8/layout/radial3"/>
    <dgm:cxn modelId="{DA7D4E9B-ED01-42F0-9BC7-8D73E1B72940}" type="presOf" srcId="{60321158-CA70-4A13-B84E-FB19E216225A}" destId="{47D988D8-16B1-4931-84E7-53B1ED9380D4}" srcOrd="0" destOrd="0" presId="urn:microsoft.com/office/officeart/2005/8/layout/radial3"/>
    <dgm:cxn modelId="{E1A1007E-4C1F-479C-A714-EBD0EF449516}" type="presOf" srcId="{26FEFD8A-523D-4C7D-93B7-D685EFC5EDC7}" destId="{929DFC80-7F2B-48EA-B791-C1F154E1D218}" srcOrd="0" destOrd="0" presId="urn:microsoft.com/office/officeart/2005/8/layout/radial3"/>
    <dgm:cxn modelId="{45380905-274C-4E37-B58F-976EF522D538}" srcId="{3B7DA1E1-745B-4D97-A4B2-5254C61036A4}" destId="{94FF2872-BEF7-4D9D-9F9F-CE518DCC7DDC}" srcOrd="1" destOrd="0" parTransId="{E36A056A-AD0C-4919-8FD3-BE730D5116C5}" sibTransId="{7B7EFA03-EC15-4EBC-8B16-E5AB5CE18F48}"/>
    <dgm:cxn modelId="{C645FD0C-FB45-4F13-8FEB-BA533DBF24BA}" srcId="{F35CEF62-DC3E-45BC-BCA7-60F61A7AFECA}" destId="{60321158-CA70-4A13-B84E-FB19E216225A}" srcOrd="5" destOrd="0" parTransId="{F6D3454F-B1B2-42AB-9E4F-DE13842E73E9}" sibTransId="{046B6AEB-A4F9-47B8-97D4-C88A3274D37F}"/>
    <dgm:cxn modelId="{E1EF5CAE-EAC9-45BB-91F6-54A52DC353C3}" srcId="{F35CEF62-DC3E-45BC-BCA7-60F61A7AFECA}" destId="{6F454D1A-3593-4401-91E8-D2CF3C5CEB4D}" srcOrd="4" destOrd="0" parTransId="{C36D9485-9EB0-4D32-8A16-E3BB6203851D}" sibTransId="{95C573DF-A803-4018-B713-B898716F056B}"/>
    <dgm:cxn modelId="{DE9A2F8E-5D2B-44E4-8568-A9F20C84EB2C}" srcId="{F35CEF62-DC3E-45BC-BCA7-60F61A7AFECA}" destId="{45440525-7CB4-4967-9F73-5FE5ED9924E9}" srcOrd="1" destOrd="0" parTransId="{E67D9016-86AE-4995-AC2C-92E4DBD9BBE2}" sibTransId="{4B0D9D57-41EA-4AE3-B9D2-CEF32FA275E6}"/>
    <dgm:cxn modelId="{33858DFE-E013-4137-B06F-EBC050FAC770}" srcId="{F35CEF62-DC3E-45BC-BCA7-60F61A7AFECA}" destId="{89A496F4-C9EA-402E-A800-921B3A01E20D}" srcOrd="3" destOrd="0" parTransId="{A51A378D-F89C-4105-BCDE-D922E8E73BBE}" sibTransId="{AB8C4639-4A2E-4E39-8496-57C80F79E6A3}"/>
    <dgm:cxn modelId="{B9C5731E-A1EE-46E2-A12E-0606783D8F5E}" type="presOf" srcId="{57D9CF82-D86A-4267-9797-ACD9B648A82C}" destId="{33647BC7-FE0E-4AB0-A1F2-9186E3F1F4ED}" srcOrd="0" destOrd="0" presId="urn:microsoft.com/office/officeart/2005/8/layout/radial3"/>
    <dgm:cxn modelId="{10CAF2A0-4478-41B0-A895-FA838EFBFC5C}" type="presOf" srcId="{F35CEF62-DC3E-45BC-BCA7-60F61A7AFECA}" destId="{0223EF3B-3E0B-468C-A7CE-633692CBDFC9}" srcOrd="0" destOrd="0" presId="urn:microsoft.com/office/officeart/2005/8/layout/radial3"/>
    <dgm:cxn modelId="{4962A310-8147-44C0-A1A6-592FBFBB22E6}" type="presOf" srcId="{995691E1-CD71-4EF9-AB38-C8E6B51CE29A}" destId="{15C84DE1-7C37-4DC2-B477-BC6FA791F694}" srcOrd="0" destOrd="0" presId="urn:microsoft.com/office/officeart/2005/8/layout/radial3"/>
    <dgm:cxn modelId="{83C652B1-AE3B-4FB0-A565-CEC59A87FB2C}" type="presOf" srcId="{45440525-7CB4-4967-9F73-5FE5ED9924E9}" destId="{BDBE1960-9FD1-4DF7-98E4-60986314BE1D}" srcOrd="0" destOrd="0" presId="urn:microsoft.com/office/officeart/2005/8/layout/radial3"/>
    <dgm:cxn modelId="{B16362A0-7F12-4158-852A-B23F3689FC84}" srcId="{F35CEF62-DC3E-45BC-BCA7-60F61A7AFECA}" destId="{425F0DFE-D1A4-4C6D-853B-BEB21BECE68E}" srcOrd="2" destOrd="0" parTransId="{9D6ABDA6-FD8A-46AA-8B88-7ACA09B9F9A3}" sibTransId="{A9525912-F99E-4930-A66E-6E6A9BA40E6B}"/>
    <dgm:cxn modelId="{BA1A2640-4A72-4FF6-B5A5-7435BB56045B}" srcId="{F35CEF62-DC3E-45BC-BCA7-60F61A7AFECA}" destId="{2761A7E0-6E7E-434A-A21F-CBD9AC71DCC6}" srcOrd="9" destOrd="0" parTransId="{E5A7F8AE-D8A2-44C6-B412-50F6A9C7EB5E}" sibTransId="{75F5951A-796E-4EF9-B1AB-5E161F779ACC}"/>
    <dgm:cxn modelId="{2ACA78B2-56F3-4BEA-AA27-65D52B07F5A4}" srcId="{F35CEF62-DC3E-45BC-BCA7-60F61A7AFECA}" destId="{995691E1-CD71-4EF9-AB38-C8E6B51CE29A}" srcOrd="7" destOrd="0" parTransId="{6F5ED9EC-7674-4192-92AC-F80224551453}" sibTransId="{0508FAC8-3DEB-407F-A436-5FE035AFC84C}"/>
    <dgm:cxn modelId="{D9E6EF1B-B0AD-4BD8-BDBE-C71655AE4190}" type="presOf" srcId="{10705FFD-5210-4E04-B753-C19D245E34A0}" destId="{290CA806-754D-4813-8289-D28878814495}" srcOrd="0" destOrd="0" presId="urn:microsoft.com/office/officeart/2005/8/layout/radial3"/>
    <dgm:cxn modelId="{CF65E5BD-B7AA-4F0A-BC10-BA58D9B6C165}" srcId="{F35CEF62-DC3E-45BC-BCA7-60F61A7AFECA}" destId="{26FEFD8A-523D-4C7D-93B7-D685EFC5EDC7}" srcOrd="0" destOrd="0" parTransId="{7933CA5F-4F89-44DB-910C-35B169A40DFA}" sibTransId="{E6395B8F-91E7-4D18-AFF2-DEA985299DE4}"/>
    <dgm:cxn modelId="{CA028204-F8CF-4537-A6B0-AE2DF576E418}" type="presOf" srcId="{6F454D1A-3593-4401-91E8-D2CF3C5CEB4D}" destId="{A7F34D28-C9A7-44BC-8D0B-0E76CB410ADE}" srcOrd="0" destOrd="0" presId="urn:microsoft.com/office/officeart/2005/8/layout/radial3"/>
    <dgm:cxn modelId="{C8E8AE69-562B-46B6-B3C8-C3959F8E1A5F}" type="presOf" srcId="{89A496F4-C9EA-402E-A800-921B3A01E20D}" destId="{79876E91-FB8F-49F4-B8DC-E21F4788BBEB}" srcOrd="0" destOrd="0" presId="urn:microsoft.com/office/officeart/2005/8/layout/radial3"/>
    <dgm:cxn modelId="{8D50D594-3184-44C3-B129-9A10C13D4510}" srcId="{3B7DA1E1-745B-4D97-A4B2-5254C61036A4}" destId="{F35CEF62-DC3E-45BC-BCA7-60F61A7AFECA}" srcOrd="0" destOrd="0" parTransId="{95F7FD67-8659-426C-8D3B-ED8597BCFC1A}" sibTransId="{CDC30387-C2E6-45A2-90E0-545F2BFCFA8E}"/>
    <dgm:cxn modelId="{EBE8A340-EB41-4669-8067-77B72B6B9B97}" srcId="{F35CEF62-DC3E-45BC-BCA7-60F61A7AFECA}" destId="{10705FFD-5210-4E04-B753-C19D245E34A0}" srcOrd="8" destOrd="0" parTransId="{46B4CEF3-A890-429B-BF33-4F6A05E08B0B}" sibTransId="{D47FAFCD-931F-4A2E-B554-814186070BF4}"/>
    <dgm:cxn modelId="{63143C09-CA47-43F8-8E87-B26E4D9B0FBD}" type="presOf" srcId="{425F0DFE-D1A4-4C6D-853B-BEB21BECE68E}" destId="{A9407475-1A81-4881-A712-88D5DB7550E6}" srcOrd="0" destOrd="0" presId="urn:microsoft.com/office/officeart/2005/8/layout/radial3"/>
    <dgm:cxn modelId="{F44E8D99-37B5-4B47-A954-D3164CB6574B}" srcId="{F35CEF62-DC3E-45BC-BCA7-60F61A7AFECA}" destId="{57D9CF82-D86A-4267-9797-ACD9B648A82C}" srcOrd="6" destOrd="0" parTransId="{095186B1-813F-4BE2-A733-A0E8B15087EC}" sibTransId="{4B2623D8-F0DE-4B6F-A180-15C6B1897710}"/>
    <dgm:cxn modelId="{05567082-4016-4EF4-AE08-0B74262C6C6B}" type="presOf" srcId="{2761A7E0-6E7E-434A-A21F-CBD9AC71DCC6}" destId="{CB299D66-16D9-43E2-BD80-8FFBEB1C2826}" srcOrd="0" destOrd="0" presId="urn:microsoft.com/office/officeart/2005/8/layout/radial3"/>
    <dgm:cxn modelId="{A3AB564C-9BC9-4262-8B78-7B0D250B7149}" type="presParOf" srcId="{C4C6B7E6-FA8E-41C7-BF30-FB564CC807C1}" destId="{2145D4E4-E591-4AE6-8D09-D4D8E327A225}" srcOrd="0" destOrd="0" presId="urn:microsoft.com/office/officeart/2005/8/layout/radial3"/>
    <dgm:cxn modelId="{EC05B35A-CDEB-41A4-9538-5490FD777E61}" type="presParOf" srcId="{2145D4E4-E591-4AE6-8D09-D4D8E327A225}" destId="{0223EF3B-3E0B-468C-A7CE-633692CBDFC9}" srcOrd="0" destOrd="0" presId="urn:microsoft.com/office/officeart/2005/8/layout/radial3"/>
    <dgm:cxn modelId="{07B06CDE-4D6B-4F28-BC3D-AB3CE6517CE1}" type="presParOf" srcId="{2145D4E4-E591-4AE6-8D09-D4D8E327A225}" destId="{929DFC80-7F2B-48EA-B791-C1F154E1D218}" srcOrd="1" destOrd="0" presId="urn:microsoft.com/office/officeart/2005/8/layout/radial3"/>
    <dgm:cxn modelId="{6952F30F-A687-4774-91E9-0A4A97D8478D}" type="presParOf" srcId="{2145D4E4-E591-4AE6-8D09-D4D8E327A225}" destId="{BDBE1960-9FD1-4DF7-98E4-60986314BE1D}" srcOrd="2" destOrd="0" presId="urn:microsoft.com/office/officeart/2005/8/layout/radial3"/>
    <dgm:cxn modelId="{304104B0-231E-4BC0-8A99-F5E48D5C0D58}" type="presParOf" srcId="{2145D4E4-E591-4AE6-8D09-D4D8E327A225}" destId="{A9407475-1A81-4881-A712-88D5DB7550E6}" srcOrd="3" destOrd="0" presId="urn:microsoft.com/office/officeart/2005/8/layout/radial3"/>
    <dgm:cxn modelId="{9D9E1E0E-B572-4438-AE5D-0B5D08E57564}" type="presParOf" srcId="{2145D4E4-E591-4AE6-8D09-D4D8E327A225}" destId="{79876E91-FB8F-49F4-B8DC-E21F4788BBEB}" srcOrd="4" destOrd="0" presId="urn:microsoft.com/office/officeart/2005/8/layout/radial3"/>
    <dgm:cxn modelId="{B7D5EB97-53A8-42FD-A3A7-63EC626C3DE1}" type="presParOf" srcId="{2145D4E4-E591-4AE6-8D09-D4D8E327A225}" destId="{A7F34D28-C9A7-44BC-8D0B-0E76CB410ADE}" srcOrd="5" destOrd="0" presId="urn:microsoft.com/office/officeart/2005/8/layout/radial3"/>
    <dgm:cxn modelId="{511C8D06-C957-4781-B4EE-1327E13F6EC1}" type="presParOf" srcId="{2145D4E4-E591-4AE6-8D09-D4D8E327A225}" destId="{47D988D8-16B1-4931-84E7-53B1ED9380D4}" srcOrd="6" destOrd="0" presId="urn:microsoft.com/office/officeart/2005/8/layout/radial3"/>
    <dgm:cxn modelId="{2C0DD025-E045-4A4D-81DA-1873004618E5}" type="presParOf" srcId="{2145D4E4-E591-4AE6-8D09-D4D8E327A225}" destId="{33647BC7-FE0E-4AB0-A1F2-9186E3F1F4ED}" srcOrd="7" destOrd="0" presId="urn:microsoft.com/office/officeart/2005/8/layout/radial3"/>
    <dgm:cxn modelId="{09057E42-073C-466F-8CBE-E4D5D7B758AC}" type="presParOf" srcId="{2145D4E4-E591-4AE6-8D09-D4D8E327A225}" destId="{15C84DE1-7C37-4DC2-B477-BC6FA791F694}" srcOrd="8" destOrd="0" presId="urn:microsoft.com/office/officeart/2005/8/layout/radial3"/>
    <dgm:cxn modelId="{187C1496-FF9D-4887-9F3B-01FEC98DDBDE}" type="presParOf" srcId="{2145D4E4-E591-4AE6-8D09-D4D8E327A225}" destId="{290CA806-754D-4813-8289-D28878814495}" srcOrd="9" destOrd="0" presId="urn:microsoft.com/office/officeart/2005/8/layout/radial3"/>
    <dgm:cxn modelId="{C59DBCB8-5E24-4DE1-BDE6-1A94E2070DB8}" type="presParOf" srcId="{2145D4E4-E591-4AE6-8D09-D4D8E327A225}" destId="{CB299D66-16D9-43E2-BD80-8FFBEB1C2826}"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7DA1E1-745B-4D97-A4B2-5254C61036A4}" type="doc">
      <dgm:prSet loTypeId="urn:microsoft.com/office/officeart/2005/8/layout/radial3" loCatId="cycle" qsTypeId="urn:microsoft.com/office/officeart/2005/8/quickstyle/3d4" qsCatId="3D" csTypeId="urn:microsoft.com/office/officeart/2005/8/colors/colorful1#8" csCatId="colorful" phldr="1"/>
      <dgm:spPr/>
      <dgm:t>
        <a:bodyPr/>
        <a:lstStyle/>
        <a:p>
          <a:pPr rtl="1"/>
          <a:endParaRPr lang="ar-YE"/>
        </a:p>
      </dgm:t>
    </dgm:pt>
    <dgm:pt modelId="{F35CEF62-DC3E-45BC-BCA7-60F61A7AFECA}">
      <dgm:prSet phldrT="[نص]" custT="1"/>
      <dgm:spPr>
        <a:solidFill>
          <a:schemeClr val="accent5">
            <a:lumMod val="75000"/>
            <a:alpha val="50000"/>
          </a:schemeClr>
        </a:solidFill>
      </dgm:spPr>
      <dgm:t>
        <a:bodyPr/>
        <a:lstStyle/>
        <a:p>
          <a:pPr rtl="1"/>
          <a:r>
            <a:rPr lang="en-US" sz="4000" b="1" dirty="0">
              <a:latin typeface="Rockwell Condensed" panose="02060603050405020104" pitchFamily="18" charset="0"/>
              <a:cs typeface="Sakkal Majalla" pitchFamily="2" charset="-78"/>
            </a:rPr>
            <a:t>Start Training</a:t>
          </a:r>
          <a:endParaRPr lang="ar-YE" sz="4000" b="1" dirty="0">
            <a:latin typeface="Rockwell Condensed" panose="02060603050405020104" pitchFamily="18" charset="0"/>
            <a:cs typeface="Sakkal Majalla" pitchFamily="2" charset="-78"/>
          </a:endParaRPr>
        </a:p>
      </dgm:t>
    </dgm:pt>
    <dgm:pt modelId="{95F7FD67-8659-426C-8D3B-ED8597BCFC1A}" type="parTrans" cxnId="{8D50D594-3184-44C3-B129-9A10C13D4510}">
      <dgm:prSet/>
      <dgm:spPr/>
      <dgm:t>
        <a:bodyPr/>
        <a:lstStyle/>
        <a:p>
          <a:pPr rtl="1"/>
          <a:endParaRPr lang="ar-YE" b="1">
            <a:latin typeface="Sakkal Majalla" pitchFamily="2" charset="-78"/>
            <a:cs typeface="Sakkal Majalla" pitchFamily="2" charset="-78"/>
          </a:endParaRPr>
        </a:p>
      </dgm:t>
    </dgm:pt>
    <dgm:pt modelId="{CDC30387-C2E6-45A2-90E0-545F2BFCFA8E}" type="sibTrans" cxnId="{8D50D594-3184-44C3-B129-9A10C13D4510}">
      <dgm:prSet/>
      <dgm:spPr/>
      <dgm:t>
        <a:bodyPr/>
        <a:lstStyle/>
        <a:p>
          <a:pPr rtl="1"/>
          <a:endParaRPr lang="ar-YE" b="1">
            <a:latin typeface="Sakkal Majalla" pitchFamily="2" charset="-78"/>
            <a:cs typeface="Sakkal Majalla" pitchFamily="2" charset="-78"/>
          </a:endParaRPr>
        </a:p>
      </dgm:t>
    </dgm:pt>
    <dgm:pt modelId="{26FEFD8A-523D-4C7D-93B7-D685EFC5EDC7}">
      <dgm:prSet phldrT="[نص]" custT="1"/>
      <dgm:spPr>
        <a:solidFill>
          <a:schemeClr val="accent6">
            <a:lumMod val="75000"/>
            <a:alpha val="50000"/>
          </a:schemeClr>
        </a:solidFill>
      </dgm:spPr>
      <dgm:t>
        <a:bodyPr/>
        <a:lstStyle/>
        <a:p>
          <a:pPr rtl="1"/>
          <a:r>
            <a:rPr lang="en-US" sz="2800" b="1" dirty="0">
              <a:latin typeface="Sakkal Majalla" pitchFamily="2" charset="-78"/>
              <a:cs typeface="Sakkal Majalla" pitchFamily="2" charset="-78"/>
            </a:rPr>
            <a:t>Trainee patterns</a:t>
          </a:r>
          <a:endParaRPr lang="ar-YE" sz="2800" b="1" dirty="0">
            <a:latin typeface="Sakkal Majalla" pitchFamily="2" charset="-78"/>
            <a:cs typeface="Sakkal Majalla" pitchFamily="2" charset="-78"/>
          </a:endParaRPr>
        </a:p>
      </dgm:t>
    </dgm:pt>
    <dgm:pt modelId="{7933CA5F-4F89-44DB-910C-35B169A40DFA}" type="parTrans" cxnId="{CF65E5BD-B7AA-4F0A-BC10-BA58D9B6C165}">
      <dgm:prSet/>
      <dgm:spPr/>
      <dgm:t>
        <a:bodyPr/>
        <a:lstStyle/>
        <a:p>
          <a:pPr rtl="1"/>
          <a:endParaRPr lang="ar-YE" b="1">
            <a:latin typeface="Sakkal Majalla" pitchFamily="2" charset="-78"/>
            <a:cs typeface="Sakkal Majalla" pitchFamily="2" charset="-78"/>
          </a:endParaRPr>
        </a:p>
      </dgm:t>
    </dgm:pt>
    <dgm:pt modelId="{E6395B8F-91E7-4D18-AFF2-DEA985299DE4}" type="sibTrans" cxnId="{CF65E5BD-B7AA-4F0A-BC10-BA58D9B6C165}">
      <dgm:prSet/>
      <dgm:spPr/>
      <dgm:t>
        <a:bodyPr/>
        <a:lstStyle/>
        <a:p>
          <a:pPr rtl="1"/>
          <a:endParaRPr lang="ar-YE" b="1">
            <a:latin typeface="Sakkal Majalla" pitchFamily="2" charset="-78"/>
            <a:cs typeface="Sakkal Majalla" pitchFamily="2" charset="-78"/>
          </a:endParaRPr>
        </a:p>
      </dgm:t>
    </dgm:pt>
    <dgm:pt modelId="{45440525-7CB4-4967-9F73-5FE5ED9924E9}">
      <dgm:prSet phldrT="[نص]"/>
      <dgm:spPr>
        <a:solidFill>
          <a:schemeClr val="accent6">
            <a:lumMod val="50000"/>
            <a:alpha val="50000"/>
          </a:schemeClr>
        </a:solidFill>
      </dgm:spPr>
      <dgm:t>
        <a:bodyPr/>
        <a:lstStyle/>
        <a:p>
          <a:pPr rtl="1"/>
          <a:r>
            <a:rPr lang="en-US" b="1" dirty="0">
              <a:latin typeface="Sakkal Majalla" pitchFamily="2" charset="-78"/>
              <a:cs typeface="Sakkal Majalla" pitchFamily="2" charset="-78"/>
            </a:rPr>
            <a:t>Body language</a:t>
          </a:r>
          <a:endParaRPr lang="ar-YE" b="1" dirty="0">
            <a:latin typeface="Sakkal Majalla" pitchFamily="2" charset="-78"/>
            <a:cs typeface="Sakkal Majalla" pitchFamily="2" charset="-78"/>
          </a:endParaRPr>
        </a:p>
      </dgm:t>
    </dgm:pt>
    <dgm:pt modelId="{E67D9016-86AE-4995-AC2C-92E4DBD9BBE2}" type="parTrans" cxnId="{DE9A2F8E-5D2B-44E4-8568-A9F20C84EB2C}">
      <dgm:prSet/>
      <dgm:spPr/>
      <dgm:t>
        <a:bodyPr/>
        <a:lstStyle/>
        <a:p>
          <a:pPr rtl="1"/>
          <a:endParaRPr lang="ar-YE" b="1">
            <a:latin typeface="Sakkal Majalla" pitchFamily="2" charset="-78"/>
            <a:cs typeface="Sakkal Majalla" pitchFamily="2" charset="-78"/>
          </a:endParaRPr>
        </a:p>
      </dgm:t>
    </dgm:pt>
    <dgm:pt modelId="{4B0D9D57-41EA-4AE3-B9D2-CEF32FA275E6}" type="sibTrans" cxnId="{DE9A2F8E-5D2B-44E4-8568-A9F20C84EB2C}">
      <dgm:prSet/>
      <dgm:spPr/>
      <dgm:t>
        <a:bodyPr/>
        <a:lstStyle/>
        <a:p>
          <a:pPr rtl="1"/>
          <a:endParaRPr lang="ar-YE" b="1">
            <a:latin typeface="Sakkal Majalla" pitchFamily="2" charset="-78"/>
            <a:cs typeface="Sakkal Majalla" pitchFamily="2" charset="-78"/>
          </a:endParaRPr>
        </a:p>
      </dgm:t>
    </dgm:pt>
    <dgm:pt modelId="{425F0DFE-D1A4-4C6D-853B-BEB21BECE68E}">
      <dgm:prSet phldrT="[نص]"/>
      <dgm:spPr>
        <a:solidFill>
          <a:schemeClr val="accent5">
            <a:lumMod val="60000"/>
            <a:lumOff val="40000"/>
            <a:alpha val="50000"/>
          </a:schemeClr>
        </a:solidFill>
      </dgm:spPr>
      <dgm:t>
        <a:bodyPr/>
        <a:lstStyle/>
        <a:p>
          <a:pPr rtl="1"/>
          <a:r>
            <a:rPr lang="en-US" b="1" dirty="0">
              <a:latin typeface="Sakkal Majalla" pitchFamily="2" charset="-78"/>
              <a:cs typeface="Sakkal Majalla" pitchFamily="2" charset="-78"/>
            </a:rPr>
            <a:t>sound</a:t>
          </a:r>
          <a:endParaRPr lang="ar-YE" b="1" dirty="0">
            <a:latin typeface="Sakkal Majalla" pitchFamily="2" charset="-78"/>
            <a:cs typeface="Sakkal Majalla" pitchFamily="2" charset="-78"/>
          </a:endParaRPr>
        </a:p>
      </dgm:t>
    </dgm:pt>
    <dgm:pt modelId="{9D6ABDA6-FD8A-46AA-8B88-7ACA09B9F9A3}" type="parTrans" cxnId="{B16362A0-7F12-4158-852A-B23F3689FC84}">
      <dgm:prSet/>
      <dgm:spPr/>
      <dgm:t>
        <a:bodyPr/>
        <a:lstStyle/>
        <a:p>
          <a:pPr rtl="1"/>
          <a:endParaRPr lang="ar-YE" b="1">
            <a:latin typeface="Sakkal Majalla" pitchFamily="2" charset="-78"/>
            <a:cs typeface="Sakkal Majalla" pitchFamily="2" charset="-78"/>
          </a:endParaRPr>
        </a:p>
      </dgm:t>
    </dgm:pt>
    <dgm:pt modelId="{A9525912-F99E-4930-A66E-6E6A9BA40E6B}" type="sibTrans" cxnId="{B16362A0-7F12-4158-852A-B23F3689FC84}">
      <dgm:prSet/>
      <dgm:spPr/>
      <dgm:t>
        <a:bodyPr/>
        <a:lstStyle/>
        <a:p>
          <a:pPr rtl="1"/>
          <a:endParaRPr lang="ar-YE" b="1">
            <a:latin typeface="Sakkal Majalla" pitchFamily="2" charset="-78"/>
            <a:cs typeface="Sakkal Majalla" pitchFamily="2" charset="-78"/>
          </a:endParaRPr>
        </a:p>
      </dgm:t>
    </dgm:pt>
    <dgm:pt modelId="{89A496F4-C9EA-402E-A800-921B3A01E20D}">
      <dgm:prSet phldrT="[نص]"/>
      <dgm:spPr>
        <a:solidFill>
          <a:schemeClr val="accent5">
            <a:lumMod val="75000"/>
            <a:alpha val="50000"/>
          </a:schemeClr>
        </a:solidFill>
      </dgm:spPr>
      <dgm:t>
        <a:bodyPr/>
        <a:lstStyle/>
        <a:p>
          <a:pPr rtl="1"/>
          <a:r>
            <a:rPr lang="en-US" b="1" dirty="0">
              <a:latin typeface="Sakkal Majalla" pitchFamily="2" charset="-78"/>
              <a:cs typeface="Sakkal Majalla" pitchFamily="2" charset="-78"/>
            </a:rPr>
            <a:t>Content</a:t>
          </a:r>
          <a:endParaRPr lang="ar-YE" b="1" dirty="0">
            <a:latin typeface="Sakkal Majalla" pitchFamily="2" charset="-78"/>
            <a:cs typeface="Sakkal Majalla" pitchFamily="2" charset="-78"/>
          </a:endParaRPr>
        </a:p>
      </dgm:t>
    </dgm:pt>
    <dgm:pt modelId="{A51A378D-F89C-4105-BCDE-D922E8E73BBE}" type="parTrans" cxnId="{33858DFE-E013-4137-B06F-EBC050FAC770}">
      <dgm:prSet/>
      <dgm:spPr/>
      <dgm:t>
        <a:bodyPr/>
        <a:lstStyle/>
        <a:p>
          <a:pPr rtl="1"/>
          <a:endParaRPr lang="ar-YE" b="1">
            <a:latin typeface="Sakkal Majalla" pitchFamily="2" charset="-78"/>
            <a:cs typeface="Sakkal Majalla" pitchFamily="2" charset="-78"/>
          </a:endParaRPr>
        </a:p>
      </dgm:t>
    </dgm:pt>
    <dgm:pt modelId="{AB8C4639-4A2E-4E39-8496-57C80F79E6A3}" type="sibTrans" cxnId="{33858DFE-E013-4137-B06F-EBC050FAC770}">
      <dgm:prSet/>
      <dgm:spPr/>
      <dgm:t>
        <a:bodyPr/>
        <a:lstStyle/>
        <a:p>
          <a:pPr rtl="1"/>
          <a:endParaRPr lang="ar-YE" b="1">
            <a:latin typeface="Sakkal Majalla" pitchFamily="2" charset="-78"/>
            <a:cs typeface="Sakkal Majalla" pitchFamily="2" charset="-78"/>
          </a:endParaRPr>
        </a:p>
      </dgm:t>
    </dgm:pt>
    <dgm:pt modelId="{6F454D1A-3593-4401-91E8-D2CF3C5CEB4D}">
      <dgm:prSet/>
      <dgm:spPr>
        <a:solidFill>
          <a:schemeClr val="accent5">
            <a:lumMod val="50000"/>
            <a:alpha val="50000"/>
          </a:schemeClr>
        </a:solidFill>
      </dgm:spPr>
      <dgm:t>
        <a:bodyPr/>
        <a:lstStyle/>
        <a:p>
          <a:pPr rtl="1"/>
          <a:r>
            <a:rPr lang="en-US" b="1" dirty="0">
              <a:latin typeface="Sakkal Majalla" pitchFamily="2" charset="-78"/>
              <a:cs typeface="Sakkal Majalla" pitchFamily="2" charset="-78"/>
            </a:rPr>
            <a:t>Training bags</a:t>
          </a:r>
          <a:endParaRPr lang="ar-YE" b="1" dirty="0">
            <a:latin typeface="Sakkal Majalla" pitchFamily="2" charset="-78"/>
            <a:cs typeface="Sakkal Majalla" pitchFamily="2" charset="-78"/>
          </a:endParaRPr>
        </a:p>
      </dgm:t>
    </dgm:pt>
    <dgm:pt modelId="{C36D9485-9EB0-4D32-8A16-E3BB6203851D}" type="parTrans" cxnId="{E1EF5CAE-EAC9-45BB-91F6-54A52DC353C3}">
      <dgm:prSet/>
      <dgm:spPr/>
      <dgm:t>
        <a:bodyPr/>
        <a:lstStyle/>
        <a:p>
          <a:pPr rtl="1"/>
          <a:endParaRPr lang="ar-YE" b="1">
            <a:latin typeface="Sakkal Majalla" pitchFamily="2" charset="-78"/>
            <a:cs typeface="Sakkal Majalla" pitchFamily="2" charset="-78"/>
          </a:endParaRPr>
        </a:p>
      </dgm:t>
    </dgm:pt>
    <dgm:pt modelId="{95C573DF-A803-4018-B713-B898716F056B}" type="sibTrans" cxnId="{E1EF5CAE-EAC9-45BB-91F6-54A52DC353C3}">
      <dgm:prSet/>
      <dgm:spPr/>
      <dgm:t>
        <a:bodyPr/>
        <a:lstStyle/>
        <a:p>
          <a:pPr rtl="1"/>
          <a:endParaRPr lang="ar-YE" b="1">
            <a:latin typeface="Sakkal Majalla" pitchFamily="2" charset="-78"/>
            <a:cs typeface="Sakkal Majalla" pitchFamily="2" charset="-78"/>
          </a:endParaRPr>
        </a:p>
      </dgm:t>
    </dgm:pt>
    <dgm:pt modelId="{60321158-CA70-4A13-B84E-FB19E216225A}">
      <dgm:prSet/>
      <dgm:spPr>
        <a:solidFill>
          <a:schemeClr val="accent6">
            <a:lumMod val="75000"/>
            <a:alpha val="50000"/>
          </a:schemeClr>
        </a:solidFill>
      </dgm:spPr>
      <dgm:t>
        <a:bodyPr/>
        <a:lstStyle/>
        <a:p>
          <a:pPr rtl="1"/>
          <a:r>
            <a:rPr lang="en-US" b="1" dirty="0">
              <a:latin typeface="Sakkal Majalla" pitchFamily="2" charset="-78"/>
              <a:cs typeface="Sakkal Majalla" pitchFamily="2" charset="-78"/>
            </a:rPr>
            <a:t>The audience</a:t>
          </a:r>
          <a:endParaRPr lang="ar-YE" b="1" dirty="0">
            <a:latin typeface="Sakkal Majalla" pitchFamily="2" charset="-78"/>
            <a:cs typeface="Sakkal Majalla" pitchFamily="2" charset="-78"/>
          </a:endParaRPr>
        </a:p>
      </dgm:t>
    </dgm:pt>
    <dgm:pt modelId="{F6D3454F-B1B2-42AB-9E4F-DE13842E73E9}" type="parTrans" cxnId="{C645FD0C-FB45-4F13-8FEB-BA533DBF24BA}">
      <dgm:prSet/>
      <dgm:spPr/>
      <dgm:t>
        <a:bodyPr/>
        <a:lstStyle/>
        <a:p>
          <a:pPr rtl="1"/>
          <a:endParaRPr lang="ar-YE" b="1">
            <a:latin typeface="Sakkal Majalla" pitchFamily="2" charset="-78"/>
            <a:cs typeface="Sakkal Majalla" pitchFamily="2" charset="-78"/>
          </a:endParaRPr>
        </a:p>
      </dgm:t>
    </dgm:pt>
    <dgm:pt modelId="{046B6AEB-A4F9-47B8-97D4-C88A3274D37F}" type="sibTrans" cxnId="{C645FD0C-FB45-4F13-8FEB-BA533DBF24BA}">
      <dgm:prSet/>
      <dgm:spPr/>
      <dgm:t>
        <a:bodyPr/>
        <a:lstStyle/>
        <a:p>
          <a:pPr rtl="1"/>
          <a:endParaRPr lang="ar-YE" b="1">
            <a:latin typeface="Sakkal Majalla" pitchFamily="2" charset="-78"/>
            <a:cs typeface="Sakkal Majalla" pitchFamily="2" charset="-78"/>
          </a:endParaRPr>
        </a:p>
      </dgm:t>
    </dgm:pt>
    <dgm:pt modelId="{57D9CF82-D86A-4267-9797-ACD9B648A82C}">
      <dgm:prSet/>
      <dgm:spPr>
        <a:solidFill>
          <a:schemeClr val="accent6">
            <a:lumMod val="50000"/>
            <a:alpha val="50000"/>
          </a:schemeClr>
        </a:solidFill>
      </dgm:spPr>
      <dgm:t>
        <a:bodyPr/>
        <a:lstStyle/>
        <a:p>
          <a:pPr rtl="1"/>
          <a:r>
            <a:rPr lang="en-US" b="1" dirty="0">
              <a:latin typeface="Sakkal Majalla" pitchFamily="2" charset="-78"/>
              <a:cs typeface="Sakkal Majalla" pitchFamily="2" charset="-78"/>
            </a:rPr>
            <a:t>Place</a:t>
          </a:r>
          <a:endParaRPr lang="ar-YE" b="1" dirty="0">
            <a:latin typeface="Sakkal Majalla" pitchFamily="2" charset="-78"/>
            <a:cs typeface="Sakkal Majalla" pitchFamily="2" charset="-78"/>
          </a:endParaRPr>
        </a:p>
      </dgm:t>
    </dgm:pt>
    <dgm:pt modelId="{095186B1-813F-4BE2-A733-A0E8B15087EC}" type="parTrans" cxnId="{F44E8D99-37B5-4B47-A954-D3164CB6574B}">
      <dgm:prSet/>
      <dgm:spPr/>
      <dgm:t>
        <a:bodyPr/>
        <a:lstStyle/>
        <a:p>
          <a:pPr rtl="1"/>
          <a:endParaRPr lang="ar-YE" b="1">
            <a:latin typeface="Sakkal Majalla" pitchFamily="2" charset="-78"/>
            <a:cs typeface="Sakkal Majalla" pitchFamily="2" charset="-78"/>
          </a:endParaRPr>
        </a:p>
      </dgm:t>
    </dgm:pt>
    <dgm:pt modelId="{4B2623D8-F0DE-4B6F-A180-15C6B1897710}" type="sibTrans" cxnId="{F44E8D99-37B5-4B47-A954-D3164CB6574B}">
      <dgm:prSet/>
      <dgm:spPr/>
      <dgm:t>
        <a:bodyPr/>
        <a:lstStyle/>
        <a:p>
          <a:pPr rtl="1"/>
          <a:endParaRPr lang="ar-YE" b="1">
            <a:latin typeface="Sakkal Majalla" pitchFamily="2" charset="-78"/>
            <a:cs typeface="Sakkal Majalla" pitchFamily="2" charset="-78"/>
          </a:endParaRPr>
        </a:p>
      </dgm:t>
    </dgm:pt>
    <dgm:pt modelId="{995691E1-CD71-4EF9-AB38-C8E6B51CE29A}">
      <dgm:prSet/>
      <dgm:spPr>
        <a:solidFill>
          <a:schemeClr val="accent5">
            <a:lumMod val="75000"/>
            <a:alpha val="50000"/>
          </a:schemeClr>
        </a:solidFill>
      </dgm:spPr>
      <dgm:t>
        <a:bodyPr/>
        <a:lstStyle/>
        <a:p>
          <a:pPr rtl="1"/>
          <a:r>
            <a:rPr lang="en-US" b="1" dirty="0">
              <a:latin typeface="Sakkal Majalla" pitchFamily="2" charset="-78"/>
              <a:cs typeface="Sakkal Majalla" pitchFamily="2" charset="-78"/>
            </a:rPr>
            <a:t>means</a:t>
          </a:r>
          <a:endParaRPr lang="ar-YE" b="1" dirty="0">
            <a:latin typeface="Sakkal Majalla" pitchFamily="2" charset="-78"/>
            <a:cs typeface="Sakkal Majalla" pitchFamily="2" charset="-78"/>
          </a:endParaRPr>
        </a:p>
      </dgm:t>
    </dgm:pt>
    <dgm:pt modelId="{6F5ED9EC-7674-4192-92AC-F80224551453}" type="parTrans" cxnId="{2ACA78B2-56F3-4BEA-AA27-65D52B07F5A4}">
      <dgm:prSet/>
      <dgm:spPr/>
      <dgm:t>
        <a:bodyPr/>
        <a:lstStyle/>
        <a:p>
          <a:pPr rtl="1"/>
          <a:endParaRPr lang="ar-YE" b="1">
            <a:latin typeface="Sakkal Majalla" pitchFamily="2" charset="-78"/>
            <a:cs typeface="Sakkal Majalla" pitchFamily="2" charset="-78"/>
          </a:endParaRPr>
        </a:p>
      </dgm:t>
    </dgm:pt>
    <dgm:pt modelId="{0508FAC8-3DEB-407F-A436-5FE035AFC84C}" type="sibTrans" cxnId="{2ACA78B2-56F3-4BEA-AA27-65D52B07F5A4}">
      <dgm:prSet/>
      <dgm:spPr/>
      <dgm:t>
        <a:bodyPr/>
        <a:lstStyle/>
        <a:p>
          <a:pPr rtl="1"/>
          <a:endParaRPr lang="ar-YE" b="1">
            <a:latin typeface="Sakkal Majalla" pitchFamily="2" charset="-78"/>
            <a:cs typeface="Sakkal Majalla" pitchFamily="2" charset="-78"/>
          </a:endParaRPr>
        </a:p>
      </dgm:t>
    </dgm:pt>
    <dgm:pt modelId="{10705FFD-5210-4E04-B753-C19D245E34A0}">
      <dgm:prSet/>
      <dgm:spPr/>
      <dgm:t>
        <a:bodyPr/>
        <a:lstStyle/>
        <a:p>
          <a:pPr rtl="1"/>
          <a:r>
            <a:rPr lang="en-US" b="1" dirty="0">
              <a:latin typeface="Sakkal Majalla" pitchFamily="2" charset="-78"/>
              <a:cs typeface="Sakkal Majalla" pitchFamily="2" charset="-78"/>
            </a:rPr>
            <a:t>Methods</a:t>
          </a:r>
          <a:endParaRPr lang="ar-YE" b="1" dirty="0">
            <a:latin typeface="Sakkal Majalla" pitchFamily="2" charset="-78"/>
            <a:cs typeface="Sakkal Majalla" pitchFamily="2" charset="-78"/>
          </a:endParaRPr>
        </a:p>
      </dgm:t>
    </dgm:pt>
    <dgm:pt modelId="{46B4CEF3-A890-429B-BF33-4F6A05E08B0B}" type="parTrans" cxnId="{EBE8A340-EB41-4669-8067-77B72B6B9B97}">
      <dgm:prSet/>
      <dgm:spPr/>
      <dgm:t>
        <a:bodyPr/>
        <a:lstStyle/>
        <a:p>
          <a:pPr rtl="1"/>
          <a:endParaRPr lang="ar-YE" b="1">
            <a:latin typeface="Sakkal Majalla" pitchFamily="2" charset="-78"/>
            <a:cs typeface="Sakkal Majalla" pitchFamily="2" charset="-78"/>
          </a:endParaRPr>
        </a:p>
      </dgm:t>
    </dgm:pt>
    <dgm:pt modelId="{D47FAFCD-931F-4A2E-B554-814186070BF4}" type="sibTrans" cxnId="{EBE8A340-EB41-4669-8067-77B72B6B9B97}">
      <dgm:prSet/>
      <dgm:spPr/>
      <dgm:t>
        <a:bodyPr/>
        <a:lstStyle/>
        <a:p>
          <a:pPr rtl="1"/>
          <a:endParaRPr lang="ar-YE" b="1">
            <a:latin typeface="Sakkal Majalla" pitchFamily="2" charset="-78"/>
            <a:cs typeface="Sakkal Majalla" pitchFamily="2" charset="-78"/>
          </a:endParaRPr>
        </a:p>
      </dgm:t>
    </dgm:pt>
    <dgm:pt modelId="{2761A7E0-6E7E-434A-A21F-CBD9AC71DCC6}">
      <dgm:prSet/>
      <dgm:spPr>
        <a:solidFill>
          <a:schemeClr val="accent5">
            <a:lumMod val="60000"/>
            <a:lumOff val="40000"/>
            <a:alpha val="50000"/>
          </a:schemeClr>
        </a:solidFill>
      </dgm:spPr>
      <dgm:t>
        <a:bodyPr/>
        <a:lstStyle/>
        <a:p>
          <a:pPr rtl="1"/>
          <a:r>
            <a:rPr lang="en-US" b="1" dirty="0">
              <a:latin typeface="Sakkal Majalla" pitchFamily="2" charset="-78"/>
              <a:cs typeface="Sakkal Majalla" pitchFamily="2" charset="-78"/>
            </a:rPr>
            <a:t>Conclusion</a:t>
          </a:r>
          <a:endParaRPr lang="ar-YE" b="1" dirty="0">
            <a:latin typeface="Sakkal Majalla" pitchFamily="2" charset="-78"/>
            <a:cs typeface="Sakkal Majalla" pitchFamily="2" charset="-78"/>
          </a:endParaRPr>
        </a:p>
      </dgm:t>
    </dgm:pt>
    <dgm:pt modelId="{E5A7F8AE-D8A2-44C6-B412-50F6A9C7EB5E}" type="parTrans" cxnId="{BA1A2640-4A72-4FF6-B5A5-7435BB56045B}">
      <dgm:prSet/>
      <dgm:spPr/>
      <dgm:t>
        <a:bodyPr/>
        <a:lstStyle/>
        <a:p>
          <a:pPr rtl="1"/>
          <a:endParaRPr lang="ar-YE" b="1">
            <a:latin typeface="Sakkal Majalla" pitchFamily="2" charset="-78"/>
            <a:cs typeface="Sakkal Majalla" pitchFamily="2" charset="-78"/>
          </a:endParaRPr>
        </a:p>
      </dgm:t>
    </dgm:pt>
    <dgm:pt modelId="{75F5951A-796E-4EF9-B1AB-5E161F779ACC}" type="sibTrans" cxnId="{BA1A2640-4A72-4FF6-B5A5-7435BB56045B}">
      <dgm:prSet/>
      <dgm:spPr/>
      <dgm:t>
        <a:bodyPr/>
        <a:lstStyle/>
        <a:p>
          <a:pPr rtl="1"/>
          <a:endParaRPr lang="ar-YE" b="1">
            <a:latin typeface="Sakkal Majalla" pitchFamily="2" charset="-78"/>
            <a:cs typeface="Sakkal Majalla" pitchFamily="2" charset="-78"/>
          </a:endParaRPr>
        </a:p>
      </dgm:t>
    </dgm:pt>
    <dgm:pt modelId="{94FF2872-BEF7-4D9D-9F9F-CE518DCC7DDC}">
      <dgm:prSet/>
      <dgm:spPr/>
      <dgm:t>
        <a:bodyPr/>
        <a:lstStyle/>
        <a:p>
          <a:pPr rtl="1"/>
          <a:endParaRPr lang="ar-YE" b="1">
            <a:latin typeface="Sakkal Majalla" pitchFamily="2" charset="-78"/>
            <a:cs typeface="Sakkal Majalla" pitchFamily="2" charset="-78"/>
          </a:endParaRPr>
        </a:p>
      </dgm:t>
    </dgm:pt>
    <dgm:pt modelId="{E36A056A-AD0C-4919-8FD3-BE730D5116C5}" type="parTrans" cxnId="{45380905-274C-4E37-B58F-976EF522D538}">
      <dgm:prSet/>
      <dgm:spPr/>
      <dgm:t>
        <a:bodyPr/>
        <a:lstStyle/>
        <a:p>
          <a:pPr rtl="1"/>
          <a:endParaRPr lang="ar-YE" b="1">
            <a:latin typeface="Sakkal Majalla" pitchFamily="2" charset="-78"/>
            <a:cs typeface="Sakkal Majalla" pitchFamily="2" charset="-78"/>
          </a:endParaRPr>
        </a:p>
      </dgm:t>
    </dgm:pt>
    <dgm:pt modelId="{7B7EFA03-EC15-4EBC-8B16-E5AB5CE18F48}" type="sibTrans" cxnId="{45380905-274C-4E37-B58F-976EF522D538}">
      <dgm:prSet/>
      <dgm:spPr/>
      <dgm:t>
        <a:bodyPr/>
        <a:lstStyle/>
        <a:p>
          <a:pPr rtl="1"/>
          <a:endParaRPr lang="ar-YE" b="1">
            <a:latin typeface="Sakkal Majalla" pitchFamily="2" charset="-78"/>
            <a:cs typeface="Sakkal Majalla" pitchFamily="2" charset="-78"/>
          </a:endParaRPr>
        </a:p>
      </dgm:t>
    </dgm:pt>
    <dgm:pt modelId="{C4C6B7E6-FA8E-41C7-BF30-FB564CC807C1}" type="pres">
      <dgm:prSet presAssocID="{3B7DA1E1-745B-4D97-A4B2-5254C61036A4}" presName="composite" presStyleCnt="0">
        <dgm:presLayoutVars>
          <dgm:chMax val="1"/>
          <dgm:dir/>
          <dgm:resizeHandles val="exact"/>
        </dgm:presLayoutVars>
      </dgm:prSet>
      <dgm:spPr/>
      <dgm:t>
        <a:bodyPr/>
        <a:lstStyle/>
        <a:p>
          <a:endParaRPr lang="en-US"/>
        </a:p>
      </dgm:t>
    </dgm:pt>
    <dgm:pt modelId="{2145D4E4-E591-4AE6-8D09-D4D8E327A225}" type="pres">
      <dgm:prSet presAssocID="{3B7DA1E1-745B-4D97-A4B2-5254C61036A4}" presName="radial" presStyleCnt="0">
        <dgm:presLayoutVars>
          <dgm:animLvl val="ctr"/>
        </dgm:presLayoutVars>
      </dgm:prSet>
      <dgm:spPr/>
    </dgm:pt>
    <dgm:pt modelId="{0223EF3B-3E0B-468C-A7CE-633692CBDFC9}" type="pres">
      <dgm:prSet presAssocID="{F35CEF62-DC3E-45BC-BCA7-60F61A7AFECA}" presName="centerShape" presStyleLbl="vennNode1" presStyleIdx="0" presStyleCnt="11"/>
      <dgm:spPr/>
      <dgm:t>
        <a:bodyPr/>
        <a:lstStyle/>
        <a:p>
          <a:endParaRPr lang="en-US"/>
        </a:p>
      </dgm:t>
    </dgm:pt>
    <dgm:pt modelId="{929DFC80-7F2B-48EA-B791-C1F154E1D218}" type="pres">
      <dgm:prSet presAssocID="{26FEFD8A-523D-4C7D-93B7-D685EFC5EDC7}" presName="node" presStyleLbl="vennNode1" presStyleIdx="1" presStyleCnt="11">
        <dgm:presLayoutVars>
          <dgm:bulletEnabled val="1"/>
        </dgm:presLayoutVars>
      </dgm:prSet>
      <dgm:spPr/>
      <dgm:t>
        <a:bodyPr/>
        <a:lstStyle/>
        <a:p>
          <a:endParaRPr lang="en-US"/>
        </a:p>
      </dgm:t>
    </dgm:pt>
    <dgm:pt modelId="{BDBE1960-9FD1-4DF7-98E4-60986314BE1D}" type="pres">
      <dgm:prSet presAssocID="{45440525-7CB4-4967-9F73-5FE5ED9924E9}" presName="node" presStyleLbl="vennNode1" presStyleIdx="2" presStyleCnt="11">
        <dgm:presLayoutVars>
          <dgm:bulletEnabled val="1"/>
        </dgm:presLayoutVars>
      </dgm:prSet>
      <dgm:spPr/>
      <dgm:t>
        <a:bodyPr/>
        <a:lstStyle/>
        <a:p>
          <a:endParaRPr lang="en-US"/>
        </a:p>
      </dgm:t>
    </dgm:pt>
    <dgm:pt modelId="{A9407475-1A81-4881-A712-88D5DB7550E6}" type="pres">
      <dgm:prSet presAssocID="{425F0DFE-D1A4-4C6D-853B-BEB21BECE68E}" presName="node" presStyleLbl="vennNode1" presStyleIdx="3" presStyleCnt="11" custRadScaleRad="99489" custRadScaleInc="2579">
        <dgm:presLayoutVars>
          <dgm:bulletEnabled val="1"/>
        </dgm:presLayoutVars>
      </dgm:prSet>
      <dgm:spPr/>
      <dgm:t>
        <a:bodyPr/>
        <a:lstStyle/>
        <a:p>
          <a:endParaRPr lang="en-US"/>
        </a:p>
      </dgm:t>
    </dgm:pt>
    <dgm:pt modelId="{79876E91-FB8F-49F4-B8DC-E21F4788BBEB}" type="pres">
      <dgm:prSet presAssocID="{89A496F4-C9EA-402E-A800-921B3A01E20D}" presName="node" presStyleLbl="vennNode1" presStyleIdx="4" presStyleCnt="11">
        <dgm:presLayoutVars>
          <dgm:bulletEnabled val="1"/>
        </dgm:presLayoutVars>
      </dgm:prSet>
      <dgm:spPr/>
      <dgm:t>
        <a:bodyPr/>
        <a:lstStyle/>
        <a:p>
          <a:endParaRPr lang="en-US"/>
        </a:p>
      </dgm:t>
    </dgm:pt>
    <dgm:pt modelId="{A7F34D28-C9A7-44BC-8D0B-0E76CB410ADE}" type="pres">
      <dgm:prSet presAssocID="{6F454D1A-3593-4401-91E8-D2CF3C5CEB4D}" presName="node" presStyleLbl="vennNode1" presStyleIdx="5" presStyleCnt="11">
        <dgm:presLayoutVars>
          <dgm:bulletEnabled val="1"/>
        </dgm:presLayoutVars>
      </dgm:prSet>
      <dgm:spPr/>
      <dgm:t>
        <a:bodyPr/>
        <a:lstStyle/>
        <a:p>
          <a:endParaRPr lang="en-US"/>
        </a:p>
      </dgm:t>
    </dgm:pt>
    <dgm:pt modelId="{47D988D8-16B1-4931-84E7-53B1ED9380D4}" type="pres">
      <dgm:prSet presAssocID="{60321158-CA70-4A13-B84E-FB19E216225A}" presName="node" presStyleLbl="vennNode1" presStyleIdx="6" presStyleCnt="11">
        <dgm:presLayoutVars>
          <dgm:bulletEnabled val="1"/>
        </dgm:presLayoutVars>
      </dgm:prSet>
      <dgm:spPr/>
      <dgm:t>
        <a:bodyPr/>
        <a:lstStyle/>
        <a:p>
          <a:endParaRPr lang="en-US"/>
        </a:p>
      </dgm:t>
    </dgm:pt>
    <dgm:pt modelId="{33647BC7-FE0E-4AB0-A1F2-9186E3F1F4ED}" type="pres">
      <dgm:prSet presAssocID="{57D9CF82-D86A-4267-9797-ACD9B648A82C}" presName="node" presStyleLbl="vennNode1" presStyleIdx="7" presStyleCnt="11">
        <dgm:presLayoutVars>
          <dgm:bulletEnabled val="1"/>
        </dgm:presLayoutVars>
      </dgm:prSet>
      <dgm:spPr/>
      <dgm:t>
        <a:bodyPr/>
        <a:lstStyle/>
        <a:p>
          <a:endParaRPr lang="en-US"/>
        </a:p>
      </dgm:t>
    </dgm:pt>
    <dgm:pt modelId="{15C84DE1-7C37-4DC2-B477-BC6FA791F694}" type="pres">
      <dgm:prSet presAssocID="{995691E1-CD71-4EF9-AB38-C8E6B51CE29A}" presName="node" presStyleLbl="vennNode1" presStyleIdx="8" presStyleCnt="11">
        <dgm:presLayoutVars>
          <dgm:bulletEnabled val="1"/>
        </dgm:presLayoutVars>
      </dgm:prSet>
      <dgm:spPr/>
      <dgm:t>
        <a:bodyPr/>
        <a:lstStyle/>
        <a:p>
          <a:endParaRPr lang="en-US"/>
        </a:p>
      </dgm:t>
    </dgm:pt>
    <dgm:pt modelId="{290CA806-754D-4813-8289-D28878814495}" type="pres">
      <dgm:prSet presAssocID="{10705FFD-5210-4E04-B753-C19D245E34A0}" presName="node" presStyleLbl="vennNode1" presStyleIdx="9" presStyleCnt="11">
        <dgm:presLayoutVars>
          <dgm:bulletEnabled val="1"/>
        </dgm:presLayoutVars>
      </dgm:prSet>
      <dgm:spPr/>
      <dgm:t>
        <a:bodyPr/>
        <a:lstStyle/>
        <a:p>
          <a:endParaRPr lang="en-US"/>
        </a:p>
      </dgm:t>
    </dgm:pt>
    <dgm:pt modelId="{CB299D66-16D9-43E2-BD80-8FFBEB1C2826}" type="pres">
      <dgm:prSet presAssocID="{2761A7E0-6E7E-434A-A21F-CBD9AC71DCC6}" presName="node" presStyleLbl="vennNode1" presStyleIdx="10" presStyleCnt="11">
        <dgm:presLayoutVars>
          <dgm:bulletEnabled val="1"/>
        </dgm:presLayoutVars>
      </dgm:prSet>
      <dgm:spPr/>
      <dgm:t>
        <a:bodyPr/>
        <a:lstStyle/>
        <a:p>
          <a:endParaRPr lang="en-US"/>
        </a:p>
      </dgm:t>
    </dgm:pt>
  </dgm:ptLst>
  <dgm:cxnLst>
    <dgm:cxn modelId="{9CA65645-ADC6-4197-8453-4DFD040544DA}" type="presOf" srcId="{3B7DA1E1-745B-4D97-A4B2-5254C61036A4}" destId="{C4C6B7E6-FA8E-41C7-BF30-FB564CC807C1}" srcOrd="0" destOrd="0" presId="urn:microsoft.com/office/officeart/2005/8/layout/radial3"/>
    <dgm:cxn modelId="{DA7D4E9B-ED01-42F0-9BC7-8D73E1B72940}" type="presOf" srcId="{60321158-CA70-4A13-B84E-FB19E216225A}" destId="{47D988D8-16B1-4931-84E7-53B1ED9380D4}" srcOrd="0" destOrd="0" presId="urn:microsoft.com/office/officeart/2005/8/layout/radial3"/>
    <dgm:cxn modelId="{E1A1007E-4C1F-479C-A714-EBD0EF449516}" type="presOf" srcId="{26FEFD8A-523D-4C7D-93B7-D685EFC5EDC7}" destId="{929DFC80-7F2B-48EA-B791-C1F154E1D218}" srcOrd="0" destOrd="0" presId="urn:microsoft.com/office/officeart/2005/8/layout/radial3"/>
    <dgm:cxn modelId="{45380905-274C-4E37-B58F-976EF522D538}" srcId="{3B7DA1E1-745B-4D97-A4B2-5254C61036A4}" destId="{94FF2872-BEF7-4D9D-9F9F-CE518DCC7DDC}" srcOrd="1" destOrd="0" parTransId="{E36A056A-AD0C-4919-8FD3-BE730D5116C5}" sibTransId="{7B7EFA03-EC15-4EBC-8B16-E5AB5CE18F48}"/>
    <dgm:cxn modelId="{C645FD0C-FB45-4F13-8FEB-BA533DBF24BA}" srcId="{F35CEF62-DC3E-45BC-BCA7-60F61A7AFECA}" destId="{60321158-CA70-4A13-B84E-FB19E216225A}" srcOrd="5" destOrd="0" parTransId="{F6D3454F-B1B2-42AB-9E4F-DE13842E73E9}" sibTransId="{046B6AEB-A4F9-47B8-97D4-C88A3274D37F}"/>
    <dgm:cxn modelId="{E1EF5CAE-EAC9-45BB-91F6-54A52DC353C3}" srcId="{F35CEF62-DC3E-45BC-BCA7-60F61A7AFECA}" destId="{6F454D1A-3593-4401-91E8-D2CF3C5CEB4D}" srcOrd="4" destOrd="0" parTransId="{C36D9485-9EB0-4D32-8A16-E3BB6203851D}" sibTransId="{95C573DF-A803-4018-B713-B898716F056B}"/>
    <dgm:cxn modelId="{DE9A2F8E-5D2B-44E4-8568-A9F20C84EB2C}" srcId="{F35CEF62-DC3E-45BC-BCA7-60F61A7AFECA}" destId="{45440525-7CB4-4967-9F73-5FE5ED9924E9}" srcOrd="1" destOrd="0" parTransId="{E67D9016-86AE-4995-AC2C-92E4DBD9BBE2}" sibTransId="{4B0D9D57-41EA-4AE3-B9D2-CEF32FA275E6}"/>
    <dgm:cxn modelId="{33858DFE-E013-4137-B06F-EBC050FAC770}" srcId="{F35CEF62-DC3E-45BC-BCA7-60F61A7AFECA}" destId="{89A496F4-C9EA-402E-A800-921B3A01E20D}" srcOrd="3" destOrd="0" parTransId="{A51A378D-F89C-4105-BCDE-D922E8E73BBE}" sibTransId="{AB8C4639-4A2E-4E39-8496-57C80F79E6A3}"/>
    <dgm:cxn modelId="{B9C5731E-A1EE-46E2-A12E-0606783D8F5E}" type="presOf" srcId="{57D9CF82-D86A-4267-9797-ACD9B648A82C}" destId="{33647BC7-FE0E-4AB0-A1F2-9186E3F1F4ED}" srcOrd="0" destOrd="0" presId="urn:microsoft.com/office/officeart/2005/8/layout/radial3"/>
    <dgm:cxn modelId="{10CAF2A0-4478-41B0-A895-FA838EFBFC5C}" type="presOf" srcId="{F35CEF62-DC3E-45BC-BCA7-60F61A7AFECA}" destId="{0223EF3B-3E0B-468C-A7CE-633692CBDFC9}" srcOrd="0" destOrd="0" presId="urn:microsoft.com/office/officeart/2005/8/layout/radial3"/>
    <dgm:cxn modelId="{4962A310-8147-44C0-A1A6-592FBFBB22E6}" type="presOf" srcId="{995691E1-CD71-4EF9-AB38-C8E6B51CE29A}" destId="{15C84DE1-7C37-4DC2-B477-BC6FA791F694}" srcOrd="0" destOrd="0" presId="urn:microsoft.com/office/officeart/2005/8/layout/radial3"/>
    <dgm:cxn modelId="{83C652B1-AE3B-4FB0-A565-CEC59A87FB2C}" type="presOf" srcId="{45440525-7CB4-4967-9F73-5FE5ED9924E9}" destId="{BDBE1960-9FD1-4DF7-98E4-60986314BE1D}" srcOrd="0" destOrd="0" presId="urn:microsoft.com/office/officeart/2005/8/layout/radial3"/>
    <dgm:cxn modelId="{B16362A0-7F12-4158-852A-B23F3689FC84}" srcId="{F35CEF62-DC3E-45BC-BCA7-60F61A7AFECA}" destId="{425F0DFE-D1A4-4C6D-853B-BEB21BECE68E}" srcOrd="2" destOrd="0" parTransId="{9D6ABDA6-FD8A-46AA-8B88-7ACA09B9F9A3}" sibTransId="{A9525912-F99E-4930-A66E-6E6A9BA40E6B}"/>
    <dgm:cxn modelId="{BA1A2640-4A72-4FF6-B5A5-7435BB56045B}" srcId="{F35CEF62-DC3E-45BC-BCA7-60F61A7AFECA}" destId="{2761A7E0-6E7E-434A-A21F-CBD9AC71DCC6}" srcOrd="9" destOrd="0" parTransId="{E5A7F8AE-D8A2-44C6-B412-50F6A9C7EB5E}" sibTransId="{75F5951A-796E-4EF9-B1AB-5E161F779ACC}"/>
    <dgm:cxn modelId="{2ACA78B2-56F3-4BEA-AA27-65D52B07F5A4}" srcId="{F35CEF62-DC3E-45BC-BCA7-60F61A7AFECA}" destId="{995691E1-CD71-4EF9-AB38-C8E6B51CE29A}" srcOrd="7" destOrd="0" parTransId="{6F5ED9EC-7674-4192-92AC-F80224551453}" sibTransId="{0508FAC8-3DEB-407F-A436-5FE035AFC84C}"/>
    <dgm:cxn modelId="{D9E6EF1B-B0AD-4BD8-BDBE-C71655AE4190}" type="presOf" srcId="{10705FFD-5210-4E04-B753-C19D245E34A0}" destId="{290CA806-754D-4813-8289-D28878814495}" srcOrd="0" destOrd="0" presId="urn:microsoft.com/office/officeart/2005/8/layout/radial3"/>
    <dgm:cxn modelId="{CF65E5BD-B7AA-4F0A-BC10-BA58D9B6C165}" srcId="{F35CEF62-DC3E-45BC-BCA7-60F61A7AFECA}" destId="{26FEFD8A-523D-4C7D-93B7-D685EFC5EDC7}" srcOrd="0" destOrd="0" parTransId="{7933CA5F-4F89-44DB-910C-35B169A40DFA}" sibTransId="{E6395B8F-91E7-4D18-AFF2-DEA985299DE4}"/>
    <dgm:cxn modelId="{CA028204-F8CF-4537-A6B0-AE2DF576E418}" type="presOf" srcId="{6F454D1A-3593-4401-91E8-D2CF3C5CEB4D}" destId="{A7F34D28-C9A7-44BC-8D0B-0E76CB410ADE}" srcOrd="0" destOrd="0" presId="urn:microsoft.com/office/officeart/2005/8/layout/radial3"/>
    <dgm:cxn modelId="{C8E8AE69-562B-46B6-B3C8-C3959F8E1A5F}" type="presOf" srcId="{89A496F4-C9EA-402E-A800-921B3A01E20D}" destId="{79876E91-FB8F-49F4-B8DC-E21F4788BBEB}" srcOrd="0" destOrd="0" presId="urn:microsoft.com/office/officeart/2005/8/layout/radial3"/>
    <dgm:cxn modelId="{8D50D594-3184-44C3-B129-9A10C13D4510}" srcId="{3B7DA1E1-745B-4D97-A4B2-5254C61036A4}" destId="{F35CEF62-DC3E-45BC-BCA7-60F61A7AFECA}" srcOrd="0" destOrd="0" parTransId="{95F7FD67-8659-426C-8D3B-ED8597BCFC1A}" sibTransId="{CDC30387-C2E6-45A2-90E0-545F2BFCFA8E}"/>
    <dgm:cxn modelId="{EBE8A340-EB41-4669-8067-77B72B6B9B97}" srcId="{F35CEF62-DC3E-45BC-BCA7-60F61A7AFECA}" destId="{10705FFD-5210-4E04-B753-C19D245E34A0}" srcOrd="8" destOrd="0" parTransId="{46B4CEF3-A890-429B-BF33-4F6A05E08B0B}" sibTransId="{D47FAFCD-931F-4A2E-B554-814186070BF4}"/>
    <dgm:cxn modelId="{63143C09-CA47-43F8-8E87-B26E4D9B0FBD}" type="presOf" srcId="{425F0DFE-D1A4-4C6D-853B-BEB21BECE68E}" destId="{A9407475-1A81-4881-A712-88D5DB7550E6}" srcOrd="0" destOrd="0" presId="urn:microsoft.com/office/officeart/2005/8/layout/radial3"/>
    <dgm:cxn modelId="{F44E8D99-37B5-4B47-A954-D3164CB6574B}" srcId="{F35CEF62-DC3E-45BC-BCA7-60F61A7AFECA}" destId="{57D9CF82-D86A-4267-9797-ACD9B648A82C}" srcOrd="6" destOrd="0" parTransId="{095186B1-813F-4BE2-A733-A0E8B15087EC}" sibTransId="{4B2623D8-F0DE-4B6F-A180-15C6B1897710}"/>
    <dgm:cxn modelId="{05567082-4016-4EF4-AE08-0B74262C6C6B}" type="presOf" srcId="{2761A7E0-6E7E-434A-A21F-CBD9AC71DCC6}" destId="{CB299D66-16D9-43E2-BD80-8FFBEB1C2826}" srcOrd="0" destOrd="0" presId="urn:microsoft.com/office/officeart/2005/8/layout/radial3"/>
    <dgm:cxn modelId="{A3AB564C-9BC9-4262-8B78-7B0D250B7149}" type="presParOf" srcId="{C4C6B7E6-FA8E-41C7-BF30-FB564CC807C1}" destId="{2145D4E4-E591-4AE6-8D09-D4D8E327A225}" srcOrd="0" destOrd="0" presId="urn:microsoft.com/office/officeart/2005/8/layout/radial3"/>
    <dgm:cxn modelId="{EC05B35A-CDEB-41A4-9538-5490FD777E61}" type="presParOf" srcId="{2145D4E4-E591-4AE6-8D09-D4D8E327A225}" destId="{0223EF3B-3E0B-468C-A7CE-633692CBDFC9}" srcOrd="0" destOrd="0" presId="urn:microsoft.com/office/officeart/2005/8/layout/radial3"/>
    <dgm:cxn modelId="{07B06CDE-4D6B-4F28-BC3D-AB3CE6517CE1}" type="presParOf" srcId="{2145D4E4-E591-4AE6-8D09-D4D8E327A225}" destId="{929DFC80-7F2B-48EA-B791-C1F154E1D218}" srcOrd="1" destOrd="0" presId="urn:microsoft.com/office/officeart/2005/8/layout/radial3"/>
    <dgm:cxn modelId="{6952F30F-A687-4774-91E9-0A4A97D8478D}" type="presParOf" srcId="{2145D4E4-E591-4AE6-8D09-D4D8E327A225}" destId="{BDBE1960-9FD1-4DF7-98E4-60986314BE1D}" srcOrd="2" destOrd="0" presId="urn:microsoft.com/office/officeart/2005/8/layout/radial3"/>
    <dgm:cxn modelId="{304104B0-231E-4BC0-8A99-F5E48D5C0D58}" type="presParOf" srcId="{2145D4E4-E591-4AE6-8D09-D4D8E327A225}" destId="{A9407475-1A81-4881-A712-88D5DB7550E6}" srcOrd="3" destOrd="0" presId="urn:microsoft.com/office/officeart/2005/8/layout/radial3"/>
    <dgm:cxn modelId="{9D9E1E0E-B572-4438-AE5D-0B5D08E57564}" type="presParOf" srcId="{2145D4E4-E591-4AE6-8D09-D4D8E327A225}" destId="{79876E91-FB8F-49F4-B8DC-E21F4788BBEB}" srcOrd="4" destOrd="0" presId="urn:microsoft.com/office/officeart/2005/8/layout/radial3"/>
    <dgm:cxn modelId="{B7D5EB97-53A8-42FD-A3A7-63EC626C3DE1}" type="presParOf" srcId="{2145D4E4-E591-4AE6-8D09-D4D8E327A225}" destId="{A7F34D28-C9A7-44BC-8D0B-0E76CB410ADE}" srcOrd="5" destOrd="0" presId="urn:microsoft.com/office/officeart/2005/8/layout/radial3"/>
    <dgm:cxn modelId="{511C8D06-C957-4781-B4EE-1327E13F6EC1}" type="presParOf" srcId="{2145D4E4-E591-4AE6-8D09-D4D8E327A225}" destId="{47D988D8-16B1-4931-84E7-53B1ED9380D4}" srcOrd="6" destOrd="0" presId="urn:microsoft.com/office/officeart/2005/8/layout/radial3"/>
    <dgm:cxn modelId="{2C0DD025-E045-4A4D-81DA-1873004618E5}" type="presParOf" srcId="{2145D4E4-E591-4AE6-8D09-D4D8E327A225}" destId="{33647BC7-FE0E-4AB0-A1F2-9186E3F1F4ED}" srcOrd="7" destOrd="0" presId="urn:microsoft.com/office/officeart/2005/8/layout/radial3"/>
    <dgm:cxn modelId="{09057E42-073C-466F-8CBE-E4D5D7B758AC}" type="presParOf" srcId="{2145D4E4-E591-4AE6-8D09-D4D8E327A225}" destId="{15C84DE1-7C37-4DC2-B477-BC6FA791F694}" srcOrd="8" destOrd="0" presId="urn:microsoft.com/office/officeart/2005/8/layout/radial3"/>
    <dgm:cxn modelId="{187C1496-FF9D-4887-9F3B-01FEC98DDBDE}" type="presParOf" srcId="{2145D4E4-E591-4AE6-8D09-D4D8E327A225}" destId="{290CA806-754D-4813-8289-D28878814495}" srcOrd="9" destOrd="0" presId="urn:microsoft.com/office/officeart/2005/8/layout/radial3"/>
    <dgm:cxn modelId="{C59DBCB8-5E24-4DE1-BDE6-1A94E2070DB8}" type="presParOf" srcId="{2145D4E4-E591-4AE6-8D09-D4D8E327A225}" destId="{CB299D66-16D9-43E2-BD80-8FFBEB1C2826}"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64CE0A-7134-4525-A035-DE720646F5B8}" type="doc">
      <dgm:prSet loTypeId="urn:microsoft.com/office/officeart/2005/8/layout/equation2" loCatId="process" qsTypeId="urn:microsoft.com/office/officeart/2005/8/quickstyle/3d3" qsCatId="3D" csTypeId="urn:microsoft.com/office/officeart/2005/8/colors/colorful1#9" csCatId="colorful" phldr="1"/>
      <dgm:spPr/>
    </dgm:pt>
    <dgm:pt modelId="{486E0043-9CAD-4585-82A8-EBBA6FD01842}">
      <dgm:prSet phldrT="[نص]" custT="1"/>
      <dgm:spPr>
        <a:solidFill>
          <a:schemeClr val="accent6">
            <a:lumMod val="50000"/>
          </a:schemeClr>
        </a:solidFill>
      </dgm:spPr>
      <dgm:t>
        <a:bodyPr/>
        <a:lstStyle/>
        <a:p>
          <a:pPr rtl="1"/>
          <a:r>
            <a:rPr lang="ar-YE" sz="4000" dirty="0">
              <a:cs typeface="PT Bold Heading" panose="02010400000000000000" pitchFamily="2" charset="-78"/>
            </a:rPr>
            <a:t>التقييم</a:t>
          </a:r>
        </a:p>
      </dgm:t>
    </dgm:pt>
    <dgm:pt modelId="{411526C2-A566-4CF9-9E11-FDA8B5259C92}" type="parTrans" cxnId="{E92F2C69-B858-43A6-895E-7F481412DBAF}">
      <dgm:prSet/>
      <dgm:spPr/>
      <dgm:t>
        <a:bodyPr/>
        <a:lstStyle/>
        <a:p>
          <a:pPr rtl="1"/>
          <a:endParaRPr lang="ar-YE"/>
        </a:p>
      </dgm:t>
    </dgm:pt>
    <dgm:pt modelId="{CD0CAAD2-5DAA-46B5-9E8F-FBCE0B764153}" type="sibTrans" cxnId="{E92F2C69-B858-43A6-895E-7F481412DBAF}">
      <dgm:prSet/>
      <dgm:spPr>
        <a:solidFill>
          <a:schemeClr val="accent5">
            <a:lumMod val="60000"/>
            <a:lumOff val="40000"/>
          </a:schemeClr>
        </a:solidFill>
      </dgm:spPr>
      <dgm:t>
        <a:bodyPr/>
        <a:lstStyle/>
        <a:p>
          <a:pPr rtl="1"/>
          <a:endParaRPr lang="ar-YE"/>
        </a:p>
      </dgm:t>
    </dgm:pt>
    <dgm:pt modelId="{2A1FC32B-9E1F-40BD-8D5C-9CB3D8611410}">
      <dgm:prSet phldrT="[نص]" custT="1"/>
      <dgm:spPr>
        <a:solidFill>
          <a:schemeClr val="accent5">
            <a:lumMod val="75000"/>
          </a:schemeClr>
        </a:solidFill>
      </dgm:spPr>
      <dgm:t>
        <a:bodyPr/>
        <a:lstStyle/>
        <a:p>
          <a:pPr rtl="1"/>
          <a:r>
            <a:rPr lang="ar-YE" sz="4000" dirty="0">
              <a:cs typeface="PT Bold Heading" panose="02010400000000000000" pitchFamily="2" charset="-78"/>
            </a:rPr>
            <a:t>المتابعة</a:t>
          </a:r>
        </a:p>
      </dgm:t>
    </dgm:pt>
    <dgm:pt modelId="{D58AC2E6-1592-4252-B91E-8BE9CE0BED95}" type="parTrans" cxnId="{39292809-ACA8-4F63-964D-12917E873705}">
      <dgm:prSet/>
      <dgm:spPr/>
      <dgm:t>
        <a:bodyPr/>
        <a:lstStyle/>
        <a:p>
          <a:pPr rtl="1"/>
          <a:endParaRPr lang="ar-YE"/>
        </a:p>
      </dgm:t>
    </dgm:pt>
    <dgm:pt modelId="{CEC9B0B9-8F47-4393-83B3-1F1D447EFA57}" type="sibTrans" cxnId="{39292809-ACA8-4F63-964D-12917E873705}">
      <dgm:prSet/>
      <dgm:spPr>
        <a:solidFill>
          <a:schemeClr val="accent5">
            <a:lumMod val="60000"/>
            <a:lumOff val="40000"/>
          </a:schemeClr>
        </a:solidFill>
      </dgm:spPr>
      <dgm:t>
        <a:bodyPr/>
        <a:lstStyle/>
        <a:p>
          <a:pPr rtl="1"/>
          <a:endParaRPr lang="ar-YE"/>
        </a:p>
      </dgm:t>
    </dgm:pt>
    <dgm:pt modelId="{44DCC64B-A5B2-4349-BDD6-416E81DAD5F0}">
      <dgm:prSet phldrT="[نص]" custT="1"/>
      <dgm:spPr>
        <a:solidFill>
          <a:schemeClr val="accent5">
            <a:lumMod val="60000"/>
            <a:lumOff val="40000"/>
          </a:schemeClr>
        </a:solidFill>
      </dgm:spPr>
      <dgm:t>
        <a:bodyPr/>
        <a:lstStyle/>
        <a:p>
          <a:pPr rtl="1"/>
          <a:r>
            <a:rPr lang="ar-YE" sz="4000" dirty="0">
              <a:cs typeface="PT Bold Heading" panose="02010400000000000000" pitchFamily="2" charset="-78"/>
            </a:rPr>
            <a:t>بعد التدريب</a:t>
          </a:r>
        </a:p>
      </dgm:t>
    </dgm:pt>
    <dgm:pt modelId="{FBF64AE9-DBB2-4150-A1B2-D12AEF20359E}" type="parTrans" cxnId="{85F59718-29E1-403F-A08D-02A89A2DDB47}">
      <dgm:prSet/>
      <dgm:spPr/>
      <dgm:t>
        <a:bodyPr/>
        <a:lstStyle/>
        <a:p>
          <a:pPr rtl="1"/>
          <a:endParaRPr lang="ar-YE"/>
        </a:p>
      </dgm:t>
    </dgm:pt>
    <dgm:pt modelId="{262634D4-70E6-4A26-8261-92E999E87C9C}" type="sibTrans" cxnId="{85F59718-29E1-403F-A08D-02A89A2DDB47}">
      <dgm:prSet/>
      <dgm:spPr/>
      <dgm:t>
        <a:bodyPr/>
        <a:lstStyle/>
        <a:p>
          <a:pPr rtl="1"/>
          <a:endParaRPr lang="ar-YE"/>
        </a:p>
      </dgm:t>
    </dgm:pt>
    <dgm:pt modelId="{6B28AA29-D7B4-454F-85C4-AD29CAB2B84D}" type="pres">
      <dgm:prSet presAssocID="{C464CE0A-7134-4525-A035-DE720646F5B8}" presName="Name0" presStyleCnt="0">
        <dgm:presLayoutVars>
          <dgm:dir val="rev"/>
          <dgm:resizeHandles val="exact"/>
        </dgm:presLayoutVars>
      </dgm:prSet>
      <dgm:spPr/>
    </dgm:pt>
    <dgm:pt modelId="{2D860D4F-6AC0-4432-A914-9FE47473C36C}" type="pres">
      <dgm:prSet presAssocID="{C464CE0A-7134-4525-A035-DE720646F5B8}" presName="vNodes" presStyleCnt="0"/>
      <dgm:spPr/>
    </dgm:pt>
    <dgm:pt modelId="{4B70C49B-5D19-49CB-BAE2-AA814DB6BA02}" type="pres">
      <dgm:prSet presAssocID="{486E0043-9CAD-4585-82A8-EBBA6FD01842}" presName="node" presStyleLbl="node1" presStyleIdx="0" presStyleCnt="3" custScaleX="162517" custLinFactY="842" custLinFactNeighborX="640" custLinFactNeighborY="100000">
        <dgm:presLayoutVars>
          <dgm:bulletEnabled val="1"/>
        </dgm:presLayoutVars>
      </dgm:prSet>
      <dgm:spPr/>
      <dgm:t>
        <a:bodyPr/>
        <a:lstStyle/>
        <a:p>
          <a:endParaRPr lang="en-US"/>
        </a:p>
      </dgm:t>
    </dgm:pt>
    <dgm:pt modelId="{1851967A-69F7-4724-B85E-1ABF159CAF01}" type="pres">
      <dgm:prSet presAssocID="{CD0CAAD2-5DAA-46B5-9E8F-FBCE0B764153}" presName="spacerT" presStyleCnt="0"/>
      <dgm:spPr/>
    </dgm:pt>
    <dgm:pt modelId="{C8308131-1489-423A-904C-B7D65B9A73A4}" type="pres">
      <dgm:prSet presAssocID="{CD0CAAD2-5DAA-46B5-9E8F-FBCE0B764153}" presName="sibTrans" presStyleLbl="sibTrans2D1" presStyleIdx="0" presStyleCnt="2"/>
      <dgm:spPr/>
      <dgm:t>
        <a:bodyPr/>
        <a:lstStyle/>
        <a:p>
          <a:endParaRPr lang="en-US"/>
        </a:p>
      </dgm:t>
    </dgm:pt>
    <dgm:pt modelId="{283B7D68-2BD9-4CC8-AC70-5FE57DE33EBB}" type="pres">
      <dgm:prSet presAssocID="{CD0CAAD2-5DAA-46B5-9E8F-FBCE0B764153}" presName="spacerB" presStyleCnt="0"/>
      <dgm:spPr/>
    </dgm:pt>
    <dgm:pt modelId="{A206DAE1-03E3-427A-8657-E67D87933241}" type="pres">
      <dgm:prSet presAssocID="{2A1FC32B-9E1F-40BD-8D5C-9CB3D8611410}" presName="node" presStyleLbl="node1" presStyleIdx="1" presStyleCnt="3" custScaleX="162517">
        <dgm:presLayoutVars>
          <dgm:bulletEnabled val="1"/>
        </dgm:presLayoutVars>
      </dgm:prSet>
      <dgm:spPr/>
      <dgm:t>
        <a:bodyPr/>
        <a:lstStyle/>
        <a:p>
          <a:endParaRPr lang="en-US"/>
        </a:p>
      </dgm:t>
    </dgm:pt>
    <dgm:pt modelId="{40F3B440-A2BE-4A2D-A101-8C603B59155A}" type="pres">
      <dgm:prSet presAssocID="{C464CE0A-7134-4525-A035-DE720646F5B8}" presName="sibTransLast" presStyleLbl="sibTrans2D1" presStyleIdx="1" presStyleCnt="2"/>
      <dgm:spPr/>
      <dgm:t>
        <a:bodyPr/>
        <a:lstStyle/>
        <a:p>
          <a:endParaRPr lang="en-US"/>
        </a:p>
      </dgm:t>
    </dgm:pt>
    <dgm:pt modelId="{B0D390B3-4FC7-40E6-8097-4BAC8BC34D06}" type="pres">
      <dgm:prSet presAssocID="{C464CE0A-7134-4525-A035-DE720646F5B8}" presName="connectorText" presStyleLbl="sibTrans2D1" presStyleIdx="1" presStyleCnt="2"/>
      <dgm:spPr/>
      <dgm:t>
        <a:bodyPr/>
        <a:lstStyle/>
        <a:p>
          <a:endParaRPr lang="en-US"/>
        </a:p>
      </dgm:t>
    </dgm:pt>
    <dgm:pt modelId="{EF316480-0C42-4DCE-BBF9-FC4367B35A25}" type="pres">
      <dgm:prSet presAssocID="{C464CE0A-7134-4525-A035-DE720646F5B8}" presName="lastNode" presStyleLbl="node1" presStyleIdx="2" presStyleCnt="3" custScaleX="103541" custScaleY="72672">
        <dgm:presLayoutVars>
          <dgm:bulletEnabled val="1"/>
        </dgm:presLayoutVars>
      </dgm:prSet>
      <dgm:spPr/>
      <dgm:t>
        <a:bodyPr/>
        <a:lstStyle/>
        <a:p>
          <a:endParaRPr lang="en-US"/>
        </a:p>
      </dgm:t>
    </dgm:pt>
  </dgm:ptLst>
  <dgm:cxnLst>
    <dgm:cxn modelId="{5C57E926-2D4E-4A26-8798-900B2E1AE8B5}" type="presOf" srcId="{44DCC64B-A5B2-4349-BDD6-416E81DAD5F0}" destId="{EF316480-0C42-4DCE-BBF9-FC4367B35A25}" srcOrd="0" destOrd="0" presId="urn:microsoft.com/office/officeart/2005/8/layout/equation2"/>
    <dgm:cxn modelId="{A4F63D18-D002-419D-B8B3-5B6A1BF59C14}" type="presOf" srcId="{CD0CAAD2-5DAA-46B5-9E8F-FBCE0B764153}" destId="{C8308131-1489-423A-904C-B7D65B9A73A4}" srcOrd="0" destOrd="0" presId="urn:microsoft.com/office/officeart/2005/8/layout/equation2"/>
    <dgm:cxn modelId="{29EB8CC9-CF56-4853-9EB6-7156F7CF6F0E}" type="presOf" srcId="{486E0043-9CAD-4585-82A8-EBBA6FD01842}" destId="{4B70C49B-5D19-49CB-BAE2-AA814DB6BA02}" srcOrd="0" destOrd="0" presId="urn:microsoft.com/office/officeart/2005/8/layout/equation2"/>
    <dgm:cxn modelId="{E92F2C69-B858-43A6-895E-7F481412DBAF}" srcId="{C464CE0A-7134-4525-A035-DE720646F5B8}" destId="{486E0043-9CAD-4585-82A8-EBBA6FD01842}" srcOrd="0" destOrd="0" parTransId="{411526C2-A566-4CF9-9E11-FDA8B5259C92}" sibTransId="{CD0CAAD2-5DAA-46B5-9E8F-FBCE0B764153}"/>
    <dgm:cxn modelId="{7C21451D-5455-46AE-88B9-28927E4B5BAE}" type="presOf" srcId="{C464CE0A-7134-4525-A035-DE720646F5B8}" destId="{6B28AA29-D7B4-454F-85C4-AD29CAB2B84D}" srcOrd="0" destOrd="0" presId="urn:microsoft.com/office/officeart/2005/8/layout/equation2"/>
    <dgm:cxn modelId="{39292809-ACA8-4F63-964D-12917E873705}" srcId="{C464CE0A-7134-4525-A035-DE720646F5B8}" destId="{2A1FC32B-9E1F-40BD-8D5C-9CB3D8611410}" srcOrd="1" destOrd="0" parTransId="{D58AC2E6-1592-4252-B91E-8BE9CE0BED95}" sibTransId="{CEC9B0B9-8F47-4393-83B3-1F1D447EFA57}"/>
    <dgm:cxn modelId="{85F59718-29E1-403F-A08D-02A89A2DDB47}" srcId="{C464CE0A-7134-4525-A035-DE720646F5B8}" destId="{44DCC64B-A5B2-4349-BDD6-416E81DAD5F0}" srcOrd="2" destOrd="0" parTransId="{FBF64AE9-DBB2-4150-A1B2-D12AEF20359E}" sibTransId="{262634D4-70E6-4A26-8261-92E999E87C9C}"/>
    <dgm:cxn modelId="{D50008C7-DD1E-4C91-BC51-52C08E775600}" type="presOf" srcId="{CEC9B0B9-8F47-4393-83B3-1F1D447EFA57}" destId="{B0D390B3-4FC7-40E6-8097-4BAC8BC34D06}" srcOrd="1" destOrd="0" presId="urn:microsoft.com/office/officeart/2005/8/layout/equation2"/>
    <dgm:cxn modelId="{DDDC62D6-2D3F-45D4-8CE7-5EF2DEEC09CC}" type="presOf" srcId="{2A1FC32B-9E1F-40BD-8D5C-9CB3D8611410}" destId="{A206DAE1-03E3-427A-8657-E67D87933241}" srcOrd="0" destOrd="0" presId="urn:microsoft.com/office/officeart/2005/8/layout/equation2"/>
    <dgm:cxn modelId="{7239C1D0-D03A-45BF-B657-CBA5E44C7335}" type="presOf" srcId="{CEC9B0B9-8F47-4393-83B3-1F1D447EFA57}" destId="{40F3B440-A2BE-4A2D-A101-8C603B59155A}" srcOrd="0" destOrd="0" presId="urn:microsoft.com/office/officeart/2005/8/layout/equation2"/>
    <dgm:cxn modelId="{6BCBCAD5-8B4B-407B-834C-90D5A2E47463}" type="presParOf" srcId="{6B28AA29-D7B4-454F-85C4-AD29CAB2B84D}" destId="{2D860D4F-6AC0-4432-A914-9FE47473C36C}" srcOrd="0" destOrd="0" presId="urn:microsoft.com/office/officeart/2005/8/layout/equation2"/>
    <dgm:cxn modelId="{C28D96CD-0E5E-4973-B92D-0D24C57089E3}" type="presParOf" srcId="{2D860D4F-6AC0-4432-A914-9FE47473C36C}" destId="{4B70C49B-5D19-49CB-BAE2-AA814DB6BA02}" srcOrd="0" destOrd="0" presId="urn:microsoft.com/office/officeart/2005/8/layout/equation2"/>
    <dgm:cxn modelId="{9DBE57AE-23DA-43F6-8587-7109A6D614BD}" type="presParOf" srcId="{2D860D4F-6AC0-4432-A914-9FE47473C36C}" destId="{1851967A-69F7-4724-B85E-1ABF159CAF01}" srcOrd="1" destOrd="0" presId="urn:microsoft.com/office/officeart/2005/8/layout/equation2"/>
    <dgm:cxn modelId="{E5664A79-8EE5-463F-A803-D9B732F98EBC}" type="presParOf" srcId="{2D860D4F-6AC0-4432-A914-9FE47473C36C}" destId="{C8308131-1489-423A-904C-B7D65B9A73A4}" srcOrd="2" destOrd="0" presId="urn:microsoft.com/office/officeart/2005/8/layout/equation2"/>
    <dgm:cxn modelId="{B356C54E-904A-485E-A403-819B4E5608B2}" type="presParOf" srcId="{2D860D4F-6AC0-4432-A914-9FE47473C36C}" destId="{283B7D68-2BD9-4CC8-AC70-5FE57DE33EBB}" srcOrd="3" destOrd="0" presId="urn:microsoft.com/office/officeart/2005/8/layout/equation2"/>
    <dgm:cxn modelId="{91F7B9A1-F403-42BD-ADDD-E442A51A7288}" type="presParOf" srcId="{2D860D4F-6AC0-4432-A914-9FE47473C36C}" destId="{A206DAE1-03E3-427A-8657-E67D87933241}" srcOrd="4" destOrd="0" presId="urn:microsoft.com/office/officeart/2005/8/layout/equation2"/>
    <dgm:cxn modelId="{50680D5F-0232-475A-9403-AA00ED380E1F}" type="presParOf" srcId="{6B28AA29-D7B4-454F-85C4-AD29CAB2B84D}" destId="{40F3B440-A2BE-4A2D-A101-8C603B59155A}" srcOrd="1" destOrd="0" presId="urn:microsoft.com/office/officeart/2005/8/layout/equation2"/>
    <dgm:cxn modelId="{C4F68FA7-5618-4D10-B91B-32FB6A5398F1}" type="presParOf" srcId="{40F3B440-A2BE-4A2D-A101-8C603B59155A}" destId="{B0D390B3-4FC7-40E6-8097-4BAC8BC34D06}" srcOrd="0" destOrd="0" presId="urn:microsoft.com/office/officeart/2005/8/layout/equation2"/>
    <dgm:cxn modelId="{018FC8A8-C53A-4FE0-8813-C9D94E86DB68}" type="presParOf" srcId="{6B28AA29-D7B4-454F-85C4-AD29CAB2B84D}" destId="{EF316480-0C42-4DCE-BBF9-FC4367B35A2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11AC1-53E0-4DF6-974D-B28427AD7CB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pPr rtl="1"/>
          <a:endParaRPr lang="ar-SA"/>
        </a:p>
      </dgm:t>
    </dgm:pt>
    <dgm:pt modelId="{5BCA2788-B2C9-4CF5-8A91-0895501A19F8}">
      <dgm:prSet phldrT="[Text]"/>
      <dgm:spPr>
        <a:solidFill>
          <a:schemeClr val="accent5">
            <a:lumMod val="75000"/>
          </a:schemeClr>
        </a:solidFill>
      </dgm:spPr>
      <dgm:t>
        <a:bodyPr/>
        <a:lstStyle/>
        <a:p>
          <a:pPr rtl="1"/>
          <a:r>
            <a:rPr lang="en-US" b="1" dirty="0"/>
            <a:t>Training programs</a:t>
          </a:r>
          <a:r>
            <a:rPr lang="ar-SA" b="1" dirty="0"/>
            <a:t> </a:t>
          </a:r>
        </a:p>
      </dgm:t>
    </dgm:pt>
    <dgm:pt modelId="{BF581DA5-DFC3-4B00-A665-74DDF0B99EB6}" type="parTrans" cxnId="{5F290D80-263D-4487-9DFC-4544D69BF9E6}">
      <dgm:prSet/>
      <dgm:spPr/>
      <dgm:t>
        <a:bodyPr/>
        <a:lstStyle/>
        <a:p>
          <a:pPr rtl="1"/>
          <a:endParaRPr lang="ar-SA" b="1"/>
        </a:p>
      </dgm:t>
    </dgm:pt>
    <dgm:pt modelId="{2A3E497E-C2B0-410A-8181-51EB66B39DC3}" type="sibTrans" cxnId="{5F290D80-263D-4487-9DFC-4544D69BF9E6}">
      <dgm:prSet/>
      <dgm:spPr/>
      <dgm:t>
        <a:bodyPr/>
        <a:lstStyle/>
        <a:p>
          <a:pPr rtl="1"/>
          <a:endParaRPr lang="ar-SA" b="1"/>
        </a:p>
      </dgm:t>
    </dgm:pt>
    <dgm:pt modelId="{EC67A83B-CCB3-469E-92A4-0590D9FC76A0}">
      <dgm:prSet phldrT="[Text]"/>
      <dgm:spPr>
        <a:solidFill>
          <a:schemeClr val="accent6">
            <a:lumMod val="60000"/>
            <a:lumOff val="40000"/>
          </a:schemeClr>
        </a:solidFill>
      </dgm:spPr>
      <dgm:t>
        <a:bodyPr/>
        <a:lstStyle/>
        <a:p>
          <a:pPr rtl="1"/>
          <a:r>
            <a:rPr lang="en-US" b="1" dirty="0">
              <a:cs typeface="+mn-cs"/>
            </a:rPr>
            <a:t>Management and Leadership</a:t>
          </a:r>
          <a:endParaRPr lang="ar-SA" b="1" dirty="0">
            <a:cs typeface="+mn-cs"/>
          </a:endParaRPr>
        </a:p>
      </dgm:t>
    </dgm:pt>
    <dgm:pt modelId="{A02A6963-D341-484A-8986-E8BFBD9779D5}" type="parTrans" cxnId="{073F99C9-5F16-4F43-853E-F6B551EEAA0C}">
      <dgm:prSet/>
      <dgm:spPr/>
      <dgm:t>
        <a:bodyPr/>
        <a:lstStyle/>
        <a:p>
          <a:pPr rtl="1"/>
          <a:endParaRPr lang="ar-SA" b="1"/>
        </a:p>
      </dgm:t>
    </dgm:pt>
    <dgm:pt modelId="{A6D51ABC-8EAB-473E-AECD-3302407DBA6B}" type="sibTrans" cxnId="{073F99C9-5F16-4F43-853E-F6B551EEAA0C}">
      <dgm:prSet/>
      <dgm:spPr/>
      <dgm:t>
        <a:bodyPr/>
        <a:lstStyle/>
        <a:p>
          <a:pPr rtl="1"/>
          <a:endParaRPr lang="ar-SA" b="1"/>
        </a:p>
      </dgm:t>
    </dgm:pt>
    <dgm:pt modelId="{0BECC3C6-F672-454C-BFAC-9B2EF9080970}">
      <dgm:prSet phldrT="[Text]"/>
      <dgm:spPr>
        <a:solidFill>
          <a:schemeClr val="accent6">
            <a:lumMod val="50000"/>
          </a:schemeClr>
        </a:solidFill>
      </dgm:spPr>
      <dgm:t>
        <a:bodyPr/>
        <a:lstStyle/>
        <a:p>
          <a:pPr rtl="1"/>
          <a:r>
            <a:rPr lang="en-US" b="1" dirty="0"/>
            <a:t>Training</a:t>
          </a:r>
          <a:endParaRPr lang="ar-SA" b="1" dirty="0"/>
        </a:p>
      </dgm:t>
    </dgm:pt>
    <dgm:pt modelId="{4781B5AE-613A-47F5-83D4-DA464F916F97}" type="parTrans" cxnId="{4CDB0680-F9A4-4AE3-9CC1-6E44A0AEA1F5}">
      <dgm:prSet/>
      <dgm:spPr/>
      <dgm:t>
        <a:bodyPr/>
        <a:lstStyle/>
        <a:p>
          <a:pPr rtl="1"/>
          <a:endParaRPr lang="ar-SA" b="1"/>
        </a:p>
      </dgm:t>
    </dgm:pt>
    <dgm:pt modelId="{50FA2F7F-ED5B-4778-8840-471C4BA1F02B}" type="sibTrans" cxnId="{4CDB0680-F9A4-4AE3-9CC1-6E44A0AEA1F5}">
      <dgm:prSet/>
      <dgm:spPr/>
      <dgm:t>
        <a:bodyPr/>
        <a:lstStyle/>
        <a:p>
          <a:pPr rtl="1"/>
          <a:endParaRPr lang="ar-SA" b="1"/>
        </a:p>
      </dgm:t>
    </dgm:pt>
    <dgm:pt modelId="{40692873-E87F-4787-A6CC-5674C0844FD2}">
      <dgm:prSet phldrT="[Text]"/>
      <dgm:spPr>
        <a:solidFill>
          <a:schemeClr val="accent6">
            <a:lumMod val="60000"/>
            <a:lumOff val="40000"/>
          </a:schemeClr>
        </a:solidFill>
      </dgm:spPr>
      <dgm:t>
        <a:bodyPr/>
        <a:lstStyle/>
        <a:p>
          <a:pPr rtl="1"/>
          <a:r>
            <a:rPr lang="en-US" b="1" dirty="0"/>
            <a:t>Management skills</a:t>
          </a:r>
          <a:endParaRPr lang="ar-SA" b="1" dirty="0"/>
        </a:p>
      </dgm:t>
    </dgm:pt>
    <dgm:pt modelId="{4ADCDAB8-A533-4C49-BCD9-326089E71F51}" type="parTrans" cxnId="{FA188823-5ED9-4E12-8B42-80517AC7F680}">
      <dgm:prSet/>
      <dgm:spPr/>
      <dgm:t>
        <a:bodyPr/>
        <a:lstStyle/>
        <a:p>
          <a:pPr rtl="1"/>
          <a:endParaRPr lang="ar-SA" b="1"/>
        </a:p>
      </dgm:t>
    </dgm:pt>
    <dgm:pt modelId="{2C181A54-14FD-42C8-95DA-BD3B45E6F415}" type="sibTrans" cxnId="{FA188823-5ED9-4E12-8B42-80517AC7F680}">
      <dgm:prSet/>
      <dgm:spPr/>
      <dgm:t>
        <a:bodyPr/>
        <a:lstStyle/>
        <a:p>
          <a:pPr rtl="1"/>
          <a:endParaRPr lang="ar-SA" b="1"/>
        </a:p>
      </dgm:t>
    </dgm:pt>
    <dgm:pt modelId="{89104BC3-0977-41CF-9E11-48B359685B97}">
      <dgm:prSet/>
      <dgm:spPr>
        <a:solidFill>
          <a:schemeClr val="accent6">
            <a:lumMod val="50000"/>
          </a:schemeClr>
        </a:solidFill>
      </dgm:spPr>
      <dgm:t>
        <a:bodyPr/>
        <a:lstStyle/>
        <a:p>
          <a:pPr rtl="1"/>
          <a:r>
            <a:rPr lang="en-US" b="1" dirty="0">
              <a:cs typeface="+mn-cs"/>
            </a:rPr>
            <a:t>Human Resources</a:t>
          </a:r>
          <a:endParaRPr lang="ar-SA" b="1" dirty="0">
            <a:cs typeface="+mn-cs"/>
          </a:endParaRPr>
        </a:p>
      </dgm:t>
    </dgm:pt>
    <dgm:pt modelId="{41C43B84-FA87-4A25-B230-FE73562F6518}" type="parTrans" cxnId="{1B7A29F5-8DD3-4FD1-A98A-7CB8BFFFFBAE}">
      <dgm:prSet/>
      <dgm:spPr/>
      <dgm:t>
        <a:bodyPr/>
        <a:lstStyle/>
        <a:p>
          <a:pPr rtl="1"/>
          <a:endParaRPr lang="ar-SA"/>
        </a:p>
      </dgm:t>
    </dgm:pt>
    <dgm:pt modelId="{BC535242-711E-4B40-B0AB-BA750FA65E6F}" type="sibTrans" cxnId="{1B7A29F5-8DD3-4FD1-A98A-7CB8BFFFFBAE}">
      <dgm:prSet/>
      <dgm:spPr/>
      <dgm:t>
        <a:bodyPr/>
        <a:lstStyle/>
        <a:p>
          <a:pPr rtl="1"/>
          <a:endParaRPr lang="ar-SA"/>
        </a:p>
      </dgm:t>
    </dgm:pt>
    <dgm:pt modelId="{722A29D8-5A8E-4384-BC0A-4715BAA71816}" type="pres">
      <dgm:prSet presAssocID="{DFA11AC1-53E0-4DF6-974D-B28427AD7CB4}" presName="cycle" presStyleCnt="0">
        <dgm:presLayoutVars>
          <dgm:chMax val="1"/>
          <dgm:dir/>
          <dgm:animLvl val="ctr"/>
          <dgm:resizeHandles val="exact"/>
        </dgm:presLayoutVars>
      </dgm:prSet>
      <dgm:spPr/>
      <dgm:t>
        <a:bodyPr/>
        <a:lstStyle/>
        <a:p>
          <a:endParaRPr lang="en-US"/>
        </a:p>
      </dgm:t>
    </dgm:pt>
    <dgm:pt modelId="{AC8AC78E-2076-4A65-AA41-61D2EDF483D4}" type="pres">
      <dgm:prSet presAssocID="{5BCA2788-B2C9-4CF5-8A91-0895501A19F8}" presName="centerShape" presStyleLbl="node0" presStyleIdx="0" presStyleCnt="1" custScaleX="117532" custScaleY="115117"/>
      <dgm:spPr/>
      <dgm:t>
        <a:bodyPr/>
        <a:lstStyle/>
        <a:p>
          <a:endParaRPr lang="en-US"/>
        </a:p>
      </dgm:t>
    </dgm:pt>
    <dgm:pt modelId="{92368E16-94C2-4AF5-B7B1-322CD41BF94A}" type="pres">
      <dgm:prSet presAssocID="{A02A6963-D341-484A-8986-E8BFBD9779D5}" presName="Name9" presStyleLbl="parChTrans1D2" presStyleIdx="0" presStyleCnt="4"/>
      <dgm:spPr/>
      <dgm:t>
        <a:bodyPr/>
        <a:lstStyle/>
        <a:p>
          <a:endParaRPr lang="en-US"/>
        </a:p>
      </dgm:t>
    </dgm:pt>
    <dgm:pt modelId="{D41975EE-BBFD-40DA-BA06-C1889E1022EA}" type="pres">
      <dgm:prSet presAssocID="{A02A6963-D341-484A-8986-E8BFBD9779D5}" presName="connTx" presStyleLbl="parChTrans1D2" presStyleIdx="0" presStyleCnt="4"/>
      <dgm:spPr/>
      <dgm:t>
        <a:bodyPr/>
        <a:lstStyle/>
        <a:p>
          <a:endParaRPr lang="en-US"/>
        </a:p>
      </dgm:t>
    </dgm:pt>
    <dgm:pt modelId="{EBD106D7-CCA3-465B-9B2A-5612541A2724}" type="pres">
      <dgm:prSet presAssocID="{EC67A83B-CCB3-469E-92A4-0590D9FC76A0}" presName="node" presStyleLbl="node1" presStyleIdx="0" presStyleCnt="4" custScaleX="111086" custScaleY="103657" custRadScaleRad="127163" custRadScaleInc="2039">
        <dgm:presLayoutVars>
          <dgm:bulletEnabled val="1"/>
        </dgm:presLayoutVars>
      </dgm:prSet>
      <dgm:spPr/>
      <dgm:t>
        <a:bodyPr/>
        <a:lstStyle/>
        <a:p>
          <a:endParaRPr lang="en-US"/>
        </a:p>
      </dgm:t>
    </dgm:pt>
    <dgm:pt modelId="{BE4CCEAE-5224-44B3-A0EB-73EA88CDF9A7}" type="pres">
      <dgm:prSet presAssocID="{4781B5AE-613A-47F5-83D4-DA464F916F97}" presName="Name9" presStyleLbl="parChTrans1D2" presStyleIdx="1" presStyleCnt="4"/>
      <dgm:spPr/>
      <dgm:t>
        <a:bodyPr/>
        <a:lstStyle/>
        <a:p>
          <a:endParaRPr lang="en-US"/>
        </a:p>
      </dgm:t>
    </dgm:pt>
    <dgm:pt modelId="{FFCCD1AC-8A56-4279-BED2-EB577D20BAA3}" type="pres">
      <dgm:prSet presAssocID="{4781B5AE-613A-47F5-83D4-DA464F916F97}" presName="connTx" presStyleLbl="parChTrans1D2" presStyleIdx="1" presStyleCnt="4"/>
      <dgm:spPr/>
      <dgm:t>
        <a:bodyPr/>
        <a:lstStyle/>
        <a:p>
          <a:endParaRPr lang="en-US"/>
        </a:p>
      </dgm:t>
    </dgm:pt>
    <dgm:pt modelId="{80992584-F7A6-4981-8E09-A7F98CD98AE8}" type="pres">
      <dgm:prSet presAssocID="{0BECC3C6-F672-454C-BFAC-9B2EF9080970}" presName="node" presStyleLbl="node1" presStyleIdx="1" presStyleCnt="4" custScaleX="111086" custScaleY="103657" custRadScaleRad="133260" custRadScaleInc="-648">
        <dgm:presLayoutVars>
          <dgm:bulletEnabled val="1"/>
        </dgm:presLayoutVars>
      </dgm:prSet>
      <dgm:spPr/>
      <dgm:t>
        <a:bodyPr/>
        <a:lstStyle/>
        <a:p>
          <a:endParaRPr lang="en-US"/>
        </a:p>
      </dgm:t>
    </dgm:pt>
    <dgm:pt modelId="{D0E60F52-AADA-4136-9041-C95545C26A0C}" type="pres">
      <dgm:prSet presAssocID="{4ADCDAB8-A533-4C49-BCD9-326089E71F51}" presName="Name9" presStyleLbl="parChTrans1D2" presStyleIdx="2" presStyleCnt="4"/>
      <dgm:spPr/>
      <dgm:t>
        <a:bodyPr/>
        <a:lstStyle/>
        <a:p>
          <a:endParaRPr lang="en-US"/>
        </a:p>
      </dgm:t>
    </dgm:pt>
    <dgm:pt modelId="{B4B991E2-0551-419A-A5BC-9CD9016C1A82}" type="pres">
      <dgm:prSet presAssocID="{4ADCDAB8-A533-4C49-BCD9-326089E71F51}" presName="connTx" presStyleLbl="parChTrans1D2" presStyleIdx="2" presStyleCnt="4"/>
      <dgm:spPr/>
      <dgm:t>
        <a:bodyPr/>
        <a:lstStyle/>
        <a:p>
          <a:endParaRPr lang="en-US"/>
        </a:p>
      </dgm:t>
    </dgm:pt>
    <dgm:pt modelId="{E5CE9B42-9469-408C-B371-58FFEFDD8EFF}" type="pres">
      <dgm:prSet presAssocID="{40692873-E87F-4787-A6CC-5674C0844FD2}" presName="node" presStyleLbl="node1" presStyleIdx="2" presStyleCnt="4" custScaleX="111086" custScaleY="103657">
        <dgm:presLayoutVars>
          <dgm:bulletEnabled val="1"/>
        </dgm:presLayoutVars>
      </dgm:prSet>
      <dgm:spPr/>
      <dgm:t>
        <a:bodyPr/>
        <a:lstStyle/>
        <a:p>
          <a:endParaRPr lang="en-US"/>
        </a:p>
      </dgm:t>
    </dgm:pt>
    <dgm:pt modelId="{5F028915-30FE-4412-8CA5-A8EB8660477F}" type="pres">
      <dgm:prSet presAssocID="{41C43B84-FA87-4A25-B230-FE73562F6518}" presName="Name9" presStyleLbl="parChTrans1D2" presStyleIdx="3" presStyleCnt="4"/>
      <dgm:spPr/>
      <dgm:t>
        <a:bodyPr/>
        <a:lstStyle/>
        <a:p>
          <a:endParaRPr lang="en-US"/>
        </a:p>
      </dgm:t>
    </dgm:pt>
    <dgm:pt modelId="{DB0B16B6-1C82-4A9E-A958-1817787A59AF}" type="pres">
      <dgm:prSet presAssocID="{41C43B84-FA87-4A25-B230-FE73562F6518}" presName="connTx" presStyleLbl="parChTrans1D2" presStyleIdx="3" presStyleCnt="4"/>
      <dgm:spPr/>
      <dgm:t>
        <a:bodyPr/>
        <a:lstStyle/>
        <a:p>
          <a:endParaRPr lang="en-US"/>
        </a:p>
      </dgm:t>
    </dgm:pt>
    <dgm:pt modelId="{C8AE2F3D-FFB1-449B-B3D1-CE39DBF3A1FB}" type="pres">
      <dgm:prSet presAssocID="{89104BC3-0977-41CF-9E11-48B359685B97}" presName="node" presStyleLbl="node1" presStyleIdx="3" presStyleCnt="4" custRadScaleRad="137002" custRadScaleInc="-436">
        <dgm:presLayoutVars>
          <dgm:bulletEnabled val="1"/>
        </dgm:presLayoutVars>
      </dgm:prSet>
      <dgm:spPr/>
      <dgm:t>
        <a:bodyPr/>
        <a:lstStyle/>
        <a:p>
          <a:endParaRPr lang="en-US"/>
        </a:p>
      </dgm:t>
    </dgm:pt>
  </dgm:ptLst>
  <dgm:cxnLst>
    <dgm:cxn modelId="{56138AF3-01B0-4292-A010-FB3D0FC6CD22}" type="presOf" srcId="{4ADCDAB8-A533-4C49-BCD9-326089E71F51}" destId="{D0E60F52-AADA-4136-9041-C95545C26A0C}" srcOrd="0" destOrd="0" presId="urn:microsoft.com/office/officeart/2005/8/layout/radial1"/>
    <dgm:cxn modelId="{6E6BEDEF-51BF-4229-8340-D4AC34EBAD0E}" type="presOf" srcId="{5BCA2788-B2C9-4CF5-8A91-0895501A19F8}" destId="{AC8AC78E-2076-4A65-AA41-61D2EDF483D4}" srcOrd="0" destOrd="0" presId="urn:microsoft.com/office/officeart/2005/8/layout/radial1"/>
    <dgm:cxn modelId="{456F3D69-406D-4144-BC6F-0D0F4ED34920}" type="presOf" srcId="{DFA11AC1-53E0-4DF6-974D-B28427AD7CB4}" destId="{722A29D8-5A8E-4384-BC0A-4715BAA71816}" srcOrd="0" destOrd="0" presId="urn:microsoft.com/office/officeart/2005/8/layout/radial1"/>
    <dgm:cxn modelId="{1B7A29F5-8DD3-4FD1-A98A-7CB8BFFFFBAE}" srcId="{5BCA2788-B2C9-4CF5-8A91-0895501A19F8}" destId="{89104BC3-0977-41CF-9E11-48B359685B97}" srcOrd="3" destOrd="0" parTransId="{41C43B84-FA87-4A25-B230-FE73562F6518}" sibTransId="{BC535242-711E-4B40-B0AB-BA750FA65E6F}"/>
    <dgm:cxn modelId="{073F99C9-5F16-4F43-853E-F6B551EEAA0C}" srcId="{5BCA2788-B2C9-4CF5-8A91-0895501A19F8}" destId="{EC67A83B-CCB3-469E-92A4-0590D9FC76A0}" srcOrd="0" destOrd="0" parTransId="{A02A6963-D341-484A-8986-E8BFBD9779D5}" sibTransId="{A6D51ABC-8EAB-473E-AECD-3302407DBA6B}"/>
    <dgm:cxn modelId="{FA188823-5ED9-4E12-8B42-80517AC7F680}" srcId="{5BCA2788-B2C9-4CF5-8A91-0895501A19F8}" destId="{40692873-E87F-4787-A6CC-5674C0844FD2}" srcOrd="2" destOrd="0" parTransId="{4ADCDAB8-A533-4C49-BCD9-326089E71F51}" sibTransId="{2C181A54-14FD-42C8-95DA-BD3B45E6F415}"/>
    <dgm:cxn modelId="{E4257470-D948-4A6C-AB61-30FFFE82B618}" type="presOf" srcId="{4ADCDAB8-A533-4C49-BCD9-326089E71F51}" destId="{B4B991E2-0551-419A-A5BC-9CD9016C1A82}" srcOrd="1" destOrd="0" presId="urn:microsoft.com/office/officeart/2005/8/layout/radial1"/>
    <dgm:cxn modelId="{465173B0-CDA1-482A-8EE6-C8E83429E7A1}" type="presOf" srcId="{A02A6963-D341-484A-8986-E8BFBD9779D5}" destId="{D41975EE-BBFD-40DA-BA06-C1889E1022EA}" srcOrd="1" destOrd="0" presId="urn:microsoft.com/office/officeart/2005/8/layout/radial1"/>
    <dgm:cxn modelId="{6FBB3A3B-DF89-435D-A316-88DA69366AE4}" type="presOf" srcId="{89104BC3-0977-41CF-9E11-48B359685B97}" destId="{C8AE2F3D-FFB1-449B-B3D1-CE39DBF3A1FB}" srcOrd="0" destOrd="0" presId="urn:microsoft.com/office/officeart/2005/8/layout/radial1"/>
    <dgm:cxn modelId="{CE62B6B3-B006-4EE6-A679-20DD39015DAE}" type="presOf" srcId="{A02A6963-D341-484A-8986-E8BFBD9779D5}" destId="{92368E16-94C2-4AF5-B7B1-322CD41BF94A}" srcOrd="0" destOrd="0" presId="urn:microsoft.com/office/officeart/2005/8/layout/radial1"/>
    <dgm:cxn modelId="{7EE7B1C9-2FCB-47A2-AC8E-9667B33D665B}" type="presOf" srcId="{40692873-E87F-4787-A6CC-5674C0844FD2}" destId="{E5CE9B42-9469-408C-B371-58FFEFDD8EFF}" srcOrd="0" destOrd="0" presId="urn:microsoft.com/office/officeart/2005/8/layout/radial1"/>
    <dgm:cxn modelId="{5F290D80-263D-4487-9DFC-4544D69BF9E6}" srcId="{DFA11AC1-53E0-4DF6-974D-B28427AD7CB4}" destId="{5BCA2788-B2C9-4CF5-8A91-0895501A19F8}" srcOrd="0" destOrd="0" parTransId="{BF581DA5-DFC3-4B00-A665-74DDF0B99EB6}" sibTransId="{2A3E497E-C2B0-410A-8181-51EB66B39DC3}"/>
    <dgm:cxn modelId="{2D79B2D7-1827-45D2-8875-DA7AABB63750}" type="presOf" srcId="{41C43B84-FA87-4A25-B230-FE73562F6518}" destId="{5F028915-30FE-4412-8CA5-A8EB8660477F}" srcOrd="0" destOrd="0" presId="urn:microsoft.com/office/officeart/2005/8/layout/radial1"/>
    <dgm:cxn modelId="{2339AFD7-26CF-4EE3-9166-9DDF7B8C653E}" type="presOf" srcId="{EC67A83B-CCB3-469E-92A4-0590D9FC76A0}" destId="{EBD106D7-CCA3-465B-9B2A-5612541A2724}" srcOrd="0" destOrd="0" presId="urn:microsoft.com/office/officeart/2005/8/layout/radial1"/>
    <dgm:cxn modelId="{D223FC08-0D9C-4213-80A7-DC548CF2F204}" type="presOf" srcId="{4781B5AE-613A-47F5-83D4-DA464F916F97}" destId="{BE4CCEAE-5224-44B3-A0EB-73EA88CDF9A7}" srcOrd="0" destOrd="0" presId="urn:microsoft.com/office/officeart/2005/8/layout/radial1"/>
    <dgm:cxn modelId="{FDF1C949-867D-44AB-AD65-81F05CA87702}" type="presOf" srcId="{41C43B84-FA87-4A25-B230-FE73562F6518}" destId="{DB0B16B6-1C82-4A9E-A958-1817787A59AF}" srcOrd="1" destOrd="0" presId="urn:microsoft.com/office/officeart/2005/8/layout/radial1"/>
    <dgm:cxn modelId="{BB8E054A-9F81-4BEB-93CC-288A09BFF610}" type="presOf" srcId="{0BECC3C6-F672-454C-BFAC-9B2EF9080970}" destId="{80992584-F7A6-4981-8E09-A7F98CD98AE8}" srcOrd="0" destOrd="0" presId="urn:microsoft.com/office/officeart/2005/8/layout/radial1"/>
    <dgm:cxn modelId="{D1C4A1AE-5544-476A-B5BB-11CB210BD0EE}" type="presOf" srcId="{4781B5AE-613A-47F5-83D4-DA464F916F97}" destId="{FFCCD1AC-8A56-4279-BED2-EB577D20BAA3}" srcOrd="1" destOrd="0" presId="urn:microsoft.com/office/officeart/2005/8/layout/radial1"/>
    <dgm:cxn modelId="{4CDB0680-F9A4-4AE3-9CC1-6E44A0AEA1F5}" srcId="{5BCA2788-B2C9-4CF5-8A91-0895501A19F8}" destId="{0BECC3C6-F672-454C-BFAC-9B2EF9080970}" srcOrd="1" destOrd="0" parTransId="{4781B5AE-613A-47F5-83D4-DA464F916F97}" sibTransId="{50FA2F7F-ED5B-4778-8840-471C4BA1F02B}"/>
    <dgm:cxn modelId="{643225BE-B016-446C-B085-66295CC1F9AD}" type="presParOf" srcId="{722A29D8-5A8E-4384-BC0A-4715BAA71816}" destId="{AC8AC78E-2076-4A65-AA41-61D2EDF483D4}" srcOrd="0" destOrd="0" presId="urn:microsoft.com/office/officeart/2005/8/layout/radial1"/>
    <dgm:cxn modelId="{16AD697E-D234-43CB-8B7F-4DE6D9B77D98}" type="presParOf" srcId="{722A29D8-5A8E-4384-BC0A-4715BAA71816}" destId="{92368E16-94C2-4AF5-B7B1-322CD41BF94A}" srcOrd="1" destOrd="0" presId="urn:microsoft.com/office/officeart/2005/8/layout/radial1"/>
    <dgm:cxn modelId="{7B9F5B02-849C-4ECA-BC19-9C3101F9F98A}" type="presParOf" srcId="{92368E16-94C2-4AF5-B7B1-322CD41BF94A}" destId="{D41975EE-BBFD-40DA-BA06-C1889E1022EA}" srcOrd="0" destOrd="0" presId="urn:microsoft.com/office/officeart/2005/8/layout/radial1"/>
    <dgm:cxn modelId="{F477FD66-8EF9-4607-A51E-5E5E3C16DCAC}" type="presParOf" srcId="{722A29D8-5A8E-4384-BC0A-4715BAA71816}" destId="{EBD106D7-CCA3-465B-9B2A-5612541A2724}" srcOrd="2" destOrd="0" presId="urn:microsoft.com/office/officeart/2005/8/layout/radial1"/>
    <dgm:cxn modelId="{6283E30E-5D67-409A-B465-5D1F18C41D2E}" type="presParOf" srcId="{722A29D8-5A8E-4384-BC0A-4715BAA71816}" destId="{BE4CCEAE-5224-44B3-A0EB-73EA88CDF9A7}" srcOrd="3" destOrd="0" presId="urn:microsoft.com/office/officeart/2005/8/layout/radial1"/>
    <dgm:cxn modelId="{E9452A05-25A0-46E3-85B1-36FC7322BA84}" type="presParOf" srcId="{BE4CCEAE-5224-44B3-A0EB-73EA88CDF9A7}" destId="{FFCCD1AC-8A56-4279-BED2-EB577D20BAA3}" srcOrd="0" destOrd="0" presId="urn:microsoft.com/office/officeart/2005/8/layout/radial1"/>
    <dgm:cxn modelId="{9F623CD8-29D6-4D83-9E8D-B17F399FCF8F}" type="presParOf" srcId="{722A29D8-5A8E-4384-BC0A-4715BAA71816}" destId="{80992584-F7A6-4981-8E09-A7F98CD98AE8}" srcOrd="4" destOrd="0" presId="urn:microsoft.com/office/officeart/2005/8/layout/radial1"/>
    <dgm:cxn modelId="{36DCEE04-3D27-4A62-A630-4EAF63E30D82}" type="presParOf" srcId="{722A29D8-5A8E-4384-BC0A-4715BAA71816}" destId="{D0E60F52-AADA-4136-9041-C95545C26A0C}" srcOrd="5" destOrd="0" presId="urn:microsoft.com/office/officeart/2005/8/layout/radial1"/>
    <dgm:cxn modelId="{89649152-01F1-4BEB-8C75-80125604B1C6}" type="presParOf" srcId="{D0E60F52-AADA-4136-9041-C95545C26A0C}" destId="{B4B991E2-0551-419A-A5BC-9CD9016C1A82}" srcOrd="0" destOrd="0" presId="urn:microsoft.com/office/officeart/2005/8/layout/radial1"/>
    <dgm:cxn modelId="{A0FC35ED-9896-4A53-8725-286C29D15BF6}" type="presParOf" srcId="{722A29D8-5A8E-4384-BC0A-4715BAA71816}" destId="{E5CE9B42-9469-408C-B371-58FFEFDD8EFF}" srcOrd="6" destOrd="0" presId="urn:microsoft.com/office/officeart/2005/8/layout/radial1"/>
    <dgm:cxn modelId="{FDC31457-324E-40B0-9FBA-F28EBEFE0CEB}" type="presParOf" srcId="{722A29D8-5A8E-4384-BC0A-4715BAA71816}" destId="{5F028915-30FE-4412-8CA5-A8EB8660477F}" srcOrd="7" destOrd="0" presId="urn:microsoft.com/office/officeart/2005/8/layout/radial1"/>
    <dgm:cxn modelId="{D2EC5463-11D7-447D-B166-1172D12B6DE7}" type="presParOf" srcId="{5F028915-30FE-4412-8CA5-A8EB8660477F}" destId="{DB0B16B6-1C82-4A9E-A958-1817787A59AF}" srcOrd="0" destOrd="0" presId="urn:microsoft.com/office/officeart/2005/8/layout/radial1"/>
    <dgm:cxn modelId="{65DE0C62-995E-42D4-8FE7-6A2B2AF18A80}" type="presParOf" srcId="{722A29D8-5A8E-4384-BC0A-4715BAA71816}" destId="{C8AE2F3D-FFB1-449B-B3D1-CE39DBF3A1F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64CE0A-7134-4525-A035-DE720646F5B8}" type="doc">
      <dgm:prSet loTypeId="urn:microsoft.com/office/officeart/2005/8/layout/equation2" loCatId="process" qsTypeId="urn:microsoft.com/office/officeart/2005/8/quickstyle/3d3" qsCatId="3D" csTypeId="urn:microsoft.com/office/officeart/2005/8/colors/colorful1#9" csCatId="colorful" phldr="1"/>
      <dgm:spPr/>
    </dgm:pt>
    <dgm:pt modelId="{486E0043-9CAD-4585-82A8-EBBA6FD01842}">
      <dgm:prSet phldrT="[نص]" custT="1"/>
      <dgm:spPr>
        <a:solidFill>
          <a:schemeClr val="accent6">
            <a:lumMod val="50000"/>
          </a:schemeClr>
        </a:solidFill>
      </dgm:spPr>
      <dgm:t>
        <a:bodyPr/>
        <a:lstStyle/>
        <a:p>
          <a:pPr rtl="1"/>
          <a:r>
            <a:rPr lang="en-US" sz="4000" dirty="0">
              <a:cs typeface="PT Bold Heading" panose="02010400000000000000" pitchFamily="2" charset="-78"/>
            </a:rPr>
            <a:t>Evaluation</a:t>
          </a:r>
          <a:endParaRPr lang="ar-YE" sz="4000" dirty="0">
            <a:cs typeface="PT Bold Heading" panose="02010400000000000000" pitchFamily="2" charset="-78"/>
          </a:endParaRPr>
        </a:p>
      </dgm:t>
    </dgm:pt>
    <dgm:pt modelId="{411526C2-A566-4CF9-9E11-FDA8B5259C92}" type="parTrans" cxnId="{E92F2C69-B858-43A6-895E-7F481412DBAF}">
      <dgm:prSet/>
      <dgm:spPr/>
      <dgm:t>
        <a:bodyPr/>
        <a:lstStyle/>
        <a:p>
          <a:pPr rtl="1"/>
          <a:endParaRPr lang="ar-YE"/>
        </a:p>
      </dgm:t>
    </dgm:pt>
    <dgm:pt modelId="{CD0CAAD2-5DAA-46B5-9E8F-FBCE0B764153}" type="sibTrans" cxnId="{E92F2C69-B858-43A6-895E-7F481412DBAF}">
      <dgm:prSet/>
      <dgm:spPr>
        <a:solidFill>
          <a:schemeClr val="accent5">
            <a:lumMod val="40000"/>
            <a:lumOff val="60000"/>
          </a:schemeClr>
        </a:solidFill>
      </dgm:spPr>
      <dgm:t>
        <a:bodyPr/>
        <a:lstStyle/>
        <a:p>
          <a:pPr rtl="1"/>
          <a:endParaRPr lang="ar-YE"/>
        </a:p>
      </dgm:t>
    </dgm:pt>
    <dgm:pt modelId="{2A1FC32B-9E1F-40BD-8D5C-9CB3D8611410}">
      <dgm:prSet phldrT="[نص]" custT="1"/>
      <dgm:spPr>
        <a:solidFill>
          <a:schemeClr val="accent5">
            <a:lumMod val="75000"/>
          </a:schemeClr>
        </a:solidFill>
      </dgm:spPr>
      <dgm:t>
        <a:bodyPr/>
        <a:lstStyle/>
        <a:p>
          <a:pPr rtl="1"/>
          <a:r>
            <a:rPr lang="en-US" sz="4000" dirty="0">
              <a:cs typeface="PT Bold Heading" panose="02010400000000000000" pitchFamily="2" charset="-78"/>
            </a:rPr>
            <a:t>Follow-up</a:t>
          </a:r>
          <a:endParaRPr lang="ar-YE" sz="4000" dirty="0">
            <a:cs typeface="PT Bold Heading" panose="02010400000000000000" pitchFamily="2" charset="-78"/>
          </a:endParaRPr>
        </a:p>
      </dgm:t>
    </dgm:pt>
    <dgm:pt modelId="{D58AC2E6-1592-4252-B91E-8BE9CE0BED95}" type="parTrans" cxnId="{39292809-ACA8-4F63-964D-12917E873705}">
      <dgm:prSet/>
      <dgm:spPr/>
      <dgm:t>
        <a:bodyPr/>
        <a:lstStyle/>
        <a:p>
          <a:pPr rtl="1"/>
          <a:endParaRPr lang="ar-YE"/>
        </a:p>
      </dgm:t>
    </dgm:pt>
    <dgm:pt modelId="{CEC9B0B9-8F47-4393-83B3-1F1D447EFA57}" type="sibTrans" cxnId="{39292809-ACA8-4F63-964D-12917E873705}">
      <dgm:prSet/>
      <dgm:spPr>
        <a:solidFill>
          <a:schemeClr val="accent5">
            <a:lumMod val="60000"/>
            <a:lumOff val="40000"/>
          </a:schemeClr>
        </a:solidFill>
      </dgm:spPr>
      <dgm:t>
        <a:bodyPr/>
        <a:lstStyle/>
        <a:p>
          <a:pPr rtl="1"/>
          <a:endParaRPr lang="ar-YE"/>
        </a:p>
      </dgm:t>
    </dgm:pt>
    <dgm:pt modelId="{44DCC64B-A5B2-4349-BDD6-416E81DAD5F0}">
      <dgm:prSet phldrT="[نص]" custT="1"/>
      <dgm:spPr>
        <a:solidFill>
          <a:schemeClr val="accent5">
            <a:lumMod val="60000"/>
            <a:lumOff val="40000"/>
          </a:schemeClr>
        </a:solidFill>
      </dgm:spPr>
      <dgm:t>
        <a:bodyPr/>
        <a:lstStyle/>
        <a:p>
          <a:pPr rtl="1"/>
          <a:r>
            <a:rPr lang="en-US" sz="4000" dirty="0">
              <a:cs typeface="PT Bold Heading" panose="02010400000000000000" pitchFamily="2" charset="-78"/>
            </a:rPr>
            <a:t>After training</a:t>
          </a:r>
          <a:endParaRPr lang="ar-YE" sz="4000" dirty="0">
            <a:cs typeface="PT Bold Heading" panose="02010400000000000000" pitchFamily="2" charset="-78"/>
          </a:endParaRPr>
        </a:p>
      </dgm:t>
    </dgm:pt>
    <dgm:pt modelId="{FBF64AE9-DBB2-4150-A1B2-D12AEF20359E}" type="parTrans" cxnId="{85F59718-29E1-403F-A08D-02A89A2DDB47}">
      <dgm:prSet/>
      <dgm:spPr/>
      <dgm:t>
        <a:bodyPr/>
        <a:lstStyle/>
        <a:p>
          <a:pPr rtl="1"/>
          <a:endParaRPr lang="ar-YE"/>
        </a:p>
      </dgm:t>
    </dgm:pt>
    <dgm:pt modelId="{262634D4-70E6-4A26-8261-92E999E87C9C}" type="sibTrans" cxnId="{85F59718-29E1-403F-A08D-02A89A2DDB47}">
      <dgm:prSet/>
      <dgm:spPr/>
      <dgm:t>
        <a:bodyPr/>
        <a:lstStyle/>
        <a:p>
          <a:pPr rtl="1"/>
          <a:endParaRPr lang="ar-YE"/>
        </a:p>
      </dgm:t>
    </dgm:pt>
    <dgm:pt modelId="{6B28AA29-D7B4-454F-85C4-AD29CAB2B84D}" type="pres">
      <dgm:prSet presAssocID="{C464CE0A-7134-4525-A035-DE720646F5B8}" presName="Name0" presStyleCnt="0">
        <dgm:presLayoutVars>
          <dgm:dir val="rev"/>
          <dgm:resizeHandles val="exact"/>
        </dgm:presLayoutVars>
      </dgm:prSet>
      <dgm:spPr/>
    </dgm:pt>
    <dgm:pt modelId="{2D860D4F-6AC0-4432-A914-9FE47473C36C}" type="pres">
      <dgm:prSet presAssocID="{C464CE0A-7134-4525-A035-DE720646F5B8}" presName="vNodes" presStyleCnt="0"/>
      <dgm:spPr/>
    </dgm:pt>
    <dgm:pt modelId="{4B70C49B-5D19-49CB-BAE2-AA814DB6BA02}" type="pres">
      <dgm:prSet presAssocID="{486E0043-9CAD-4585-82A8-EBBA6FD01842}" presName="node" presStyleLbl="node1" presStyleIdx="0" presStyleCnt="3" custScaleX="162517" custLinFactY="842" custLinFactNeighborX="640" custLinFactNeighborY="100000">
        <dgm:presLayoutVars>
          <dgm:bulletEnabled val="1"/>
        </dgm:presLayoutVars>
      </dgm:prSet>
      <dgm:spPr/>
      <dgm:t>
        <a:bodyPr/>
        <a:lstStyle/>
        <a:p>
          <a:endParaRPr lang="en-US"/>
        </a:p>
      </dgm:t>
    </dgm:pt>
    <dgm:pt modelId="{1851967A-69F7-4724-B85E-1ABF159CAF01}" type="pres">
      <dgm:prSet presAssocID="{CD0CAAD2-5DAA-46B5-9E8F-FBCE0B764153}" presName="spacerT" presStyleCnt="0"/>
      <dgm:spPr/>
    </dgm:pt>
    <dgm:pt modelId="{C8308131-1489-423A-904C-B7D65B9A73A4}" type="pres">
      <dgm:prSet presAssocID="{CD0CAAD2-5DAA-46B5-9E8F-FBCE0B764153}" presName="sibTrans" presStyleLbl="sibTrans2D1" presStyleIdx="0" presStyleCnt="2"/>
      <dgm:spPr/>
      <dgm:t>
        <a:bodyPr/>
        <a:lstStyle/>
        <a:p>
          <a:endParaRPr lang="en-US"/>
        </a:p>
      </dgm:t>
    </dgm:pt>
    <dgm:pt modelId="{283B7D68-2BD9-4CC8-AC70-5FE57DE33EBB}" type="pres">
      <dgm:prSet presAssocID="{CD0CAAD2-5DAA-46B5-9E8F-FBCE0B764153}" presName="spacerB" presStyleCnt="0"/>
      <dgm:spPr/>
    </dgm:pt>
    <dgm:pt modelId="{A206DAE1-03E3-427A-8657-E67D87933241}" type="pres">
      <dgm:prSet presAssocID="{2A1FC32B-9E1F-40BD-8D5C-9CB3D8611410}" presName="node" presStyleLbl="node1" presStyleIdx="1" presStyleCnt="3" custScaleX="162517">
        <dgm:presLayoutVars>
          <dgm:bulletEnabled val="1"/>
        </dgm:presLayoutVars>
      </dgm:prSet>
      <dgm:spPr/>
      <dgm:t>
        <a:bodyPr/>
        <a:lstStyle/>
        <a:p>
          <a:endParaRPr lang="en-US"/>
        </a:p>
      </dgm:t>
    </dgm:pt>
    <dgm:pt modelId="{40F3B440-A2BE-4A2D-A101-8C603B59155A}" type="pres">
      <dgm:prSet presAssocID="{C464CE0A-7134-4525-A035-DE720646F5B8}" presName="sibTransLast" presStyleLbl="sibTrans2D1" presStyleIdx="1" presStyleCnt="2"/>
      <dgm:spPr/>
      <dgm:t>
        <a:bodyPr/>
        <a:lstStyle/>
        <a:p>
          <a:endParaRPr lang="en-US"/>
        </a:p>
      </dgm:t>
    </dgm:pt>
    <dgm:pt modelId="{B0D390B3-4FC7-40E6-8097-4BAC8BC34D06}" type="pres">
      <dgm:prSet presAssocID="{C464CE0A-7134-4525-A035-DE720646F5B8}" presName="connectorText" presStyleLbl="sibTrans2D1" presStyleIdx="1" presStyleCnt="2"/>
      <dgm:spPr/>
      <dgm:t>
        <a:bodyPr/>
        <a:lstStyle/>
        <a:p>
          <a:endParaRPr lang="en-US"/>
        </a:p>
      </dgm:t>
    </dgm:pt>
    <dgm:pt modelId="{EF316480-0C42-4DCE-BBF9-FC4367B35A25}" type="pres">
      <dgm:prSet presAssocID="{C464CE0A-7134-4525-A035-DE720646F5B8}" presName="lastNode" presStyleLbl="node1" presStyleIdx="2" presStyleCnt="3" custScaleX="103541" custScaleY="72672">
        <dgm:presLayoutVars>
          <dgm:bulletEnabled val="1"/>
        </dgm:presLayoutVars>
      </dgm:prSet>
      <dgm:spPr/>
      <dgm:t>
        <a:bodyPr/>
        <a:lstStyle/>
        <a:p>
          <a:endParaRPr lang="en-US"/>
        </a:p>
      </dgm:t>
    </dgm:pt>
  </dgm:ptLst>
  <dgm:cxnLst>
    <dgm:cxn modelId="{5C57E926-2D4E-4A26-8798-900B2E1AE8B5}" type="presOf" srcId="{44DCC64B-A5B2-4349-BDD6-416E81DAD5F0}" destId="{EF316480-0C42-4DCE-BBF9-FC4367B35A25}" srcOrd="0" destOrd="0" presId="urn:microsoft.com/office/officeart/2005/8/layout/equation2"/>
    <dgm:cxn modelId="{A4F63D18-D002-419D-B8B3-5B6A1BF59C14}" type="presOf" srcId="{CD0CAAD2-5DAA-46B5-9E8F-FBCE0B764153}" destId="{C8308131-1489-423A-904C-B7D65B9A73A4}" srcOrd="0" destOrd="0" presId="urn:microsoft.com/office/officeart/2005/8/layout/equation2"/>
    <dgm:cxn modelId="{29EB8CC9-CF56-4853-9EB6-7156F7CF6F0E}" type="presOf" srcId="{486E0043-9CAD-4585-82A8-EBBA6FD01842}" destId="{4B70C49B-5D19-49CB-BAE2-AA814DB6BA02}" srcOrd="0" destOrd="0" presId="urn:microsoft.com/office/officeart/2005/8/layout/equation2"/>
    <dgm:cxn modelId="{E92F2C69-B858-43A6-895E-7F481412DBAF}" srcId="{C464CE0A-7134-4525-A035-DE720646F5B8}" destId="{486E0043-9CAD-4585-82A8-EBBA6FD01842}" srcOrd="0" destOrd="0" parTransId="{411526C2-A566-4CF9-9E11-FDA8B5259C92}" sibTransId="{CD0CAAD2-5DAA-46B5-9E8F-FBCE0B764153}"/>
    <dgm:cxn modelId="{7C21451D-5455-46AE-88B9-28927E4B5BAE}" type="presOf" srcId="{C464CE0A-7134-4525-A035-DE720646F5B8}" destId="{6B28AA29-D7B4-454F-85C4-AD29CAB2B84D}" srcOrd="0" destOrd="0" presId="urn:microsoft.com/office/officeart/2005/8/layout/equation2"/>
    <dgm:cxn modelId="{39292809-ACA8-4F63-964D-12917E873705}" srcId="{C464CE0A-7134-4525-A035-DE720646F5B8}" destId="{2A1FC32B-9E1F-40BD-8D5C-9CB3D8611410}" srcOrd="1" destOrd="0" parTransId="{D58AC2E6-1592-4252-B91E-8BE9CE0BED95}" sibTransId="{CEC9B0B9-8F47-4393-83B3-1F1D447EFA57}"/>
    <dgm:cxn modelId="{85F59718-29E1-403F-A08D-02A89A2DDB47}" srcId="{C464CE0A-7134-4525-A035-DE720646F5B8}" destId="{44DCC64B-A5B2-4349-BDD6-416E81DAD5F0}" srcOrd="2" destOrd="0" parTransId="{FBF64AE9-DBB2-4150-A1B2-D12AEF20359E}" sibTransId="{262634D4-70E6-4A26-8261-92E999E87C9C}"/>
    <dgm:cxn modelId="{D50008C7-DD1E-4C91-BC51-52C08E775600}" type="presOf" srcId="{CEC9B0B9-8F47-4393-83B3-1F1D447EFA57}" destId="{B0D390B3-4FC7-40E6-8097-4BAC8BC34D06}" srcOrd="1" destOrd="0" presId="urn:microsoft.com/office/officeart/2005/8/layout/equation2"/>
    <dgm:cxn modelId="{DDDC62D6-2D3F-45D4-8CE7-5EF2DEEC09CC}" type="presOf" srcId="{2A1FC32B-9E1F-40BD-8D5C-9CB3D8611410}" destId="{A206DAE1-03E3-427A-8657-E67D87933241}" srcOrd="0" destOrd="0" presId="urn:microsoft.com/office/officeart/2005/8/layout/equation2"/>
    <dgm:cxn modelId="{7239C1D0-D03A-45BF-B657-CBA5E44C7335}" type="presOf" srcId="{CEC9B0B9-8F47-4393-83B3-1F1D447EFA57}" destId="{40F3B440-A2BE-4A2D-A101-8C603B59155A}" srcOrd="0" destOrd="0" presId="urn:microsoft.com/office/officeart/2005/8/layout/equation2"/>
    <dgm:cxn modelId="{6BCBCAD5-8B4B-407B-834C-90D5A2E47463}" type="presParOf" srcId="{6B28AA29-D7B4-454F-85C4-AD29CAB2B84D}" destId="{2D860D4F-6AC0-4432-A914-9FE47473C36C}" srcOrd="0" destOrd="0" presId="urn:microsoft.com/office/officeart/2005/8/layout/equation2"/>
    <dgm:cxn modelId="{C28D96CD-0E5E-4973-B92D-0D24C57089E3}" type="presParOf" srcId="{2D860D4F-6AC0-4432-A914-9FE47473C36C}" destId="{4B70C49B-5D19-49CB-BAE2-AA814DB6BA02}" srcOrd="0" destOrd="0" presId="urn:microsoft.com/office/officeart/2005/8/layout/equation2"/>
    <dgm:cxn modelId="{9DBE57AE-23DA-43F6-8587-7109A6D614BD}" type="presParOf" srcId="{2D860D4F-6AC0-4432-A914-9FE47473C36C}" destId="{1851967A-69F7-4724-B85E-1ABF159CAF01}" srcOrd="1" destOrd="0" presId="urn:microsoft.com/office/officeart/2005/8/layout/equation2"/>
    <dgm:cxn modelId="{E5664A79-8EE5-463F-A803-D9B732F98EBC}" type="presParOf" srcId="{2D860D4F-6AC0-4432-A914-9FE47473C36C}" destId="{C8308131-1489-423A-904C-B7D65B9A73A4}" srcOrd="2" destOrd="0" presId="urn:microsoft.com/office/officeart/2005/8/layout/equation2"/>
    <dgm:cxn modelId="{B356C54E-904A-485E-A403-819B4E5608B2}" type="presParOf" srcId="{2D860D4F-6AC0-4432-A914-9FE47473C36C}" destId="{283B7D68-2BD9-4CC8-AC70-5FE57DE33EBB}" srcOrd="3" destOrd="0" presId="urn:microsoft.com/office/officeart/2005/8/layout/equation2"/>
    <dgm:cxn modelId="{91F7B9A1-F403-42BD-ADDD-E442A51A7288}" type="presParOf" srcId="{2D860D4F-6AC0-4432-A914-9FE47473C36C}" destId="{A206DAE1-03E3-427A-8657-E67D87933241}" srcOrd="4" destOrd="0" presId="urn:microsoft.com/office/officeart/2005/8/layout/equation2"/>
    <dgm:cxn modelId="{50680D5F-0232-475A-9403-AA00ED380E1F}" type="presParOf" srcId="{6B28AA29-D7B4-454F-85C4-AD29CAB2B84D}" destId="{40F3B440-A2BE-4A2D-A101-8C603B59155A}" srcOrd="1" destOrd="0" presId="urn:microsoft.com/office/officeart/2005/8/layout/equation2"/>
    <dgm:cxn modelId="{C4F68FA7-5618-4D10-B91B-32FB6A5398F1}" type="presParOf" srcId="{40F3B440-A2BE-4A2D-A101-8C603B59155A}" destId="{B0D390B3-4FC7-40E6-8097-4BAC8BC34D06}" srcOrd="0" destOrd="0" presId="urn:microsoft.com/office/officeart/2005/8/layout/equation2"/>
    <dgm:cxn modelId="{018FC8A8-C53A-4FE0-8813-C9D94E86DB68}" type="presParOf" srcId="{6B28AA29-D7B4-454F-85C4-AD29CAB2B84D}" destId="{EF316480-0C42-4DCE-BBF9-FC4367B35A2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CAD587B-A89E-454F-93D6-59C45F2940D8}" type="doc">
      <dgm:prSet loTypeId="urn:microsoft.com/office/officeart/2005/8/layout/radial1" loCatId="cycle" qsTypeId="urn:microsoft.com/office/officeart/2005/8/quickstyle/3d3" qsCatId="3D" csTypeId="urn:microsoft.com/office/officeart/2005/8/colors/colorful1#10" csCatId="colorful" phldr="1"/>
      <dgm:spPr/>
      <dgm:t>
        <a:bodyPr/>
        <a:lstStyle/>
        <a:p>
          <a:pPr rtl="1"/>
          <a:endParaRPr lang="ar-YE"/>
        </a:p>
      </dgm:t>
    </dgm:pt>
    <dgm:pt modelId="{7AE2E5C4-08DE-4029-AE9C-47C548432A41}">
      <dgm:prSet phldrT="[نص]" custT="1"/>
      <dgm:spPr>
        <a:solidFill>
          <a:schemeClr val="accent6">
            <a:lumMod val="50000"/>
          </a:schemeClr>
        </a:solidFill>
      </dgm:spPr>
      <dgm:t>
        <a:bodyPr/>
        <a:lstStyle/>
        <a:p>
          <a:pPr rtl="1"/>
          <a:r>
            <a:rPr lang="ar-YE" sz="4000" dirty="0">
              <a:cs typeface="PT Bold Heading" panose="02010400000000000000" pitchFamily="2" charset="-78"/>
            </a:rPr>
            <a:t>التسويق</a:t>
          </a:r>
        </a:p>
      </dgm:t>
    </dgm:pt>
    <dgm:pt modelId="{409DA6B3-F0DB-459F-AD52-E3B14A7B3536}" type="parTrans" cxnId="{5C1FCDB7-E875-4419-B029-710B1A7FAD52}">
      <dgm:prSet/>
      <dgm:spPr/>
      <dgm:t>
        <a:bodyPr/>
        <a:lstStyle/>
        <a:p>
          <a:pPr rtl="1"/>
          <a:endParaRPr lang="ar-YE"/>
        </a:p>
      </dgm:t>
    </dgm:pt>
    <dgm:pt modelId="{BF88E9C5-77C8-422A-91FA-DDA7C6960610}" type="sibTrans" cxnId="{5C1FCDB7-E875-4419-B029-710B1A7FAD52}">
      <dgm:prSet/>
      <dgm:spPr/>
      <dgm:t>
        <a:bodyPr/>
        <a:lstStyle/>
        <a:p>
          <a:pPr rtl="1"/>
          <a:endParaRPr lang="ar-YE"/>
        </a:p>
      </dgm:t>
    </dgm:pt>
    <dgm:pt modelId="{2F9FA230-0CDA-4A5C-A095-776C4FB4DC28}">
      <dgm:prSet phldrT="[نص]" custT="1"/>
      <dgm:spPr>
        <a:solidFill>
          <a:schemeClr val="accent5">
            <a:lumMod val="60000"/>
            <a:lumOff val="40000"/>
          </a:schemeClr>
        </a:solidFill>
      </dgm:spPr>
      <dgm:t>
        <a:bodyPr/>
        <a:lstStyle/>
        <a:p>
          <a:pPr rtl="1"/>
          <a:r>
            <a:rPr lang="ar-YE" sz="4000" dirty="0">
              <a:cs typeface="PT Bold Heading" panose="02010400000000000000" pitchFamily="2" charset="-78"/>
            </a:rPr>
            <a:t>اسمك ماركة</a:t>
          </a:r>
        </a:p>
      </dgm:t>
    </dgm:pt>
    <dgm:pt modelId="{30A2AFB4-C06C-4601-A256-50F658982A36}" type="parTrans" cxnId="{DE090EF7-AA9B-4D28-9B04-81D3E0B8B38D}">
      <dgm:prSet/>
      <dgm:spPr>
        <a:ln>
          <a:solidFill>
            <a:schemeClr val="accent5">
              <a:lumMod val="40000"/>
              <a:lumOff val="60000"/>
            </a:schemeClr>
          </a:solidFill>
        </a:ln>
      </dgm:spPr>
      <dgm:t>
        <a:bodyPr/>
        <a:lstStyle/>
        <a:p>
          <a:pPr rtl="1"/>
          <a:endParaRPr lang="ar-YE"/>
        </a:p>
      </dgm:t>
    </dgm:pt>
    <dgm:pt modelId="{7A96CEAC-641B-47FF-A931-4FA0581437EA}" type="sibTrans" cxnId="{DE090EF7-AA9B-4D28-9B04-81D3E0B8B38D}">
      <dgm:prSet/>
      <dgm:spPr/>
      <dgm:t>
        <a:bodyPr/>
        <a:lstStyle/>
        <a:p>
          <a:pPr rtl="1"/>
          <a:endParaRPr lang="ar-YE"/>
        </a:p>
      </dgm:t>
    </dgm:pt>
    <dgm:pt modelId="{147C2638-B56F-4853-A743-FAB0D517369D}">
      <dgm:prSet phldrT="[نص]" custT="1"/>
      <dgm:spPr>
        <a:solidFill>
          <a:schemeClr val="accent5">
            <a:lumMod val="75000"/>
          </a:schemeClr>
        </a:solidFill>
      </dgm:spPr>
      <dgm:t>
        <a:bodyPr/>
        <a:lstStyle/>
        <a:p>
          <a:pPr rtl="1"/>
          <a:r>
            <a:rPr lang="ar-YE" sz="4000" dirty="0">
              <a:cs typeface="PT Bold Heading" panose="02010400000000000000" pitchFamily="2" charset="-78"/>
            </a:rPr>
            <a:t>التكنولوجيا</a:t>
          </a:r>
        </a:p>
      </dgm:t>
    </dgm:pt>
    <dgm:pt modelId="{AF6FC205-CCFA-483E-ABE3-31CDD8AF4999}" type="parTrans" cxnId="{C0E1ACE0-252F-4A2D-99D3-8D17B66F3A5F}">
      <dgm:prSet/>
      <dgm:spPr>
        <a:ln>
          <a:solidFill>
            <a:schemeClr val="accent5">
              <a:lumMod val="40000"/>
              <a:lumOff val="60000"/>
            </a:schemeClr>
          </a:solidFill>
        </a:ln>
      </dgm:spPr>
      <dgm:t>
        <a:bodyPr/>
        <a:lstStyle/>
        <a:p>
          <a:pPr rtl="1"/>
          <a:endParaRPr lang="ar-YE"/>
        </a:p>
      </dgm:t>
    </dgm:pt>
    <dgm:pt modelId="{6125EDDF-C251-4139-93ED-C8451F0337AC}" type="sibTrans" cxnId="{C0E1ACE0-252F-4A2D-99D3-8D17B66F3A5F}">
      <dgm:prSet/>
      <dgm:spPr/>
      <dgm:t>
        <a:bodyPr/>
        <a:lstStyle/>
        <a:p>
          <a:pPr rtl="1"/>
          <a:endParaRPr lang="ar-YE"/>
        </a:p>
      </dgm:t>
    </dgm:pt>
    <dgm:pt modelId="{4A43ABD4-FC6D-4B2C-A2E8-864F84215EFF}">
      <dgm:prSet phldrT="[نص]" custT="1"/>
      <dgm:spPr>
        <a:solidFill>
          <a:schemeClr val="accent5">
            <a:lumMod val="60000"/>
            <a:lumOff val="40000"/>
          </a:schemeClr>
        </a:solidFill>
      </dgm:spPr>
      <dgm:t>
        <a:bodyPr/>
        <a:lstStyle/>
        <a:p>
          <a:pPr rtl="1"/>
          <a:r>
            <a:rPr lang="ar-YE" sz="4000" dirty="0">
              <a:cs typeface="PT Bold Heading" panose="02010400000000000000" pitchFamily="2" charset="-78"/>
            </a:rPr>
            <a:t>العلاقات</a:t>
          </a:r>
        </a:p>
      </dgm:t>
    </dgm:pt>
    <dgm:pt modelId="{96FB70BB-8F72-4DB9-BC51-1379199A5EF5}" type="parTrans" cxnId="{61760293-0DF3-40C1-A0FA-8A96F93E1DCC}">
      <dgm:prSet/>
      <dgm:spPr>
        <a:ln>
          <a:solidFill>
            <a:schemeClr val="accent5">
              <a:lumMod val="40000"/>
              <a:lumOff val="60000"/>
            </a:schemeClr>
          </a:solidFill>
        </a:ln>
      </dgm:spPr>
      <dgm:t>
        <a:bodyPr/>
        <a:lstStyle/>
        <a:p>
          <a:pPr rtl="1"/>
          <a:endParaRPr lang="ar-YE"/>
        </a:p>
      </dgm:t>
    </dgm:pt>
    <dgm:pt modelId="{C98BCBDA-F4D9-42EE-A777-19E1A5D23A61}" type="sibTrans" cxnId="{61760293-0DF3-40C1-A0FA-8A96F93E1DCC}">
      <dgm:prSet/>
      <dgm:spPr/>
      <dgm:t>
        <a:bodyPr/>
        <a:lstStyle/>
        <a:p>
          <a:pPr rtl="1"/>
          <a:endParaRPr lang="ar-YE"/>
        </a:p>
      </dgm:t>
    </dgm:pt>
    <dgm:pt modelId="{7CA40C62-8EB2-4F16-8945-102B4179D5E3}">
      <dgm:prSet phldrT="[نص]" custT="1"/>
      <dgm:spPr>
        <a:solidFill>
          <a:schemeClr val="accent5">
            <a:lumMod val="75000"/>
          </a:schemeClr>
        </a:solidFill>
      </dgm:spPr>
      <dgm:t>
        <a:bodyPr/>
        <a:lstStyle/>
        <a:p>
          <a:pPr rtl="1"/>
          <a:r>
            <a:rPr lang="ar-YE" sz="4000" dirty="0">
              <a:cs typeface="PT Bold Heading" panose="02010400000000000000" pitchFamily="2" charset="-78"/>
            </a:rPr>
            <a:t>صفات المدرب</a:t>
          </a:r>
        </a:p>
      </dgm:t>
    </dgm:pt>
    <dgm:pt modelId="{265D8E32-1166-4A04-8DB3-7D31DC26BE0F}" type="parTrans" cxnId="{35920F97-58EE-44D5-8970-284BA2A2B6BB}">
      <dgm:prSet/>
      <dgm:spPr>
        <a:ln>
          <a:solidFill>
            <a:schemeClr val="accent5">
              <a:lumMod val="40000"/>
              <a:lumOff val="60000"/>
            </a:schemeClr>
          </a:solidFill>
        </a:ln>
      </dgm:spPr>
      <dgm:t>
        <a:bodyPr/>
        <a:lstStyle/>
        <a:p>
          <a:pPr rtl="1"/>
          <a:endParaRPr lang="ar-YE"/>
        </a:p>
      </dgm:t>
    </dgm:pt>
    <dgm:pt modelId="{A34E3374-C461-48DD-A598-5A7D983993EA}" type="sibTrans" cxnId="{35920F97-58EE-44D5-8970-284BA2A2B6BB}">
      <dgm:prSet/>
      <dgm:spPr/>
      <dgm:t>
        <a:bodyPr/>
        <a:lstStyle/>
        <a:p>
          <a:pPr rtl="1"/>
          <a:endParaRPr lang="ar-YE"/>
        </a:p>
      </dgm:t>
    </dgm:pt>
    <dgm:pt modelId="{EE107DD2-F3AD-4950-8142-BF1B5993AABE}" type="pres">
      <dgm:prSet presAssocID="{9CAD587B-A89E-454F-93D6-59C45F2940D8}" presName="cycle" presStyleCnt="0">
        <dgm:presLayoutVars>
          <dgm:chMax val="1"/>
          <dgm:dir/>
          <dgm:animLvl val="ctr"/>
          <dgm:resizeHandles val="exact"/>
        </dgm:presLayoutVars>
      </dgm:prSet>
      <dgm:spPr/>
      <dgm:t>
        <a:bodyPr/>
        <a:lstStyle/>
        <a:p>
          <a:endParaRPr lang="en-US"/>
        </a:p>
      </dgm:t>
    </dgm:pt>
    <dgm:pt modelId="{C7A7733D-B9B6-4868-9C0E-0303AACB3052}" type="pres">
      <dgm:prSet presAssocID="{7AE2E5C4-08DE-4029-AE9C-47C548432A41}" presName="centerShape" presStyleLbl="node0" presStyleIdx="0" presStyleCnt="1" custScaleX="147725"/>
      <dgm:spPr/>
      <dgm:t>
        <a:bodyPr/>
        <a:lstStyle/>
        <a:p>
          <a:endParaRPr lang="en-US"/>
        </a:p>
      </dgm:t>
    </dgm:pt>
    <dgm:pt modelId="{38A30E72-9359-42EA-9859-E4BE38AB5AC6}" type="pres">
      <dgm:prSet presAssocID="{30A2AFB4-C06C-4601-A256-50F658982A36}" presName="Name9" presStyleLbl="parChTrans1D2" presStyleIdx="0" presStyleCnt="4"/>
      <dgm:spPr/>
      <dgm:t>
        <a:bodyPr/>
        <a:lstStyle/>
        <a:p>
          <a:endParaRPr lang="en-US"/>
        </a:p>
      </dgm:t>
    </dgm:pt>
    <dgm:pt modelId="{C1233D19-AA57-4605-90F9-DA31FD63E169}" type="pres">
      <dgm:prSet presAssocID="{30A2AFB4-C06C-4601-A256-50F658982A36}" presName="connTx" presStyleLbl="parChTrans1D2" presStyleIdx="0" presStyleCnt="4"/>
      <dgm:spPr/>
      <dgm:t>
        <a:bodyPr/>
        <a:lstStyle/>
        <a:p>
          <a:endParaRPr lang="en-US"/>
        </a:p>
      </dgm:t>
    </dgm:pt>
    <dgm:pt modelId="{2923D6DF-8F09-4F6C-A502-3C50F4AB2550}" type="pres">
      <dgm:prSet presAssocID="{2F9FA230-0CDA-4A5C-A095-776C4FB4DC28}" presName="node" presStyleLbl="node1" presStyleIdx="0" presStyleCnt="4" custScaleX="181747">
        <dgm:presLayoutVars>
          <dgm:bulletEnabled val="1"/>
        </dgm:presLayoutVars>
      </dgm:prSet>
      <dgm:spPr/>
      <dgm:t>
        <a:bodyPr/>
        <a:lstStyle/>
        <a:p>
          <a:endParaRPr lang="en-US"/>
        </a:p>
      </dgm:t>
    </dgm:pt>
    <dgm:pt modelId="{28A0C8FA-A537-4550-B23E-691EBCDE0C27}" type="pres">
      <dgm:prSet presAssocID="{AF6FC205-CCFA-483E-ABE3-31CDD8AF4999}" presName="Name9" presStyleLbl="parChTrans1D2" presStyleIdx="1" presStyleCnt="4"/>
      <dgm:spPr/>
      <dgm:t>
        <a:bodyPr/>
        <a:lstStyle/>
        <a:p>
          <a:endParaRPr lang="en-US"/>
        </a:p>
      </dgm:t>
    </dgm:pt>
    <dgm:pt modelId="{D793763E-E6E5-4FBF-87D2-889BB37B4B19}" type="pres">
      <dgm:prSet presAssocID="{AF6FC205-CCFA-483E-ABE3-31CDD8AF4999}" presName="connTx" presStyleLbl="parChTrans1D2" presStyleIdx="1" presStyleCnt="4"/>
      <dgm:spPr/>
      <dgm:t>
        <a:bodyPr/>
        <a:lstStyle/>
        <a:p>
          <a:endParaRPr lang="en-US"/>
        </a:p>
      </dgm:t>
    </dgm:pt>
    <dgm:pt modelId="{F53F16C3-8EA9-491D-B442-EEC8371A6B7B}" type="pres">
      <dgm:prSet presAssocID="{147C2638-B56F-4853-A743-FAB0D517369D}" presName="node" presStyleLbl="node1" presStyleIdx="1" presStyleCnt="4" custScaleX="189623" custRadScaleRad="150175">
        <dgm:presLayoutVars>
          <dgm:bulletEnabled val="1"/>
        </dgm:presLayoutVars>
      </dgm:prSet>
      <dgm:spPr/>
      <dgm:t>
        <a:bodyPr/>
        <a:lstStyle/>
        <a:p>
          <a:endParaRPr lang="en-US"/>
        </a:p>
      </dgm:t>
    </dgm:pt>
    <dgm:pt modelId="{049E4DC2-F39A-46E6-948A-3015D5838A81}" type="pres">
      <dgm:prSet presAssocID="{96FB70BB-8F72-4DB9-BC51-1379199A5EF5}" presName="Name9" presStyleLbl="parChTrans1D2" presStyleIdx="2" presStyleCnt="4"/>
      <dgm:spPr/>
      <dgm:t>
        <a:bodyPr/>
        <a:lstStyle/>
        <a:p>
          <a:endParaRPr lang="en-US"/>
        </a:p>
      </dgm:t>
    </dgm:pt>
    <dgm:pt modelId="{386E8EF2-53B4-4BD7-906A-7E1B53A6A1F5}" type="pres">
      <dgm:prSet presAssocID="{96FB70BB-8F72-4DB9-BC51-1379199A5EF5}" presName="connTx" presStyleLbl="parChTrans1D2" presStyleIdx="2" presStyleCnt="4"/>
      <dgm:spPr/>
      <dgm:t>
        <a:bodyPr/>
        <a:lstStyle/>
        <a:p>
          <a:endParaRPr lang="en-US"/>
        </a:p>
      </dgm:t>
    </dgm:pt>
    <dgm:pt modelId="{901A3954-5BBE-4E69-9497-B3CB8EA3E191}" type="pres">
      <dgm:prSet presAssocID="{4A43ABD4-FC6D-4B2C-A2E8-864F84215EFF}" presName="node" presStyleLbl="node1" presStyleIdx="2" presStyleCnt="4" custScaleX="167110">
        <dgm:presLayoutVars>
          <dgm:bulletEnabled val="1"/>
        </dgm:presLayoutVars>
      </dgm:prSet>
      <dgm:spPr/>
      <dgm:t>
        <a:bodyPr/>
        <a:lstStyle/>
        <a:p>
          <a:endParaRPr lang="en-US"/>
        </a:p>
      </dgm:t>
    </dgm:pt>
    <dgm:pt modelId="{368EA979-4449-425E-B5E0-91C7D6E72BC3}" type="pres">
      <dgm:prSet presAssocID="{265D8E32-1166-4A04-8DB3-7D31DC26BE0F}" presName="Name9" presStyleLbl="parChTrans1D2" presStyleIdx="3" presStyleCnt="4"/>
      <dgm:spPr/>
      <dgm:t>
        <a:bodyPr/>
        <a:lstStyle/>
        <a:p>
          <a:endParaRPr lang="en-US"/>
        </a:p>
      </dgm:t>
    </dgm:pt>
    <dgm:pt modelId="{15F936C9-E6B6-4E58-90FE-E0FA2E5198E3}" type="pres">
      <dgm:prSet presAssocID="{265D8E32-1166-4A04-8DB3-7D31DC26BE0F}" presName="connTx" presStyleLbl="parChTrans1D2" presStyleIdx="3" presStyleCnt="4"/>
      <dgm:spPr/>
      <dgm:t>
        <a:bodyPr/>
        <a:lstStyle/>
        <a:p>
          <a:endParaRPr lang="en-US"/>
        </a:p>
      </dgm:t>
    </dgm:pt>
    <dgm:pt modelId="{DB9FAC75-C515-4F6D-92E6-FA5E71CAC42E}" type="pres">
      <dgm:prSet presAssocID="{7CA40C62-8EB2-4F16-8945-102B4179D5E3}" presName="node" presStyleLbl="node1" presStyleIdx="3" presStyleCnt="4" custScaleX="210487" custRadScaleRad="157056">
        <dgm:presLayoutVars>
          <dgm:bulletEnabled val="1"/>
        </dgm:presLayoutVars>
      </dgm:prSet>
      <dgm:spPr/>
      <dgm:t>
        <a:bodyPr/>
        <a:lstStyle/>
        <a:p>
          <a:endParaRPr lang="en-US"/>
        </a:p>
      </dgm:t>
    </dgm:pt>
  </dgm:ptLst>
  <dgm:cxnLst>
    <dgm:cxn modelId="{5B434EF4-ADEE-45BE-9062-8F0242162C3F}" type="presOf" srcId="{7AE2E5C4-08DE-4029-AE9C-47C548432A41}" destId="{C7A7733D-B9B6-4868-9C0E-0303AACB3052}" srcOrd="0" destOrd="0" presId="urn:microsoft.com/office/officeart/2005/8/layout/radial1"/>
    <dgm:cxn modelId="{AC6EB028-A338-413E-B92C-131E3DAE9423}" type="presOf" srcId="{AF6FC205-CCFA-483E-ABE3-31CDD8AF4999}" destId="{D793763E-E6E5-4FBF-87D2-889BB37B4B19}" srcOrd="1" destOrd="0" presId="urn:microsoft.com/office/officeart/2005/8/layout/radial1"/>
    <dgm:cxn modelId="{DCC69C07-C567-44A3-A9B4-EA4C5A80553B}" type="presOf" srcId="{265D8E32-1166-4A04-8DB3-7D31DC26BE0F}" destId="{368EA979-4449-425E-B5E0-91C7D6E72BC3}" srcOrd="0" destOrd="0" presId="urn:microsoft.com/office/officeart/2005/8/layout/radial1"/>
    <dgm:cxn modelId="{8C216DD5-91AA-4E1C-A742-56332A02D8FE}" type="presOf" srcId="{30A2AFB4-C06C-4601-A256-50F658982A36}" destId="{38A30E72-9359-42EA-9859-E4BE38AB5AC6}" srcOrd="0" destOrd="0" presId="urn:microsoft.com/office/officeart/2005/8/layout/radial1"/>
    <dgm:cxn modelId="{3341AC8D-A02A-4A36-A0D6-CA26BB1C28A2}" type="presOf" srcId="{4A43ABD4-FC6D-4B2C-A2E8-864F84215EFF}" destId="{901A3954-5BBE-4E69-9497-B3CB8EA3E191}" srcOrd="0" destOrd="0" presId="urn:microsoft.com/office/officeart/2005/8/layout/radial1"/>
    <dgm:cxn modelId="{F3868F43-3316-48B6-99E4-687D47E6388F}" type="presOf" srcId="{96FB70BB-8F72-4DB9-BC51-1379199A5EF5}" destId="{049E4DC2-F39A-46E6-948A-3015D5838A81}" srcOrd="0" destOrd="0" presId="urn:microsoft.com/office/officeart/2005/8/layout/radial1"/>
    <dgm:cxn modelId="{35920F97-58EE-44D5-8970-284BA2A2B6BB}" srcId="{7AE2E5C4-08DE-4029-AE9C-47C548432A41}" destId="{7CA40C62-8EB2-4F16-8945-102B4179D5E3}" srcOrd="3" destOrd="0" parTransId="{265D8E32-1166-4A04-8DB3-7D31DC26BE0F}" sibTransId="{A34E3374-C461-48DD-A598-5A7D983993EA}"/>
    <dgm:cxn modelId="{9FDA2CC6-B096-4C00-9E47-9B360D0F8A49}" type="presOf" srcId="{30A2AFB4-C06C-4601-A256-50F658982A36}" destId="{C1233D19-AA57-4605-90F9-DA31FD63E169}" srcOrd="1" destOrd="0" presId="urn:microsoft.com/office/officeart/2005/8/layout/radial1"/>
    <dgm:cxn modelId="{93171C6A-48D0-4A69-B0F8-0239DE033679}" type="presOf" srcId="{147C2638-B56F-4853-A743-FAB0D517369D}" destId="{F53F16C3-8EA9-491D-B442-EEC8371A6B7B}" srcOrd="0" destOrd="0" presId="urn:microsoft.com/office/officeart/2005/8/layout/radial1"/>
    <dgm:cxn modelId="{DE090EF7-AA9B-4D28-9B04-81D3E0B8B38D}" srcId="{7AE2E5C4-08DE-4029-AE9C-47C548432A41}" destId="{2F9FA230-0CDA-4A5C-A095-776C4FB4DC28}" srcOrd="0" destOrd="0" parTransId="{30A2AFB4-C06C-4601-A256-50F658982A36}" sibTransId="{7A96CEAC-641B-47FF-A931-4FA0581437EA}"/>
    <dgm:cxn modelId="{5B00749C-F33C-4715-860E-69509801874A}" type="presOf" srcId="{2F9FA230-0CDA-4A5C-A095-776C4FB4DC28}" destId="{2923D6DF-8F09-4F6C-A502-3C50F4AB2550}" srcOrd="0" destOrd="0" presId="urn:microsoft.com/office/officeart/2005/8/layout/radial1"/>
    <dgm:cxn modelId="{61760293-0DF3-40C1-A0FA-8A96F93E1DCC}" srcId="{7AE2E5C4-08DE-4029-AE9C-47C548432A41}" destId="{4A43ABD4-FC6D-4B2C-A2E8-864F84215EFF}" srcOrd="2" destOrd="0" parTransId="{96FB70BB-8F72-4DB9-BC51-1379199A5EF5}" sibTransId="{C98BCBDA-F4D9-42EE-A777-19E1A5D23A61}"/>
    <dgm:cxn modelId="{5C1FCDB7-E875-4419-B029-710B1A7FAD52}" srcId="{9CAD587B-A89E-454F-93D6-59C45F2940D8}" destId="{7AE2E5C4-08DE-4029-AE9C-47C548432A41}" srcOrd="0" destOrd="0" parTransId="{409DA6B3-F0DB-459F-AD52-E3B14A7B3536}" sibTransId="{BF88E9C5-77C8-422A-91FA-DDA7C6960610}"/>
    <dgm:cxn modelId="{D34B73C6-72A9-454D-9064-6CA9A21D5836}" type="presOf" srcId="{265D8E32-1166-4A04-8DB3-7D31DC26BE0F}" destId="{15F936C9-E6B6-4E58-90FE-E0FA2E5198E3}" srcOrd="1" destOrd="0" presId="urn:microsoft.com/office/officeart/2005/8/layout/radial1"/>
    <dgm:cxn modelId="{D31A0DB1-9F2D-43B6-BC07-28E35A442441}" type="presOf" srcId="{9CAD587B-A89E-454F-93D6-59C45F2940D8}" destId="{EE107DD2-F3AD-4950-8142-BF1B5993AABE}" srcOrd="0" destOrd="0" presId="urn:microsoft.com/office/officeart/2005/8/layout/radial1"/>
    <dgm:cxn modelId="{0CDC4224-4E14-4B9D-9F43-6EE0882627CC}" type="presOf" srcId="{96FB70BB-8F72-4DB9-BC51-1379199A5EF5}" destId="{386E8EF2-53B4-4BD7-906A-7E1B53A6A1F5}" srcOrd="1" destOrd="0" presId="urn:microsoft.com/office/officeart/2005/8/layout/radial1"/>
    <dgm:cxn modelId="{2877A466-4628-41C3-A544-6551F4BD2E06}" type="presOf" srcId="{AF6FC205-CCFA-483E-ABE3-31CDD8AF4999}" destId="{28A0C8FA-A537-4550-B23E-691EBCDE0C27}" srcOrd="0" destOrd="0" presId="urn:microsoft.com/office/officeart/2005/8/layout/radial1"/>
    <dgm:cxn modelId="{BE0C6A61-2C0D-41F3-92B5-8CAD5DC7B911}" type="presOf" srcId="{7CA40C62-8EB2-4F16-8945-102B4179D5E3}" destId="{DB9FAC75-C515-4F6D-92E6-FA5E71CAC42E}" srcOrd="0" destOrd="0" presId="urn:microsoft.com/office/officeart/2005/8/layout/radial1"/>
    <dgm:cxn modelId="{C0E1ACE0-252F-4A2D-99D3-8D17B66F3A5F}" srcId="{7AE2E5C4-08DE-4029-AE9C-47C548432A41}" destId="{147C2638-B56F-4853-A743-FAB0D517369D}" srcOrd="1" destOrd="0" parTransId="{AF6FC205-CCFA-483E-ABE3-31CDD8AF4999}" sibTransId="{6125EDDF-C251-4139-93ED-C8451F0337AC}"/>
    <dgm:cxn modelId="{F43DFFE3-1946-4DB7-99FE-F4790AA6895F}" type="presParOf" srcId="{EE107DD2-F3AD-4950-8142-BF1B5993AABE}" destId="{C7A7733D-B9B6-4868-9C0E-0303AACB3052}" srcOrd="0" destOrd="0" presId="urn:microsoft.com/office/officeart/2005/8/layout/radial1"/>
    <dgm:cxn modelId="{34DC090A-08FA-44F4-A420-A4C10CCDFB24}" type="presParOf" srcId="{EE107DD2-F3AD-4950-8142-BF1B5993AABE}" destId="{38A30E72-9359-42EA-9859-E4BE38AB5AC6}" srcOrd="1" destOrd="0" presId="urn:microsoft.com/office/officeart/2005/8/layout/radial1"/>
    <dgm:cxn modelId="{8534FC3D-BFEC-492E-AE9D-6D0113DB8E81}" type="presParOf" srcId="{38A30E72-9359-42EA-9859-E4BE38AB5AC6}" destId="{C1233D19-AA57-4605-90F9-DA31FD63E169}" srcOrd="0" destOrd="0" presId="urn:microsoft.com/office/officeart/2005/8/layout/radial1"/>
    <dgm:cxn modelId="{A18E1602-2D1D-4CAD-97A1-09537F724A14}" type="presParOf" srcId="{EE107DD2-F3AD-4950-8142-BF1B5993AABE}" destId="{2923D6DF-8F09-4F6C-A502-3C50F4AB2550}" srcOrd="2" destOrd="0" presId="urn:microsoft.com/office/officeart/2005/8/layout/radial1"/>
    <dgm:cxn modelId="{C859692D-8D0E-4FEE-826E-3DF3B45C65A3}" type="presParOf" srcId="{EE107DD2-F3AD-4950-8142-BF1B5993AABE}" destId="{28A0C8FA-A537-4550-B23E-691EBCDE0C27}" srcOrd="3" destOrd="0" presId="urn:microsoft.com/office/officeart/2005/8/layout/radial1"/>
    <dgm:cxn modelId="{B7D9390F-E47C-4221-B326-6133864A0EE9}" type="presParOf" srcId="{28A0C8FA-A537-4550-B23E-691EBCDE0C27}" destId="{D793763E-E6E5-4FBF-87D2-889BB37B4B19}" srcOrd="0" destOrd="0" presId="urn:microsoft.com/office/officeart/2005/8/layout/radial1"/>
    <dgm:cxn modelId="{F58BAFA5-1DC5-4B38-9CB2-124583C94BF7}" type="presParOf" srcId="{EE107DD2-F3AD-4950-8142-BF1B5993AABE}" destId="{F53F16C3-8EA9-491D-B442-EEC8371A6B7B}" srcOrd="4" destOrd="0" presId="urn:microsoft.com/office/officeart/2005/8/layout/radial1"/>
    <dgm:cxn modelId="{C5EB3B00-BCF6-4C60-9D7B-A2E29F7861DE}" type="presParOf" srcId="{EE107DD2-F3AD-4950-8142-BF1B5993AABE}" destId="{049E4DC2-F39A-46E6-948A-3015D5838A81}" srcOrd="5" destOrd="0" presId="urn:microsoft.com/office/officeart/2005/8/layout/radial1"/>
    <dgm:cxn modelId="{BCD14465-E579-4661-B417-7E89050C0875}" type="presParOf" srcId="{049E4DC2-F39A-46E6-948A-3015D5838A81}" destId="{386E8EF2-53B4-4BD7-906A-7E1B53A6A1F5}" srcOrd="0" destOrd="0" presId="urn:microsoft.com/office/officeart/2005/8/layout/radial1"/>
    <dgm:cxn modelId="{0EA13BA8-7F5A-4216-9B10-C8A2B415EE82}" type="presParOf" srcId="{EE107DD2-F3AD-4950-8142-BF1B5993AABE}" destId="{901A3954-5BBE-4E69-9497-B3CB8EA3E191}" srcOrd="6" destOrd="0" presId="urn:microsoft.com/office/officeart/2005/8/layout/radial1"/>
    <dgm:cxn modelId="{0E46947B-6209-428C-AB86-F2FADDDBCEE9}" type="presParOf" srcId="{EE107DD2-F3AD-4950-8142-BF1B5993AABE}" destId="{368EA979-4449-425E-B5E0-91C7D6E72BC3}" srcOrd="7" destOrd="0" presId="urn:microsoft.com/office/officeart/2005/8/layout/radial1"/>
    <dgm:cxn modelId="{CA2C6829-E1C1-4675-BF76-DB6E029A5483}" type="presParOf" srcId="{368EA979-4449-425E-B5E0-91C7D6E72BC3}" destId="{15F936C9-E6B6-4E58-90FE-E0FA2E5198E3}" srcOrd="0" destOrd="0" presId="urn:microsoft.com/office/officeart/2005/8/layout/radial1"/>
    <dgm:cxn modelId="{CFDB857E-0BC4-40A7-AEFF-450C68B3E97C}" type="presParOf" srcId="{EE107DD2-F3AD-4950-8142-BF1B5993AABE}" destId="{DB9FAC75-C515-4F6D-92E6-FA5E71CAC42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AD587B-A89E-454F-93D6-59C45F2940D8}" type="doc">
      <dgm:prSet loTypeId="urn:microsoft.com/office/officeart/2005/8/layout/radial1" loCatId="cycle" qsTypeId="urn:microsoft.com/office/officeart/2005/8/quickstyle/3d3" qsCatId="3D" csTypeId="urn:microsoft.com/office/officeart/2005/8/colors/colorful1#10" csCatId="colorful" phldr="1"/>
      <dgm:spPr/>
      <dgm:t>
        <a:bodyPr/>
        <a:lstStyle/>
        <a:p>
          <a:pPr rtl="1"/>
          <a:endParaRPr lang="ar-YE"/>
        </a:p>
      </dgm:t>
    </dgm:pt>
    <dgm:pt modelId="{7AE2E5C4-08DE-4029-AE9C-47C548432A41}">
      <dgm:prSet phldrT="[نص]" custT="1"/>
      <dgm:spPr>
        <a:solidFill>
          <a:schemeClr val="accent6">
            <a:lumMod val="50000"/>
          </a:schemeClr>
        </a:solidFill>
      </dgm:spPr>
      <dgm:t>
        <a:bodyPr/>
        <a:lstStyle/>
        <a:p>
          <a:pPr rtl="1"/>
          <a:r>
            <a:rPr lang="en-US" sz="3200" dirty="0">
              <a:latin typeface="Rockwell Condensed" panose="02060603050405020104" pitchFamily="18" charset="0"/>
              <a:cs typeface="PT Bold Heading" panose="02010400000000000000" pitchFamily="2" charset="-78"/>
            </a:rPr>
            <a:t>Marketing</a:t>
          </a:r>
          <a:endParaRPr lang="ar-YE" sz="3200" dirty="0">
            <a:latin typeface="Rockwell Condensed" panose="02060603050405020104" pitchFamily="18" charset="0"/>
            <a:cs typeface="PT Bold Heading" panose="02010400000000000000" pitchFamily="2" charset="-78"/>
          </a:endParaRPr>
        </a:p>
      </dgm:t>
    </dgm:pt>
    <dgm:pt modelId="{409DA6B3-F0DB-459F-AD52-E3B14A7B3536}" type="parTrans" cxnId="{5C1FCDB7-E875-4419-B029-710B1A7FAD52}">
      <dgm:prSet/>
      <dgm:spPr/>
      <dgm:t>
        <a:bodyPr/>
        <a:lstStyle/>
        <a:p>
          <a:pPr rtl="1"/>
          <a:endParaRPr lang="ar-YE"/>
        </a:p>
      </dgm:t>
    </dgm:pt>
    <dgm:pt modelId="{BF88E9C5-77C8-422A-91FA-DDA7C6960610}" type="sibTrans" cxnId="{5C1FCDB7-E875-4419-B029-710B1A7FAD52}">
      <dgm:prSet/>
      <dgm:spPr/>
      <dgm:t>
        <a:bodyPr/>
        <a:lstStyle/>
        <a:p>
          <a:pPr rtl="1"/>
          <a:endParaRPr lang="ar-YE"/>
        </a:p>
      </dgm:t>
    </dgm:pt>
    <dgm:pt modelId="{2F9FA230-0CDA-4A5C-A095-776C4FB4DC28}">
      <dgm:prSet phldrT="[نص]" custT="1"/>
      <dgm:spPr>
        <a:solidFill>
          <a:schemeClr val="accent5">
            <a:lumMod val="60000"/>
            <a:lumOff val="40000"/>
          </a:schemeClr>
        </a:solidFill>
      </dgm:spPr>
      <dgm:t>
        <a:bodyPr/>
        <a:lstStyle/>
        <a:p>
          <a:pPr rtl="1"/>
          <a:r>
            <a:rPr lang="en-US" sz="3200" dirty="0">
              <a:latin typeface="Rockwell Condensed" panose="02060603050405020104" pitchFamily="18" charset="0"/>
              <a:cs typeface="PT Bold Heading" panose="02010400000000000000" pitchFamily="2" charset="-78"/>
            </a:rPr>
            <a:t>Your name is a brand</a:t>
          </a:r>
          <a:endParaRPr lang="ar-YE" sz="3200" dirty="0">
            <a:latin typeface="Rockwell Condensed" panose="02060603050405020104" pitchFamily="18" charset="0"/>
            <a:cs typeface="PT Bold Heading" panose="02010400000000000000" pitchFamily="2" charset="-78"/>
          </a:endParaRPr>
        </a:p>
      </dgm:t>
    </dgm:pt>
    <dgm:pt modelId="{30A2AFB4-C06C-4601-A256-50F658982A36}" type="parTrans" cxnId="{DE090EF7-AA9B-4D28-9B04-81D3E0B8B38D}">
      <dgm:prSet/>
      <dgm:spPr>
        <a:ln>
          <a:solidFill>
            <a:schemeClr val="accent5">
              <a:lumMod val="40000"/>
              <a:lumOff val="60000"/>
            </a:schemeClr>
          </a:solidFill>
        </a:ln>
      </dgm:spPr>
      <dgm:t>
        <a:bodyPr/>
        <a:lstStyle/>
        <a:p>
          <a:pPr rtl="1"/>
          <a:endParaRPr lang="ar-YE"/>
        </a:p>
      </dgm:t>
    </dgm:pt>
    <dgm:pt modelId="{7A96CEAC-641B-47FF-A931-4FA0581437EA}" type="sibTrans" cxnId="{DE090EF7-AA9B-4D28-9B04-81D3E0B8B38D}">
      <dgm:prSet/>
      <dgm:spPr/>
      <dgm:t>
        <a:bodyPr/>
        <a:lstStyle/>
        <a:p>
          <a:pPr rtl="1"/>
          <a:endParaRPr lang="ar-YE"/>
        </a:p>
      </dgm:t>
    </dgm:pt>
    <dgm:pt modelId="{147C2638-B56F-4853-A743-FAB0D517369D}">
      <dgm:prSet phldrT="[نص]" custT="1"/>
      <dgm:spPr>
        <a:solidFill>
          <a:schemeClr val="accent5">
            <a:lumMod val="75000"/>
          </a:schemeClr>
        </a:solidFill>
      </dgm:spPr>
      <dgm:t>
        <a:bodyPr/>
        <a:lstStyle/>
        <a:p>
          <a:pPr rtl="1"/>
          <a:r>
            <a:rPr lang="en-US" sz="4000" dirty="0">
              <a:latin typeface="Rockwell Condensed" panose="02060603050405020104" pitchFamily="18" charset="0"/>
              <a:cs typeface="PT Bold Heading" panose="02010400000000000000" pitchFamily="2" charset="-78"/>
            </a:rPr>
            <a:t>Technology</a:t>
          </a:r>
          <a:endParaRPr lang="ar-YE" sz="4000" dirty="0">
            <a:latin typeface="Rockwell Condensed" panose="02060603050405020104" pitchFamily="18" charset="0"/>
            <a:cs typeface="PT Bold Heading" panose="02010400000000000000" pitchFamily="2" charset="-78"/>
          </a:endParaRPr>
        </a:p>
      </dgm:t>
    </dgm:pt>
    <dgm:pt modelId="{AF6FC205-CCFA-483E-ABE3-31CDD8AF4999}" type="parTrans" cxnId="{C0E1ACE0-252F-4A2D-99D3-8D17B66F3A5F}">
      <dgm:prSet/>
      <dgm:spPr>
        <a:ln>
          <a:solidFill>
            <a:schemeClr val="accent5">
              <a:lumMod val="40000"/>
              <a:lumOff val="60000"/>
            </a:schemeClr>
          </a:solidFill>
        </a:ln>
      </dgm:spPr>
      <dgm:t>
        <a:bodyPr/>
        <a:lstStyle/>
        <a:p>
          <a:pPr rtl="1"/>
          <a:endParaRPr lang="ar-YE"/>
        </a:p>
      </dgm:t>
    </dgm:pt>
    <dgm:pt modelId="{6125EDDF-C251-4139-93ED-C8451F0337AC}" type="sibTrans" cxnId="{C0E1ACE0-252F-4A2D-99D3-8D17B66F3A5F}">
      <dgm:prSet/>
      <dgm:spPr/>
      <dgm:t>
        <a:bodyPr/>
        <a:lstStyle/>
        <a:p>
          <a:pPr rtl="1"/>
          <a:endParaRPr lang="ar-YE"/>
        </a:p>
      </dgm:t>
    </dgm:pt>
    <dgm:pt modelId="{4A43ABD4-FC6D-4B2C-A2E8-864F84215EFF}">
      <dgm:prSet phldrT="[نص]" custT="1"/>
      <dgm:spPr>
        <a:solidFill>
          <a:schemeClr val="accent5">
            <a:lumMod val="60000"/>
            <a:lumOff val="40000"/>
          </a:schemeClr>
        </a:solidFill>
      </dgm:spPr>
      <dgm:t>
        <a:bodyPr/>
        <a:lstStyle/>
        <a:p>
          <a:pPr rtl="1"/>
          <a:r>
            <a:rPr lang="en-US" sz="3600" dirty="0">
              <a:latin typeface="Rockwell Condensed" panose="02060603050405020104" pitchFamily="18" charset="0"/>
              <a:cs typeface="PT Bold Heading" panose="02010400000000000000" pitchFamily="2" charset="-78"/>
            </a:rPr>
            <a:t>Relationships</a:t>
          </a:r>
          <a:endParaRPr lang="ar-YE" sz="3600" dirty="0">
            <a:latin typeface="Rockwell Condensed" panose="02060603050405020104" pitchFamily="18" charset="0"/>
            <a:cs typeface="PT Bold Heading" panose="02010400000000000000" pitchFamily="2" charset="-78"/>
          </a:endParaRPr>
        </a:p>
      </dgm:t>
    </dgm:pt>
    <dgm:pt modelId="{96FB70BB-8F72-4DB9-BC51-1379199A5EF5}" type="parTrans" cxnId="{61760293-0DF3-40C1-A0FA-8A96F93E1DCC}">
      <dgm:prSet/>
      <dgm:spPr>
        <a:ln>
          <a:solidFill>
            <a:schemeClr val="accent5">
              <a:lumMod val="40000"/>
              <a:lumOff val="60000"/>
            </a:schemeClr>
          </a:solidFill>
        </a:ln>
      </dgm:spPr>
      <dgm:t>
        <a:bodyPr/>
        <a:lstStyle/>
        <a:p>
          <a:pPr rtl="1"/>
          <a:endParaRPr lang="ar-YE"/>
        </a:p>
      </dgm:t>
    </dgm:pt>
    <dgm:pt modelId="{C98BCBDA-F4D9-42EE-A777-19E1A5D23A61}" type="sibTrans" cxnId="{61760293-0DF3-40C1-A0FA-8A96F93E1DCC}">
      <dgm:prSet/>
      <dgm:spPr/>
      <dgm:t>
        <a:bodyPr/>
        <a:lstStyle/>
        <a:p>
          <a:pPr rtl="1"/>
          <a:endParaRPr lang="ar-YE"/>
        </a:p>
      </dgm:t>
    </dgm:pt>
    <dgm:pt modelId="{7CA40C62-8EB2-4F16-8945-102B4179D5E3}">
      <dgm:prSet phldrT="[نص]" custT="1"/>
      <dgm:spPr>
        <a:solidFill>
          <a:schemeClr val="accent5">
            <a:lumMod val="75000"/>
          </a:schemeClr>
        </a:solidFill>
      </dgm:spPr>
      <dgm:t>
        <a:bodyPr/>
        <a:lstStyle/>
        <a:p>
          <a:pPr rtl="1"/>
          <a:r>
            <a:rPr lang="en-US" sz="4000" dirty="0">
              <a:latin typeface="Rockwell Condensed" panose="02060603050405020104" pitchFamily="18" charset="0"/>
              <a:cs typeface="PT Bold Heading" panose="02010400000000000000" pitchFamily="2" charset="-78"/>
            </a:rPr>
            <a:t>Coach qualities</a:t>
          </a:r>
          <a:endParaRPr lang="ar-YE" sz="4000" dirty="0">
            <a:latin typeface="Rockwell Condensed" panose="02060603050405020104" pitchFamily="18" charset="0"/>
            <a:cs typeface="PT Bold Heading" panose="02010400000000000000" pitchFamily="2" charset="-78"/>
          </a:endParaRPr>
        </a:p>
      </dgm:t>
    </dgm:pt>
    <dgm:pt modelId="{265D8E32-1166-4A04-8DB3-7D31DC26BE0F}" type="parTrans" cxnId="{35920F97-58EE-44D5-8970-284BA2A2B6BB}">
      <dgm:prSet/>
      <dgm:spPr>
        <a:ln>
          <a:solidFill>
            <a:schemeClr val="accent5">
              <a:lumMod val="40000"/>
              <a:lumOff val="60000"/>
            </a:schemeClr>
          </a:solidFill>
        </a:ln>
      </dgm:spPr>
      <dgm:t>
        <a:bodyPr/>
        <a:lstStyle/>
        <a:p>
          <a:pPr rtl="1"/>
          <a:endParaRPr lang="ar-YE"/>
        </a:p>
      </dgm:t>
    </dgm:pt>
    <dgm:pt modelId="{A34E3374-C461-48DD-A598-5A7D983993EA}" type="sibTrans" cxnId="{35920F97-58EE-44D5-8970-284BA2A2B6BB}">
      <dgm:prSet/>
      <dgm:spPr/>
      <dgm:t>
        <a:bodyPr/>
        <a:lstStyle/>
        <a:p>
          <a:pPr rtl="1"/>
          <a:endParaRPr lang="ar-YE"/>
        </a:p>
      </dgm:t>
    </dgm:pt>
    <dgm:pt modelId="{EE107DD2-F3AD-4950-8142-BF1B5993AABE}" type="pres">
      <dgm:prSet presAssocID="{9CAD587B-A89E-454F-93D6-59C45F2940D8}" presName="cycle" presStyleCnt="0">
        <dgm:presLayoutVars>
          <dgm:chMax val="1"/>
          <dgm:dir/>
          <dgm:animLvl val="ctr"/>
          <dgm:resizeHandles val="exact"/>
        </dgm:presLayoutVars>
      </dgm:prSet>
      <dgm:spPr/>
      <dgm:t>
        <a:bodyPr/>
        <a:lstStyle/>
        <a:p>
          <a:endParaRPr lang="en-US"/>
        </a:p>
      </dgm:t>
    </dgm:pt>
    <dgm:pt modelId="{C7A7733D-B9B6-4868-9C0E-0303AACB3052}" type="pres">
      <dgm:prSet presAssocID="{7AE2E5C4-08DE-4029-AE9C-47C548432A41}" presName="centerShape" presStyleLbl="node0" presStyleIdx="0" presStyleCnt="1" custScaleX="147725"/>
      <dgm:spPr/>
      <dgm:t>
        <a:bodyPr/>
        <a:lstStyle/>
        <a:p>
          <a:endParaRPr lang="en-US"/>
        </a:p>
      </dgm:t>
    </dgm:pt>
    <dgm:pt modelId="{38A30E72-9359-42EA-9859-E4BE38AB5AC6}" type="pres">
      <dgm:prSet presAssocID="{30A2AFB4-C06C-4601-A256-50F658982A36}" presName="Name9" presStyleLbl="parChTrans1D2" presStyleIdx="0" presStyleCnt="4"/>
      <dgm:spPr/>
      <dgm:t>
        <a:bodyPr/>
        <a:lstStyle/>
        <a:p>
          <a:endParaRPr lang="en-US"/>
        </a:p>
      </dgm:t>
    </dgm:pt>
    <dgm:pt modelId="{C1233D19-AA57-4605-90F9-DA31FD63E169}" type="pres">
      <dgm:prSet presAssocID="{30A2AFB4-C06C-4601-A256-50F658982A36}" presName="connTx" presStyleLbl="parChTrans1D2" presStyleIdx="0" presStyleCnt="4"/>
      <dgm:spPr/>
      <dgm:t>
        <a:bodyPr/>
        <a:lstStyle/>
        <a:p>
          <a:endParaRPr lang="en-US"/>
        </a:p>
      </dgm:t>
    </dgm:pt>
    <dgm:pt modelId="{2923D6DF-8F09-4F6C-A502-3C50F4AB2550}" type="pres">
      <dgm:prSet presAssocID="{2F9FA230-0CDA-4A5C-A095-776C4FB4DC28}" presName="node" presStyleLbl="node1" presStyleIdx="0" presStyleCnt="4" custScaleX="181747">
        <dgm:presLayoutVars>
          <dgm:bulletEnabled val="1"/>
        </dgm:presLayoutVars>
      </dgm:prSet>
      <dgm:spPr/>
      <dgm:t>
        <a:bodyPr/>
        <a:lstStyle/>
        <a:p>
          <a:endParaRPr lang="en-US"/>
        </a:p>
      </dgm:t>
    </dgm:pt>
    <dgm:pt modelId="{28A0C8FA-A537-4550-B23E-691EBCDE0C27}" type="pres">
      <dgm:prSet presAssocID="{AF6FC205-CCFA-483E-ABE3-31CDD8AF4999}" presName="Name9" presStyleLbl="parChTrans1D2" presStyleIdx="1" presStyleCnt="4"/>
      <dgm:spPr/>
      <dgm:t>
        <a:bodyPr/>
        <a:lstStyle/>
        <a:p>
          <a:endParaRPr lang="en-US"/>
        </a:p>
      </dgm:t>
    </dgm:pt>
    <dgm:pt modelId="{D793763E-E6E5-4FBF-87D2-889BB37B4B19}" type="pres">
      <dgm:prSet presAssocID="{AF6FC205-CCFA-483E-ABE3-31CDD8AF4999}" presName="connTx" presStyleLbl="parChTrans1D2" presStyleIdx="1" presStyleCnt="4"/>
      <dgm:spPr/>
      <dgm:t>
        <a:bodyPr/>
        <a:lstStyle/>
        <a:p>
          <a:endParaRPr lang="en-US"/>
        </a:p>
      </dgm:t>
    </dgm:pt>
    <dgm:pt modelId="{F53F16C3-8EA9-491D-B442-EEC8371A6B7B}" type="pres">
      <dgm:prSet presAssocID="{147C2638-B56F-4853-A743-FAB0D517369D}" presName="node" presStyleLbl="node1" presStyleIdx="1" presStyleCnt="4" custScaleX="189623" custRadScaleRad="150175">
        <dgm:presLayoutVars>
          <dgm:bulletEnabled val="1"/>
        </dgm:presLayoutVars>
      </dgm:prSet>
      <dgm:spPr/>
      <dgm:t>
        <a:bodyPr/>
        <a:lstStyle/>
        <a:p>
          <a:endParaRPr lang="en-US"/>
        </a:p>
      </dgm:t>
    </dgm:pt>
    <dgm:pt modelId="{049E4DC2-F39A-46E6-948A-3015D5838A81}" type="pres">
      <dgm:prSet presAssocID="{96FB70BB-8F72-4DB9-BC51-1379199A5EF5}" presName="Name9" presStyleLbl="parChTrans1D2" presStyleIdx="2" presStyleCnt="4"/>
      <dgm:spPr/>
      <dgm:t>
        <a:bodyPr/>
        <a:lstStyle/>
        <a:p>
          <a:endParaRPr lang="en-US"/>
        </a:p>
      </dgm:t>
    </dgm:pt>
    <dgm:pt modelId="{386E8EF2-53B4-4BD7-906A-7E1B53A6A1F5}" type="pres">
      <dgm:prSet presAssocID="{96FB70BB-8F72-4DB9-BC51-1379199A5EF5}" presName="connTx" presStyleLbl="parChTrans1D2" presStyleIdx="2" presStyleCnt="4"/>
      <dgm:spPr/>
      <dgm:t>
        <a:bodyPr/>
        <a:lstStyle/>
        <a:p>
          <a:endParaRPr lang="en-US"/>
        </a:p>
      </dgm:t>
    </dgm:pt>
    <dgm:pt modelId="{901A3954-5BBE-4E69-9497-B3CB8EA3E191}" type="pres">
      <dgm:prSet presAssocID="{4A43ABD4-FC6D-4B2C-A2E8-864F84215EFF}" presName="node" presStyleLbl="node1" presStyleIdx="2" presStyleCnt="4" custScaleX="167110">
        <dgm:presLayoutVars>
          <dgm:bulletEnabled val="1"/>
        </dgm:presLayoutVars>
      </dgm:prSet>
      <dgm:spPr/>
      <dgm:t>
        <a:bodyPr/>
        <a:lstStyle/>
        <a:p>
          <a:endParaRPr lang="en-US"/>
        </a:p>
      </dgm:t>
    </dgm:pt>
    <dgm:pt modelId="{368EA979-4449-425E-B5E0-91C7D6E72BC3}" type="pres">
      <dgm:prSet presAssocID="{265D8E32-1166-4A04-8DB3-7D31DC26BE0F}" presName="Name9" presStyleLbl="parChTrans1D2" presStyleIdx="3" presStyleCnt="4"/>
      <dgm:spPr/>
      <dgm:t>
        <a:bodyPr/>
        <a:lstStyle/>
        <a:p>
          <a:endParaRPr lang="en-US"/>
        </a:p>
      </dgm:t>
    </dgm:pt>
    <dgm:pt modelId="{15F936C9-E6B6-4E58-90FE-E0FA2E5198E3}" type="pres">
      <dgm:prSet presAssocID="{265D8E32-1166-4A04-8DB3-7D31DC26BE0F}" presName="connTx" presStyleLbl="parChTrans1D2" presStyleIdx="3" presStyleCnt="4"/>
      <dgm:spPr/>
      <dgm:t>
        <a:bodyPr/>
        <a:lstStyle/>
        <a:p>
          <a:endParaRPr lang="en-US"/>
        </a:p>
      </dgm:t>
    </dgm:pt>
    <dgm:pt modelId="{DB9FAC75-C515-4F6D-92E6-FA5E71CAC42E}" type="pres">
      <dgm:prSet presAssocID="{7CA40C62-8EB2-4F16-8945-102B4179D5E3}" presName="node" presStyleLbl="node1" presStyleIdx="3" presStyleCnt="4" custScaleX="210487" custRadScaleRad="157056">
        <dgm:presLayoutVars>
          <dgm:bulletEnabled val="1"/>
        </dgm:presLayoutVars>
      </dgm:prSet>
      <dgm:spPr/>
      <dgm:t>
        <a:bodyPr/>
        <a:lstStyle/>
        <a:p>
          <a:endParaRPr lang="en-US"/>
        </a:p>
      </dgm:t>
    </dgm:pt>
  </dgm:ptLst>
  <dgm:cxnLst>
    <dgm:cxn modelId="{5B434EF4-ADEE-45BE-9062-8F0242162C3F}" type="presOf" srcId="{7AE2E5C4-08DE-4029-AE9C-47C548432A41}" destId="{C7A7733D-B9B6-4868-9C0E-0303AACB3052}" srcOrd="0" destOrd="0" presId="urn:microsoft.com/office/officeart/2005/8/layout/radial1"/>
    <dgm:cxn modelId="{AC6EB028-A338-413E-B92C-131E3DAE9423}" type="presOf" srcId="{AF6FC205-CCFA-483E-ABE3-31CDD8AF4999}" destId="{D793763E-E6E5-4FBF-87D2-889BB37B4B19}" srcOrd="1" destOrd="0" presId="urn:microsoft.com/office/officeart/2005/8/layout/radial1"/>
    <dgm:cxn modelId="{DCC69C07-C567-44A3-A9B4-EA4C5A80553B}" type="presOf" srcId="{265D8E32-1166-4A04-8DB3-7D31DC26BE0F}" destId="{368EA979-4449-425E-B5E0-91C7D6E72BC3}" srcOrd="0" destOrd="0" presId="urn:microsoft.com/office/officeart/2005/8/layout/radial1"/>
    <dgm:cxn modelId="{8C216DD5-91AA-4E1C-A742-56332A02D8FE}" type="presOf" srcId="{30A2AFB4-C06C-4601-A256-50F658982A36}" destId="{38A30E72-9359-42EA-9859-E4BE38AB5AC6}" srcOrd="0" destOrd="0" presId="urn:microsoft.com/office/officeart/2005/8/layout/radial1"/>
    <dgm:cxn modelId="{3341AC8D-A02A-4A36-A0D6-CA26BB1C28A2}" type="presOf" srcId="{4A43ABD4-FC6D-4B2C-A2E8-864F84215EFF}" destId="{901A3954-5BBE-4E69-9497-B3CB8EA3E191}" srcOrd="0" destOrd="0" presId="urn:microsoft.com/office/officeart/2005/8/layout/radial1"/>
    <dgm:cxn modelId="{F3868F43-3316-48B6-99E4-687D47E6388F}" type="presOf" srcId="{96FB70BB-8F72-4DB9-BC51-1379199A5EF5}" destId="{049E4DC2-F39A-46E6-948A-3015D5838A81}" srcOrd="0" destOrd="0" presId="urn:microsoft.com/office/officeart/2005/8/layout/radial1"/>
    <dgm:cxn modelId="{35920F97-58EE-44D5-8970-284BA2A2B6BB}" srcId="{7AE2E5C4-08DE-4029-AE9C-47C548432A41}" destId="{7CA40C62-8EB2-4F16-8945-102B4179D5E3}" srcOrd="3" destOrd="0" parTransId="{265D8E32-1166-4A04-8DB3-7D31DC26BE0F}" sibTransId="{A34E3374-C461-48DD-A598-5A7D983993EA}"/>
    <dgm:cxn modelId="{9FDA2CC6-B096-4C00-9E47-9B360D0F8A49}" type="presOf" srcId="{30A2AFB4-C06C-4601-A256-50F658982A36}" destId="{C1233D19-AA57-4605-90F9-DA31FD63E169}" srcOrd="1" destOrd="0" presId="urn:microsoft.com/office/officeart/2005/8/layout/radial1"/>
    <dgm:cxn modelId="{93171C6A-48D0-4A69-B0F8-0239DE033679}" type="presOf" srcId="{147C2638-B56F-4853-A743-FAB0D517369D}" destId="{F53F16C3-8EA9-491D-B442-EEC8371A6B7B}" srcOrd="0" destOrd="0" presId="urn:microsoft.com/office/officeart/2005/8/layout/radial1"/>
    <dgm:cxn modelId="{DE090EF7-AA9B-4D28-9B04-81D3E0B8B38D}" srcId="{7AE2E5C4-08DE-4029-AE9C-47C548432A41}" destId="{2F9FA230-0CDA-4A5C-A095-776C4FB4DC28}" srcOrd="0" destOrd="0" parTransId="{30A2AFB4-C06C-4601-A256-50F658982A36}" sibTransId="{7A96CEAC-641B-47FF-A931-4FA0581437EA}"/>
    <dgm:cxn modelId="{5B00749C-F33C-4715-860E-69509801874A}" type="presOf" srcId="{2F9FA230-0CDA-4A5C-A095-776C4FB4DC28}" destId="{2923D6DF-8F09-4F6C-A502-3C50F4AB2550}" srcOrd="0" destOrd="0" presId="urn:microsoft.com/office/officeart/2005/8/layout/radial1"/>
    <dgm:cxn modelId="{61760293-0DF3-40C1-A0FA-8A96F93E1DCC}" srcId="{7AE2E5C4-08DE-4029-AE9C-47C548432A41}" destId="{4A43ABD4-FC6D-4B2C-A2E8-864F84215EFF}" srcOrd="2" destOrd="0" parTransId="{96FB70BB-8F72-4DB9-BC51-1379199A5EF5}" sibTransId="{C98BCBDA-F4D9-42EE-A777-19E1A5D23A61}"/>
    <dgm:cxn modelId="{5C1FCDB7-E875-4419-B029-710B1A7FAD52}" srcId="{9CAD587B-A89E-454F-93D6-59C45F2940D8}" destId="{7AE2E5C4-08DE-4029-AE9C-47C548432A41}" srcOrd="0" destOrd="0" parTransId="{409DA6B3-F0DB-459F-AD52-E3B14A7B3536}" sibTransId="{BF88E9C5-77C8-422A-91FA-DDA7C6960610}"/>
    <dgm:cxn modelId="{D34B73C6-72A9-454D-9064-6CA9A21D5836}" type="presOf" srcId="{265D8E32-1166-4A04-8DB3-7D31DC26BE0F}" destId="{15F936C9-E6B6-4E58-90FE-E0FA2E5198E3}" srcOrd="1" destOrd="0" presId="urn:microsoft.com/office/officeart/2005/8/layout/radial1"/>
    <dgm:cxn modelId="{D31A0DB1-9F2D-43B6-BC07-28E35A442441}" type="presOf" srcId="{9CAD587B-A89E-454F-93D6-59C45F2940D8}" destId="{EE107DD2-F3AD-4950-8142-BF1B5993AABE}" srcOrd="0" destOrd="0" presId="urn:microsoft.com/office/officeart/2005/8/layout/radial1"/>
    <dgm:cxn modelId="{0CDC4224-4E14-4B9D-9F43-6EE0882627CC}" type="presOf" srcId="{96FB70BB-8F72-4DB9-BC51-1379199A5EF5}" destId="{386E8EF2-53B4-4BD7-906A-7E1B53A6A1F5}" srcOrd="1" destOrd="0" presId="urn:microsoft.com/office/officeart/2005/8/layout/radial1"/>
    <dgm:cxn modelId="{2877A466-4628-41C3-A544-6551F4BD2E06}" type="presOf" srcId="{AF6FC205-CCFA-483E-ABE3-31CDD8AF4999}" destId="{28A0C8FA-A537-4550-B23E-691EBCDE0C27}" srcOrd="0" destOrd="0" presId="urn:microsoft.com/office/officeart/2005/8/layout/radial1"/>
    <dgm:cxn modelId="{BE0C6A61-2C0D-41F3-92B5-8CAD5DC7B911}" type="presOf" srcId="{7CA40C62-8EB2-4F16-8945-102B4179D5E3}" destId="{DB9FAC75-C515-4F6D-92E6-FA5E71CAC42E}" srcOrd="0" destOrd="0" presId="urn:microsoft.com/office/officeart/2005/8/layout/radial1"/>
    <dgm:cxn modelId="{C0E1ACE0-252F-4A2D-99D3-8D17B66F3A5F}" srcId="{7AE2E5C4-08DE-4029-AE9C-47C548432A41}" destId="{147C2638-B56F-4853-A743-FAB0D517369D}" srcOrd="1" destOrd="0" parTransId="{AF6FC205-CCFA-483E-ABE3-31CDD8AF4999}" sibTransId="{6125EDDF-C251-4139-93ED-C8451F0337AC}"/>
    <dgm:cxn modelId="{F43DFFE3-1946-4DB7-99FE-F4790AA6895F}" type="presParOf" srcId="{EE107DD2-F3AD-4950-8142-BF1B5993AABE}" destId="{C7A7733D-B9B6-4868-9C0E-0303AACB3052}" srcOrd="0" destOrd="0" presId="urn:microsoft.com/office/officeart/2005/8/layout/radial1"/>
    <dgm:cxn modelId="{34DC090A-08FA-44F4-A420-A4C10CCDFB24}" type="presParOf" srcId="{EE107DD2-F3AD-4950-8142-BF1B5993AABE}" destId="{38A30E72-9359-42EA-9859-E4BE38AB5AC6}" srcOrd="1" destOrd="0" presId="urn:microsoft.com/office/officeart/2005/8/layout/radial1"/>
    <dgm:cxn modelId="{8534FC3D-BFEC-492E-AE9D-6D0113DB8E81}" type="presParOf" srcId="{38A30E72-9359-42EA-9859-E4BE38AB5AC6}" destId="{C1233D19-AA57-4605-90F9-DA31FD63E169}" srcOrd="0" destOrd="0" presId="urn:microsoft.com/office/officeart/2005/8/layout/radial1"/>
    <dgm:cxn modelId="{A18E1602-2D1D-4CAD-97A1-09537F724A14}" type="presParOf" srcId="{EE107DD2-F3AD-4950-8142-BF1B5993AABE}" destId="{2923D6DF-8F09-4F6C-A502-3C50F4AB2550}" srcOrd="2" destOrd="0" presId="urn:microsoft.com/office/officeart/2005/8/layout/radial1"/>
    <dgm:cxn modelId="{C859692D-8D0E-4FEE-826E-3DF3B45C65A3}" type="presParOf" srcId="{EE107DD2-F3AD-4950-8142-BF1B5993AABE}" destId="{28A0C8FA-A537-4550-B23E-691EBCDE0C27}" srcOrd="3" destOrd="0" presId="urn:microsoft.com/office/officeart/2005/8/layout/radial1"/>
    <dgm:cxn modelId="{B7D9390F-E47C-4221-B326-6133864A0EE9}" type="presParOf" srcId="{28A0C8FA-A537-4550-B23E-691EBCDE0C27}" destId="{D793763E-E6E5-4FBF-87D2-889BB37B4B19}" srcOrd="0" destOrd="0" presId="urn:microsoft.com/office/officeart/2005/8/layout/radial1"/>
    <dgm:cxn modelId="{F58BAFA5-1DC5-4B38-9CB2-124583C94BF7}" type="presParOf" srcId="{EE107DD2-F3AD-4950-8142-BF1B5993AABE}" destId="{F53F16C3-8EA9-491D-B442-EEC8371A6B7B}" srcOrd="4" destOrd="0" presId="urn:microsoft.com/office/officeart/2005/8/layout/radial1"/>
    <dgm:cxn modelId="{C5EB3B00-BCF6-4C60-9D7B-A2E29F7861DE}" type="presParOf" srcId="{EE107DD2-F3AD-4950-8142-BF1B5993AABE}" destId="{049E4DC2-F39A-46E6-948A-3015D5838A81}" srcOrd="5" destOrd="0" presId="urn:microsoft.com/office/officeart/2005/8/layout/radial1"/>
    <dgm:cxn modelId="{BCD14465-E579-4661-B417-7E89050C0875}" type="presParOf" srcId="{049E4DC2-F39A-46E6-948A-3015D5838A81}" destId="{386E8EF2-53B4-4BD7-906A-7E1B53A6A1F5}" srcOrd="0" destOrd="0" presId="urn:microsoft.com/office/officeart/2005/8/layout/radial1"/>
    <dgm:cxn modelId="{0EA13BA8-7F5A-4216-9B10-C8A2B415EE82}" type="presParOf" srcId="{EE107DD2-F3AD-4950-8142-BF1B5993AABE}" destId="{901A3954-5BBE-4E69-9497-B3CB8EA3E191}" srcOrd="6" destOrd="0" presId="urn:microsoft.com/office/officeart/2005/8/layout/radial1"/>
    <dgm:cxn modelId="{0E46947B-6209-428C-AB86-F2FADDDBCEE9}" type="presParOf" srcId="{EE107DD2-F3AD-4950-8142-BF1B5993AABE}" destId="{368EA979-4449-425E-B5E0-91C7D6E72BC3}" srcOrd="7" destOrd="0" presId="urn:microsoft.com/office/officeart/2005/8/layout/radial1"/>
    <dgm:cxn modelId="{CA2C6829-E1C1-4675-BF76-DB6E029A5483}" type="presParOf" srcId="{368EA979-4449-425E-B5E0-91C7D6E72BC3}" destId="{15F936C9-E6B6-4E58-90FE-E0FA2E5198E3}" srcOrd="0" destOrd="0" presId="urn:microsoft.com/office/officeart/2005/8/layout/radial1"/>
    <dgm:cxn modelId="{CFDB857E-0BC4-40A7-AEFF-450C68B3E97C}" type="presParOf" srcId="{EE107DD2-F3AD-4950-8142-BF1B5993AABE}" destId="{DB9FAC75-C515-4F6D-92E6-FA5E71CAC42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C323BEA-509E-462C-AF71-D44E364FEB3F}" type="doc">
      <dgm:prSet loTypeId="urn:microsoft.com/office/officeart/2005/8/layout/vList3#1" loCatId="picture" qsTypeId="urn:microsoft.com/office/officeart/2005/8/quickstyle/simple1" qsCatId="simple" csTypeId="urn:microsoft.com/office/officeart/2005/8/colors/colorful1#11" csCatId="colorful" phldr="1"/>
      <dgm:spPr/>
    </dgm:pt>
    <dgm:pt modelId="{495268AC-79A5-4108-BCF0-3A6642ABEF88}">
      <dgm:prSet phldrT="[نص]"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اكتساب مهارات إدارة الاعمال الضرورية والإلمام بكل أسسها ومفاهيمها الرئيسية</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72DD8ACD-681C-4574-8BCC-436689DE00F8}" type="parTrans" cxnId="{14DA0D20-C7FB-4650-92E6-059192D539F5}">
      <dgm:prSet/>
      <dgm:spPr/>
      <dgm:t>
        <a:bodyPr/>
        <a:lstStyle/>
        <a:p>
          <a:pPr algn="r" rtl="1"/>
          <a:endParaRPr lang="ar-YE" sz="2300"/>
        </a:p>
      </dgm:t>
    </dgm:pt>
    <dgm:pt modelId="{C9755E01-92A1-4C2D-A34E-A1E7A5D09BCE}" type="sibTrans" cxnId="{14DA0D20-C7FB-4650-92E6-059192D539F5}">
      <dgm:prSet/>
      <dgm:spPr/>
      <dgm:t>
        <a:bodyPr/>
        <a:lstStyle/>
        <a:p>
          <a:pPr algn="r" rtl="1"/>
          <a:endParaRPr lang="ar-YE" sz="2300"/>
        </a:p>
      </dgm:t>
    </dgm:pt>
    <dgm:pt modelId="{224FFF5C-1D8A-42A6-8F92-72B6ECDD7F31}">
      <dgm:prSet phldrT="[نص]"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القدرة على تطبيق المفاهيم والمبادئ العلمية في المجالات الملائمة</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4DDB335B-8EE2-4AA9-ABFB-07CEE67E40D3}" type="parTrans" cxnId="{597FFDF4-ACAA-4D55-9873-2467182A1E5E}">
      <dgm:prSet/>
      <dgm:spPr/>
      <dgm:t>
        <a:bodyPr/>
        <a:lstStyle/>
        <a:p>
          <a:pPr algn="r" rtl="1"/>
          <a:endParaRPr lang="ar-YE" sz="2300"/>
        </a:p>
      </dgm:t>
    </dgm:pt>
    <dgm:pt modelId="{9787D10B-D7BD-4CC0-BCB3-71A40D902D5B}" type="sibTrans" cxnId="{597FFDF4-ACAA-4D55-9873-2467182A1E5E}">
      <dgm:prSet/>
      <dgm:spPr/>
      <dgm:t>
        <a:bodyPr/>
        <a:lstStyle/>
        <a:p>
          <a:pPr algn="r" rtl="1"/>
          <a:endParaRPr lang="ar-YE" sz="2300"/>
        </a:p>
      </dgm:t>
    </dgm:pt>
    <dgm:pt modelId="{864D29DE-F723-46DC-91D4-FD0E5D64B5D5}">
      <dgm:prSet phldrT="[نص]"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تأهيل المشاركين للعمل في إدارة الاعمال بأسلوب مهني</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3C90E112-0325-409D-AE1C-9E1F42A70D4A}" type="parTrans" cxnId="{B7CD5045-5B26-4020-8BBD-8DEF541B9257}">
      <dgm:prSet/>
      <dgm:spPr/>
      <dgm:t>
        <a:bodyPr/>
        <a:lstStyle/>
        <a:p>
          <a:pPr algn="r" rtl="1"/>
          <a:endParaRPr lang="ar-YE" sz="2300"/>
        </a:p>
      </dgm:t>
    </dgm:pt>
    <dgm:pt modelId="{A890503C-0ED8-457F-BEB5-AF60B9248ED3}" type="sibTrans" cxnId="{B7CD5045-5B26-4020-8BBD-8DEF541B9257}">
      <dgm:prSet/>
      <dgm:spPr/>
      <dgm:t>
        <a:bodyPr/>
        <a:lstStyle/>
        <a:p>
          <a:pPr algn="r" rtl="1"/>
          <a:endParaRPr lang="ar-YE" sz="2300"/>
        </a:p>
      </dgm:t>
    </dgm:pt>
    <dgm:pt modelId="{BF12A41D-B187-4EF0-A272-D3920909EC1A}">
      <dgm:prSet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زيادة الثقة بالنفس من خلال الإلمام التام بمجال إدارة الاعمال</a:t>
          </a:r>
          <a:r>
            <a:rPr lang="ar-YE" sz="2300" b="1" kern="1200" dirty="0">
              <a:solidFill>
                <a:srgbClr val="000000"/>
              </a:solidFill>
              <a:latin typeface="Arial" panose="020B0604020202020204" pitchFamily="34" charset="0"/>
              <a:ea typeface="+mn-ea"/>
              <a:cs typeface="Arial" panose="020B0604020202020204" pitchFamily="34" charset="0"/>
            </a:rPr>
            <a:t>.</a:t>
          </a:r>
          <a:r>
            <a:rPr lang="ar-SA" sz="2300" b="1" kern="1200" dirty="0">
              <a:solidFill>
                <a:srgbClr val="000000"/>
              </a:solidFill>
              <a:latin typeface="Arial" panose="020B0604020202020204" pitchFamily="34" charset="0"/>
              <a:ea typeface="+mn-ea"/>
              <a:cs typeface="Arial" panose="020B0604020202020204" pitchFamily="34" charset="0"/>
            </a:rPr>
            <a:t> </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425E79A0-23BE-484A-B046-10BF1BF9578B}" type="parTrans" cxnId="{C901ACCE-9C6B-49FC-9E31-690B54705B28}">
      <dgm:prSet/>
      <dgm:spPr/>
      <dgm:t>
        <a:bodyPr/>
        <a:lstStyle/>
        <a:p>
          <a:pPr algn="r" rtl="1"/>
          <a:endParaRPr lang="ar-YE" sz="2300"/>
        </a:p>
      </dgm:t>
    </dgm:pt>
    <dgm:pt modelId="{40B53DB6-B6AE-4302-ADAA-06A4A9E12098}" type="sibTrans" cxnId="{C901ACCE-9C6B-49FC-9E31-690B54705B28}">
      <dgm:prSet/>
      <dgm:spPr/>
      <dgm:t>
        <a:bodyPr/>
        <a:lstStyle/>
        <a:p>
          <a:pPr algn="r" rtl="1"/>
          <a:endParaRPr lang="ar-YE" sz="2300"/>
        </a:p>
      </dgm:t>
    </dgm:pt>
    <dgm:pt modelId="{501ED4E2-F64A-4186-A1A0-0B47B71332DA}">
      <dgm:prSet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تحسين المستقبل الوظيفي للمشاركين وامتلاك الرضى الشخصي</a:t>
          </a:r>
          <a:r>
            <a:rPr lang="ar-YE" sz="2300" b="1" kern="1200" dirty="0">
              <a:solidFill>
                <a:srgbClr val="000000"/>
              </a:solidFill>
              <a:latin typeface="Arial" panose="020B0604020202020204" pitchFamily="34" charset="0"/>
              <a:ea typeface="+mn-ea"/>
              <a:cs typeface="Arial" panose="020B0604020202020204" pitchFamily="34" charset="0"/>
            </a:rPr>
            <a:t>.</a:t>
          </a:r>
          <a:r>
            <a:rPr lang="ar-SA" sz="2300" b="1" kern="1200" dirty="0">
              <a:solidFill>
                <a:srgbClr val="000000"/>
              </a:solidFill>
              <a:latin typeface="Arial" panose="020B0604020202020204" pitchFamily="34" charset="0"/>
              <a:ea typeface="+mn-ea"/>
              <a:cs typeface="Arial" panose="020B0604020202020204" pitchFamily="34" charset="0"/>
            </a:rPr>
            <a:t> </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CC4B1E18-0CFD-4DFD-8D5A-C75960A36EC4}" type="parTrans" cxnId="{E0B51C77-5FA1-4872-8BDB-B97D7490C662}">
      <dgm:prSet/>
      <dgm:spPr/>
      <dgm:t>
        <a:bodyPr/>
        <a:lstStyle/>
        <a:p>
          <a:pPr algn="r" rtl="1"/>
          <a:endParaRPr lang="ar-YE" sz="2300"/>
        </a:p>
      </dgm:t>
    </dgm:pt>
    <dgm:pt modelId="{A711FABF-444E-4080-B09B-CD2CF2C54EE3}" type="sibTrans" cxnId="{E0B51C77-5FA1-4872-8BDB-B97D7490C662}">
      <dgm:prSet/>
      <dgm:spPr/>
      <dgm:t>
        <a:bodyPr/>
        <a:lstStyle/>
        <a:p>
          <a:pPr algn="r" rtl="1"/>
          <a:endParaRPr lang="ar-YE" sz="2300"/>
        </a:p>
      </dgm:t>
    </dgm:pt>
    <dgm:pt modelId="{8A6E5272-7FD9-41F7-B942-C6A695260420}">
      <dgm:prSet custT="1"/>
      <dgm:spPr>
        <a:solidFill>
          <a:schemeClr val="accent5">
            <a:lumMod val="60000"/>
            <a:lumOff val="40000"/>
          </a:schemeClr>
        </a:solidFill>
      </dgm:spPr>
      <dgm:t>
        <a:bodyPr/>
        <a:lstStyle/>
        <a:p>
          <a:pPr algn="r" rtl="1"/>
          <a:r>
            <a:rPr lang="ar-SA" sz="2300" b="1" kern="1200" dirty="0">
              <a:solidFill>
                <a:srgbClr val="000000"/>
              </a:solidFill>
              <a:latin typeface="Arial" panose="020B0604020202020204" pitchFamily="34" charset="0"/>
              <a:ea typeface="+mn-ea"/>
              <a:cs typeface="Arial" panose="020B0604020202020204" pitchFamily="34" charset="0"/>
            </a:rPr>
            <a:t>القدرة على تسيير مشروع خاص بنجاح</a:t>
          </a:r>
          <a:r>
            <a:rPr lang="ar-YE" sz="2300" b="1" kern="1200" dirty="0">
              <a:solidFill>
                <a:srgbClr val="000000"/>
              </a:solidFill>
              <a:latin typeface="Arial" panose="020B0604020202020204" pitchFamily="34" charset="0"/>
              <a:ea typeface="+mn-ea"/>
              <a:cs typeface="Arial" panose="020B0604020202020204" pitchFamily="34" charset="0"/>
            </a:rPr>
            <a:t>.</a:t>
          </a:r>
        </a:p>
      </dgm:t>
    </dgm:pt>
    <dgm:pt modelId="{8A680D48-4199-425C-850C-ED44C36868E4}" type="parTrans" cxnId="{7DFC1EAC-358D-4D9F-A5EC-0F630A2D484F}">
      <dgm:prSet/>
      <dgm:spPr/>
      <dgm:t>
        <a:bodyPr/>
        <a:lstStyle/>
        <a:p>
          <a:pPr algn="r" rtl="1"/>
          <a:endParaRPr lang="ar-YE" sz="2300"/>
        </a:p>
      </dgm:t>
    </dgm:pt>
    <dgm:pt modelId="{DDDF08BF-B05E-451B-B4FF-095D134E426F}" type="sibTrans" cxnId="{7DFC1EAC-358D-4D9F-A5EC-0F630A2D484F}">
      <dgm:prSet/>
      <dgm:spPr/>
      <dgm:t>
        <a:bodyPr/>
        <a:lstStyle/>
        <a:p>
          <a:pPr algn="r" rtl="1"/>
          <a:endParaRPr lang="ar-YE" sz="2300"/>
        </a:p>
      </dgm:t>
    </dgm:pt>
    <dgm:pt modelId="{9E68373C-719F-41FE-95DF-E5C33E1B2C69}" type="pres">
      <dgm:prSet presAssocID="{2C323BEA-509E-462C-AF71-D44E364FEB3F}" presName="linearFlow" presStyleCnt="0">
        <dgm:presLayoutVars>
          <dgm:dir val="rev"/>
          <dgm:resizeHandles val="exact"/>
        </dgm:presLayoutVars>
      </dgm:prSet>
      <dgm:spPr/>
    </dgm:pt>
    <dgm:pt modelId="{25F8BFC0-1ABD-4FF1-93C5-9CDADA0DB369}" type="pres">
      <dgm:prSet presAssocID="{495268AC-79A5-4108-BCF0-3A6642ABEF88}" presName="composite" presStyleCnt="0"/>
      <dgm:spPr/>
    </dgm:pt>
    <dgm:pt modelId="{86B431BD-7E99-42D8-82EF-4B61C4E09B49}" type="pres">
      <dgm:prSet presAssocID="{495268AC-79A5-4108-BCF0-3A6642ABEF88}" presName="imgShp" presStyleLbl="fgImgPlace1" presStyleIdx="0" presStyleCnt="6"/>
      <dgm:spPr/>
    </dgm:pt>
    <dgm:pt modelId="{73D7B3CE-28B7-4BA7-8F77-9456DA38A27D}" type="pres">
      <dgm:prSet presAssocID="{495268AC-79A5-4108-BCF0-3A6642ABEF88}" presName="txShp" presStyleLbl="node1" presStyleIdx="0" presStyleCnt="6" custScaleX="114758" custLinFactNeighborX="-9842">
        <dgm:presLayoutVars>
          <dgm:bulletEnabled val="1"/>
        </dgm:presLayoutVars>
      </dgm:prSet>
      <dgm:spPr/>
      <dgm:t>
        <a:bodyPr/>
        <a:lstStyle/>
        <a:p>
          <a:endParaRPr lang="en-US"/>
        </a:p>
      </dgm:t>
    </dgm:pt>
    <dgm:pt modelId="{AADFA8EE-1F97-4A08-874E-2A1F7980B5FB}" type="pres">
      <dgm:prSet presAssocID="{C9755E01-92A1-4C2D-A34E-A1E7A5D09BCE}" presName="spacing" presStyleCnt="0"/>
      <dgm:spPr/>
    </dgm:pt>
    <dgm:pt modelId="{9081B0A9-FFD4-442A-92AC-D07618B11B24}" type="pres">
      <dgm:prSet presAssocID="{BF12A41D-B187-4EF0-A272-D3920909EC1A}" presName="composite" presStyleCnt="0"/>
      <dgm:spPr/>
    </dgm:pt>
    <dgm:pt modelId="{A183FE71-103F-41FE-B653-EDE735B868CA}" type="pres">
      <dgm:prSet presAssocID="{BF12A41D-B187-4EF0-A272-D3920909EC1A}" presName="imgShp" presStyleLbl="fgImgPlace1" presStyleIdx="1" presStyleCnt="6"/>
      <dgm:spPr/>
    </dgm:pt>
    <dgm:pt modelId="{79B1F5DF-1C54-4CA2-B066-0DE69094FC87}" type="pres">
      <dgm:prSet presAssocID="{BF12A41D-B187-4EF0-A272-D3920909EC1A}" presName="txShp" presStyleLbl="node1" presStyleIdx="1" presStyleCnt="6" custScaleX="114758" custLinFactNeighborX="-9842">
        <dgm:presLayoutVars>
          <dgm:bulletEnabled val="1"/>
        </dgm:presLayoutVars>
      </dgm:prSet>
      <dgm:spPr/>
      <dgm:t>
        <a:bodyPr/>
        <a:lstStyle/>
        <a:p>
          <a:endParaRPr lang="en-US"/>
        </a:p>
      </dgm:t>
    </dgm:pt>
    <dgm:pt modelId="{DEC85C9B-E6C4-4301-81D0-FC5187ED1A87}" type="pres">
      <dgm:prSet presAssocID="{40B53DB6-B6AE-4302-ADAA-06A4A9E12098}" presName="spacing" presStyleCnt="0"/>
      <dgm:spPr/>
    </dgm:pt>
    <dgm:pt modelId="{994E93B1-A6C2-4DBE-9B91-FAB845614579}" type="pres">
      <dgm:prSet presAssocID="{501ED4E2-F64A-4186-A1A0-0B47B71332DA}" presName="composite" presStyleCnt="0"/>
      <dgm:spPr/>
    </dgm:pt>
    <dgm:pt modelId="{8BB480BF-C92D-4AAC-BFCD-FCA0F38C96CF}" type="pres">
      <dgm:prSet presAssocID="{501ED4E2-F64A-4186-A1A0-0B47B71332DA}" presName="imgShp" presStyleLbl="fgImgPlace1" presStyleIdx="2" presStyleCnt="6"/>
      <dgm:spPr/>
    </dgm:pt>
    <dgm:pt modelId="{647BE5DB-B918-448D-B331-033869BBD1BC}" type="pres">
      <dgm:prSet presAssocID="{501ED4E2-F64A-4186-A1A0-0B47B71332DA}" presName="txShp" presStyleLbl="node1" presStyleIdx="2" presStyleCnt="6" custScaleX="114758" custLinFactNeighborX="-9842">
        <dgm:presLayoutVars>
          <dgm:bulletEnabled val="1"/>
        </dgm:presLayoutVars>
      </dgm:prSet>
      <dgm:spPr/>
      <dgm:t>
        <a:bodyPr/>
        <a:lstStyle/>
        <a:p>
          <a:endParaRPr lang="en-US"/>
        </a:p>
      </dgm:t>
    </dgm:pt>
    <dgm:pt modelId="{8E81E046-1DFD-4B3F-8C1A-B2BBE0BE19FA}" type="pres">
      <dgm:prSet presAssocID="{A711FABF-444E-4080-B09B-CD2CF2C54EE3}" presName="spacing" presStyleCnt="0"/>
      <dgm:spPr/>
    </dgm:pt>
    <dgm:pt modelId="{858A0DDA-BDE4-4921-A322-C27388E308F3}" type="pres">
      <dgm:prSet presAssocID="{8A6E5272-7FD9-41F7-B942-C6A695260420}" presName="composite" presStyleCnt="0"/>
      <dgm:spPr/>
    </dgm:pt>
    <dgm:pt modelId="{923D0DCB-0808-403C-BF23-54E7E934745F}" type="pres">
      <dgm:prSet presAssocID="{8A6E5272-7FD9-41F7-B942-C6A695260420}" presName="imgShp" presStyleLbl="fgImgPlace1" presStyleIdx="3" presStyleCnt="6"/>
      <dgm:spPr/>
    </dgm:pt>
    <dgm:pt modelId="{C2F38DA3-0361-4D98-986F-9B42CF67999C}" type="pres">
      <dgm:prSet presAssocID="{8A6E5272-7FD9-41F7-B942-C6A695260420}" presName="txShp" presStyleLbl="node1" presStyleIdx="3" presStyleCnt="6" custScaleX="114758" custLinFactNeighborX="-9842">
        <dgm:presLayoutVars>
          <dgm:bulletEnabled val="1"/>
        </dgm:presLayoutVars>
      </dgm:prSet>
      <dgm:spPr/>
      <dgm:t>
        <a:bodyPr/>
        <a:lstStyle/>
        <a:p>
          <a:endParaRPr lang="en-US"/>
        </a:p>
      </dgm:t>
    </dgm:pt>
    <dgm:pt modelId="{B322CD54-36FA-47C5-A253-8DC24EA41CAC}" type="pres">
      <dgm:prSet presAssocID="{DDDF08BF-B05E-451B-B4FF-095D134E426F}" presName="spacing" presStyleCnt="0"/>
      <dgm:spPr/>
    </dgm:pt>
    <dgm:pt modelId="{39BB0B45-6234-4E64-8A8B-40D6B6CFE7F7}" type="pres">
      <dgm:prSet presAssocID="{224FFF5C-1D8A-42A6-8F92-72B6ECDD7F31}" presName="composite" presStyleCnt="0"/>
      <dgm:spPr/>
    </dgm:pt>
    <dgm:pt modelId="{A91FE6FA-5585-4133-A09E-378F6816912F}" type="pres">
      <dgm:prSet presAssocID="{224FFF5C-1D8A-42A6-8F92-72B6ECDD7F31}" presName="imgShp" presStyleLbl="fgImgPlace1" presStyleIdx="4" presStyleCnt="6"/>
      <dgm:spPr/>
    </dgm:pt>
    <dgm:pt modelId="{18F928A4-BC5E-4A0E-8A15-C1E9E7786870}" type="pres">
      <dgm:prSet presAssocID="{224FFF5C-1D8A-42A6-8F92-72B6ECDD7F31}" presName="txShp" presStyleLbl="node1" presStyleIdx="4" presStyleCnt="6" custScaleX="114758" custLinFactNeighborX="-9842">
        <dgm:presLayoutVars>
          <dgm:bulletEnabled val="1"/>
        </dgm:presLayoutVars>
      </dgm:prSet>
      <dgm:spPr/>
      <dgm:t>
        <a:bodyPr/>
        <a:lstStyle/>
        <a:p>
          <a:endParaRPr lang="en-US"/>
        </a:p>
      </dgm:t>
    </dgm:pt>
    <dgm:pt modelId="{A7CFB0A0-2EEC-4CAE-864B-71F6CC507C56}" type="pres">
      <dgm:prSet presAssocID="{9787D10B-D7BD-4CC0-BCB3-71A40D902D5B}" presName="spacing" presStyleCnt="0"/>
      <dgm:spPr/>
    </dgm:pt>
    <dgm:pt modelId="{CB7F48DA-87E6-4327-96C8-775BFE4DB959}" type="pres">
      <dgm:prSet presAssocID="{864D29DE-F723-46DC-91D4-FD0E5D64B5D5}" presName="composite" presStyleCnt="0"/>
      <dgm:spPr/>
    </dgm:pt>
    <dgm:pt modelId="{9BE5BB5B-AF1B-4294-B322-840C23F869ED}" type="pres">
      <dgm:prSet presAssocID="{864D29DE-F723-46DC-91D4-FD0E5D64B5D5}" presName="imgShp" presStyleLbl="fgImgPlace1" presStyleIdx="5" presStyleCnt="6"/>
      <dgm:spPr/>
    </dgm:pt>
    <dgm:pt modelId="{1E5E7F46-83AB-4687-9E78-6D2258B07704}" type="pres">
      <dgm:prSet presAssocID="{864D29DE-F723-46DC-91D4-FD0E5D64B5D5}" presName="txShp" presStyleLbl="node1" presStyleIdx="5" presStyleCnt="6" custScaleX="114758" custLinFactNeighborX="-9842">
        <dgm:presLayoutVars>
          <dgm:bulletEnabled val="1"/>
        </dgm:presLayoutVars>
      </dgm:prSet>
      <dgm:spPr/>
      <dgm:t>
        <a:bodyPr/>
        <a:lstStyle/>
        <a:p>
          <a:endParaRPr lang="en-US"/>
        </a:p>
      </dgm:t>
    </dgm:pt>
  </dgm:ptLst>
  <dgm:cxnLst>
    <dgm:cxn modelId="{F5DB21FF-4866-47E7-A20F-56FDAC35A0BF}" type="presOf" srcId="{8A6E5272-7FD9-41F7-B942-C6A695260420}" destId="{C2F38DA3-0361-4D98-986F-9B42CF67999C}" srcOrd="0" destOrd="0" presId="urn:microsoft.com/office/officeart/2005/8/layout/vList3#1"/>
    <dgm:cxn modelId="{36C88061-F69B-48D0-AB74-D2A272E38040}" type="presOf" srcId="{495268AC-79A5-4108-BCF0-3A6642ABEF88}" destId="{73D7B3CE-28B7-4BA7-8F77-9456DA38A27D}" srcOrd="0" destOrd="0" presId="urn:microsoft.com/office/officeart/2005/8/layout/vList3#1"/>
    <dgm:cxn modelId="{E0B51C77-5FA1-4872-8BDB-B97D7490C662}" srcId="{2C323BEA-509E-462C-AF71-D44E364FEB3F}" destId="{501ED4E2-F64A-4186-A1A0-0B47B71332DA}" srcOrd="2" destOrd="0" parTransId="{CC4B1E18-0CFD-4DFD-8D5A-C75960A36EC4}" sibTransId="{A711FABF-444E-4080-B09B-CD2CF2C54EE3}"/>
    <dgm:cxn modelId="{30F503EE-10B7-483A-8EA7-5E6E29943F2A}" type="presOf" srcId="{2C323BEA-509E-462C-AF71-D44E364FEB3F}" destId="{9E68373C-719F-41FE-95DF-E5C33E1B2C69}" srcOrd="0" destOrd="0" presId="urn:microsoft.com/office/officeart/2005/8/layout/vList3#1"/>
    <dgm:cxn modelId="{F9906E31-BB1E-49E2-B155-31F8216B1EB8}" type="presOf" srcId="{864D29DE-F723-46DC-91D4-FD0E5D64B5D5}" destId="{1E5E7F46-83AB-4687-9E78-6D2258B07704}" srcOrd="0" destOrd="0" presId="urn:microsoft.com/office/officeart/2005/8/layout/vList3#1"/>
    <dgm:cxn modelId="{14DA0D20-C7FB-4650-92E6-059192D539F5}" srcId="{2C323BEA-509E-462C-AF71-D44E364FEB3F}" destId="{495268AC-79A5-4108-BCF0-3A6642ABEF88}" srcOrd="0" destOrd="0" parTransId="{72DD8ACD-681C-4574-8BCC-436689DE00F8}" sibTransId="{C9755E01-92A1-4C2D-A34E-A1E7A5D09BCE}"/>
    <dgm:cxn modelId="{C901ACCE-9C6B-49FC-9E31-690B54705B28}" srcId="{2C323BEA-509E-462C-AF71-D44E364FEB3F}" destId="{BF12A41D-B187-4EF0-A272-D3920909EC1A}" srcOrd="1" destOrd="0" parTransId="{425E79A0-23BE-484A-B046-10BF1BF9578B}" sibTransId="{40B53DB6-B6AE-4302-ADAA-06A4A9E12098}"/>
    <dgm:cxn modelId="{597FFDF4-ACAA-4D55-9873-2467182A1E5E}" srcId="{2C323BEA-509E-462C-AF71-D44E364FEB3F}" destId="{224FFF5C-1D8A-42A6-8F92-72B6ECDD7F31}" srcOrd="4" destOrd="0" parTransId="{4DDB335B-8EE2-4AA9-ABFB-07CEE67E40D3}" sibTransId="{9787D10B-D7BD-4CC0-BCB3-71A40D902D5B}"/>
    <dgm:cxn modelId="{DA860330-F20F-4133-984E-99D197E024B7}" type="presOf" srcId="{501ED4E2-F64A-4186-A1A0-0B47B71332DA}" destId="{647BE5DB-B918-448D-B331-033869BBD1BC}" srcOrd="0" destOrd="0" presId="urn:microsoft.com/office/officeart/2005/8/layout/vList3#1"/>
    <dgm:cxn modelId="{192D9B40-FF7F-4B75-9417-1EA4581F41F3}" type="presOf" srcId="{BF12A41D-B187-4EF0-A272-D3920909EC1A}" destId="{79B1F5DF-1C54-4CA2-B066-0DE69094FC87}" srcOrd="0" destOrd="0" presId="urn:microsoft.com/office/officeart/2005/8/layout/vList3#1"/>
    <dgm:cxn modelId="{B7CD5045-5B26-4020-8BBD-8DEF541B9257}" srcId="{2C323BEA-509E-462C-AF71-D44E364FEB3F}" destId="{864D29DE-F723-46DC-91D4-FD0E5D64B5D5}" srcOrd="5" destOrd="0" parTransId="{3C90E112-0325-409D-AE1C-9E1F42A70D4A}" sibTransId="{A890503C-0ED8-457F-BEB5-AF60B9248ED3}"/>
    <dgm:cxn modelId="{7DFC1EAC-358D-4D9F-A5EC-0F630A2D484F}" srcId="{2C323BEA-509E-462C-AF71-D44E364FEB3F}" destId="{8A6E5272-7FD9-41F7-B942-C6A695260420}" srcOrd="3" destOrd="0" parTransId="{8A680D48-4199-425C-850C-ED44C36868E4}" sibTransId="{DDDF08BF-B05E-451B-B4FF-095D134E426F}"/>
    <dgm:cxn modelId="{97CDDFB9-BA2E-4C77-912B-0C9A5E0C45F1}" type="presOf" srcId="{224FFF5C-1D8A-42A6-8F92-72B6ECDD7F31}" destId="{18F928A4-BC5E-4A0E-8A15-C1E9E7786870}" srcOrd="0" destOrd="0" presId="urn:microsoft.com/office/officeart/2005/8/layout/vList3#1"/>
    <dgm:cxn modelId="{43CF39FD-34DE-4275-957A-3BABBD5F709A}" type="presParOf" srcId="{9E68373C-719F-41FE-95DF-E5C33E1B2C69}" destId="{25F8BFC0-1ABD-4FF1-93C5-9CDADA0DB369}" srcOrd="0" destOrd="0" presId="urn:microsoft.com/office/officeart/2005/8/layout/vList3#1"/>
    <dgm:cxn modelId="{62E222A2-42CD-4173-A2FC-3B5B228D1200}" type="presParOf" srcId="{25F8BFC0-1ABD-4FF1-93C5-9CDADA0DB369}" destId="{86B431BD-7E99-42D8-82EF-4B61C4E09B49}" srcOrd="0" destOrd="0" presId="urn:microsoft.com/office/officeart/2005/8/layout/vList3#1"/>
    <dgm:cxn modelId="{1CD4D920-2502-4383-BBD7-44D41FDF07C4}" type="presParOf" srcId="{25F8BFC0-1ABD-4FF1-93C5-9CDADA0DB369}" destId="{73D7B3CE-28B7-4BA7-8F77-9456DA38A27D}" srcOrd="1" destOrd="0" presId="urn:microsoft.com/office/officeart/2005/8/layout/vList3#1"/>
    <dgm:cxn modelId="{D29323A5-9647-4B75-966B-8A86FADCA25D}" type="presParOf" srcId="{9E68373C-719F-41FE-95DF-E5C33E1B2C69}" destId="{AADFA8EE-1F97-4A08-874E-2A1F7980B5FB}" srcOrd="1" destOrd="0" presId="urn:microsoft.com/office/officeart/2005/8/layout/vList3#1"/>
    <dgm:cxn modelId="{B0B78903-632E-42CA-B147-A1BB85369EA2}" type="presParOf" srcId="{9E68373C-719F-41FE-95DF-E5C33E1B2C69}" destId="{9081B0A9-FFD4-442A-92AC-D07618B11B24}" srcOrd="2" destOrd="0" presId="urn:microsoft.com/office/officeart/2005/8/layout/vList3#1"/>
    <dgm:cxn modelId="{6C374862-6E5F-4BBD-9DF9-612C7CC8A78E}" type="presParOf" srcId="{9081B0A9-FFD4-442A-92AC-D07618B11B24}" destId="{A183FE71-103F-41FE-B653-EDE735B868CA}" srcOrd="0" destOrd="0" presId="urn:microsoft.com/office/officeart/2005/8/layout/vList3#1"/>
    <dgm:cxn modelId="{BA25F43F-1C92-4A62-89BE-00C887BCF877}" type="presParOf" srcId="{9081B0A9-FFD4-442A-92AC-D07618B11B24}" destId="{79B1F5DF-1C54-4CA2-B066-0DE69094FC87}" srcOrd="1" destOrd="0" presId="urn:microsoft.com/office/officeart/2005/8/layout/vList3#1"/>
    <dgm:cxn modelId="{71386E36-56EB-43A5-995C-3F2BE7DB6303}" type="presParOf" srcId="{9E68373C-719F-41FE-95DF-E5C33E1B2C69}" destId="{DEC85C9B-E6C4-4301-81D0-FC5187ED1A87}" srcOrd="3" destOrd="0" presId="urn:microsoft.com/office/officeart/2005/8/layout/vList3#1"/>
    <dgm:cxn modelId="{B35A8F7D-1C8A-4255-9754-02EED10E9A7E}" type="presParOf" srcId="{9E68373C-719F-41FE-95DF-E5C33E1B2C69}" destId="{994E93B1-A6C2-4DBE-9B91-FAB845614579}" srcOrd="4" destOrd="0" presId="urn:microsoft.com/office/officeart/2005/8/layout/vList3#1"/>
    <dgm:cxn modelId="{676A898E-0C35-4325-BECE-759379FB4ECA}" type="presParOf" srcId="{994E93B1-A6C2-4DBE-9B91-FAB845614579}" destId="{8BB480BF-C92D-4AAC-BFCD-FCA0F38C96CF}" srcOrd="0" destOrd="0" presId="urn:microsoft.com/office/officeart/2005/8/layout/vList3#1"/>
    <dgm:cxn modelId="{6780DC24-92B1-448C-B3FD-4B3C71099581}" type="presParOf" srcId="{994E93B1-A6C2-4DBE-9B91-FAB845614579}" destId="{647BE5DB-B918-448D-B331-033869BBD1BC}" srcOrd="1" destOrd="0" presId="urn:microsoft.com/office/officeart/2005/8/layout/vList3#1"/>
    <dgm:cxn modelId="{5D589AB2-E374-4859-AAB3-6CFDB68ACA1F}" type="presParOf" srcId="{9E68373C-719F-41FE-95DF-E5C33E1B2C69}" destId="{8E81E046-1DFD-4B3F-8C1A-B2BBE0BE19FA}" srcOrd="5" destOrd="0" presId="urn:microsoft.com/office/officeart/2005/8/layout/vList3#1"/>
    <dgm:cxn modelId="{1DD7E4A7-823E-45F8-A328-858D494205C8}" type="presParOf" srcId="{9E68373C-719F-41FE-95DF-E5C33E1B2C69}" destId="{858A0DDA-BDE4-4921-A322-C27388E308F3}" srcOrd="6" destOrd="0" presId="urn:microsoft.com/office/officeart/2005/8/layout/vList3#1"/>
    <dgm:cxn modelId="{8D2D50B8-C3D5-4927-9ED3-A07DD5BB8C1C}" type="presParOf" srcId="{858A0DDA-BDE4-4921-A322-C27388E308F3}" destId="{923D0DCB-0808-403C-BF23-54E7E934745F}" srcOrd="0" destOrd="0" presId="urn:microsoft.com/office/officeart/2005/8/layout/vList3#1"/>
    <dgm:cxn modelId="{B852E566-0923-44EB-ACFA-8B9DF0E4AA4C}" type="presParOf" srcId="{858A0DDA-BDE4-4921-A322-C27388E308F3}" destId="{C2F38DA3-0361-4D98-986F-9B42CF67999C}" srcOrd="1" destOrd="0" presId="urn:microsoft.com/office/officeart/2005/8/layout/vList3#1"/>
    <dgm:cxn modelId="{36A67EA6-F302-4CD0-9213-7FF2F53719EE}" type="presParOf" srcId="{9E68373C-719F-41FE-95DF-E5C33E1B2C69}" destId="{B322CD54-36FA-47C5-A253-8DC24EA41CAC}" srcOrd="7" destOrd="0" presId="urn:microsoft.com/office/officeart/2005/8/layout/vList3#1"/>
    <dgm:cxn modelId="{02BE0311-8214-474C-AB33-64C1B9E10985}" type="presParOf" srcId="{9E68373C-719F-41FE-95DF-E5C33E1B2C69}" destId="{39BB0B45-6234-4E64-8A8B-40D6B6CFE7F7}" srcOrd="8" destOrd="0" presId="urn:microsoft.com/office/officeart/2005/8/layout/vList3#1"/>
    <dgm:cxn modelId="{B43A507A-7D66-4CC0-AEB2-0B112CBC5DD1}" type="presParOf" srcId="{39BB0B45-6234-4E64-8A8B-40D6B6CFE7F7}" destId="{A91FE6FA-5585-4133-A09E-378F6816912F}" srcOrd="0" destOrd="0" presId="urn:microsoft.com/office/officeart/2005/8/layout/vList3#1"/>
    <dgm:cxn modelId="{109807B4-AAE8-41F9-B424-BA683BCE1151}" type="presParOf" srcId="{39BB0B45-6234-4E64-8A8B-40D6B6CFE7F7}" destId="{18F928A4-BC5E-4A0E-8A15-C1E9E7786870}" srcOrd="1" destOrd="0" presId="urn:microsoft.com/office/officeart/2005/8/layout/vList3#1"/>
    <dgm:cxn modelId="{2CB31ECD-41DB-4095-A214-08A7242927FE}" type="presParOf" srcId="{9E68373C-719F-41FE-95DF-E5C33E1B2C69}" destId="{A7CFB0A0-2EEC-4CAE-864B-71F6CC507C56}" srcOrd="9" destOrd="0" presId="urn:microsoft.com/office/officeart/2005/8/layout/vList3#1"/>
    <dgm:cxn modelId="{BC96F5CF-6A65-4F62-AD34-532005B520BF}" type="presParOf" srcId="{9E68373C-719F-41FE-95DF-E5C33E1B2C69}" destId="{CB7F48DA-87E6-4327-96C8-775BFE4DB959}" srcOrd="10" destOrd="0" presId="urn:microsoft.com/office/officeart/2005/8/layout/vList3#1"/>
    <dgm:cxn modelId="{1390B12A-5B57-4EB1-B560-CD3EAB2877E8}" type="presParOf" srcId="{CB7F48DA-87E6-4327-96C8-775BFE4DB959}" destId="{9BE5BB5B-AF1B-4294-B322-840C23F869ED}" srcOrd="0" destOrd="0" presId="urn:microsoft.com/office/officeart/2005/8/layout/vList3#1"/>
    <dgm:cxn modelId="{9FBDB48F-1B14-491B-B37C-C5369E9E7A79}" type="presParOf" srcId="{CB7F48DA-87E6-4327-96C8-775BFE4DB959}" destId="{1E5E7F46-83AB-4687-9E78-6D2258B07704}"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C323BEA-509E-462C-AF71-D44E364FEB3F}" type="doc">
      <dgm:prSet loTypeId="urn:microsoft.com/office/officeart/2005/8/layout/vList3#1" loCatId="picture" qsTypeId="urn:microsoft.com/office/officeart/2005/8/quickstyle/simple1" qsCatId="simple" csTypeId="urn:microsoft.com/office/officeart/2005/8/colors/colorful1#11" csCatId="colorful" phldr="1"/>
      <dgm:spPr/>
    </dgm:pt>
    <dgm:pt modelId="{495268AC-79A5-4108-BCF0-3A6642ABEF88}">
      <dgm:prSet phldrT="[نص]"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Acquire the necessary business management skills and master all its basic foundations and main concepts</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72DD8ACD-681C-4574-8BCC-436689DE00F8}" type="parTrans" cxnId="{14DA0D20-C7FB-4650-92E6-059192D539F5}">
      <dgm:prSet/>
      <dgm:spPr/>
      <dgm:t>
        <a:bodyPr/>
        <a:lstStyle/>
        <a:p>
          <a:pPr algn="r" rtl="1"/>
          <a:endParaRPr lang="ar-YE" sz="2300"/>
        </a:p>
      </dgm:t>
    </dgm:pt>
    <dgm:pt modelId="{C9755E01-92A1-4C2D-A34E-A1E7A5D09BCE}" type="sibTrans" cxnId="{14DA0D20-C7FB-4650-92E6-059192D539F5}">
      <dgm:prSet/>
      <dgm:spPr/>
      <dgm:t>
        <a:bodyPr/>
        <a:lstStyle/>
        <a:p>
          <a:pPr algn="r" rtl="1"/>
          <a:endParaRPr lang="ar-YE" sz="2300"/>
        </a:p>
      </dgm:t>
    </dgm:pt>
    <dgm:pt modelId="{224FFF5C-1D8A-42A6-8F92-72B6ECDD7F31}">
      <dgm:prSet phldrT="[نص]"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The ability to apply scientific concepts and</a:t>
          </a:r>
          <a:r>
            <a:rPr lang="en-US" sz="2300" b="1" kern="1200" dirty="0">
              <a:solidFill>
                <a:srgbClr val="000000"/>
              </a:solidFill>
              <a:latin typeface="Arial" panose="020B0604020202020204" pitchFamily="34" charset="0"/>
              <a:ea typeface="+mn-ea"/>
              <a:cs typeface="Arial" panose="020B0604020202020204" pitchFamily="34" charset="0"/>
            </a:rPr>
            <a:t> </a:t>
          </a:r>
          <a:r>
            <a:rPr lang="en-US" sz="2000" b="1" kern="1200" dirty="0">
              <a:solidFill>
                <a:srgbClr val="000000"/>
              </a:solidFill>
              <a:latin typeface="Arial" panose="020B0604020202020204" pitchFamily="34" charset="0"/>
              <a:ea typeface="+mn-ea"/>
              <a:cs typeface="Arial" panose="020B0604020202020204" pitchFamily="34" charset="0"/>
            </a:rPr>
            <a:t>principles in appropriate fields</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4DDB335B-8EE2-4AA9-ABFB-07CEE67E40D3}" type="parTrans" cxnId="{597FFDF4-ACAA-4D55-9873-2467182A1E5E}">
      <dgm:prSet/>
      <dgm:spPr/>
      <dgm:t>
        <a:bodyPr/>
        <a:lstStyle/>
        <a:p>
          <a:pPr algn="r" rtl="1"/>
          <a:endParaRPr lang="ar-YE" sz="2300"/>
        </a:p>
      </dgm:t>
    </dgm:pt>
    <dgm:pt modelId="{9787D10B-D7BD-4CC0-BCB3-71A40D902D5B}" type="sibTrans" cxnId="{597FFDF4-ACAA-4D55-9873-2467182A1E5E}">
      <dgm:prSet/>
      <dgm:spPr/>
      <dgm:t>
        <a:bodyPr/>
        <a:lstStyle/>
        <a:p>
          <a:pPr algn="r" rtl="1"/>
          <a:endParaRPr lang="ar-YE" sz="2300"/>
        </a:p>
      </dgm:t>
    </dgm:pt>
    <dgm:pt modelId="{864D29DE-F723-46DC-91D4-FD0E5D64B5D5}">
      <dgm:prSet phldrT="[نص]"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Qualifying participants to work in business administration in a professional manner</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3C90E112-0325-409D-AE1C-9E1F42A70D4A}" type="parTrans" cxnId="{B7CD5045-5B26-4020-8BBD-8DEF541B9257}">
      <dgm:prSet/>
      <dgm:spPr/>
      <dgm:t>
        <a:bodyPr/>
        <a:lstStyle/>
        <a:p>
          <a:pPr algn="r" rtl="1"/>
          <a:endParaRPr lang="ar-YE" sz="2300"/>
        </a:p>
      </dgm:t>
    </dgm:pt>
    <dgm:pt modelId="{A890503C-0ED8-457F-BEB5-AF60B9248ED3}" type="sibTrans" cxnId="{B7CD5045-5B26-4020-8BBD-8DEF541B9257}">
      <dgm:prSet/>
      <dgm:spPr/>
      <dgm:t>
        <a:bodyPr/>
        <a:lstStyle/>
        <a:p>
          <a:pPr algn="r" rtl="1"/>
          <a:endParaRPr lang="ar-YE" sz="2300"/>
        </a:p>
      </dgm:t>
    </dgm:pt>
    <dgm:pt modelId="{BF12A41D-B187-4EF0-A272-D3920909EC1A}">
      <dgm:prSet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Increase self-confidence through full knowledge of the field of business administration</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425E79A0-23BE-484A-B046-10BF1BF9578B}" type="parTrans" cxnId="{C901ACCE-9C6B-49FC-9E31-690B54705B28}">
      <dgm:prSet/>
      <dgm:spPr/>
      <dgm:t>
        <a:bodyPr/>
        <a:lstStyle/>
        <a:p>
          <a:pPr algn="r" rtl="1"/>
          <a:endParaRPr lang="ar-YE" sz="2300"/>
        </a:p>
      </dgm:t>
    </dgm:pt>
    <dgm:pt modelId="{40B53DB6-B6AE-4302-ADAA-06A4A9E12098}" type="sibTrans" cxnId="{C901ACCE-9C6B-49FC-9E31-690B54705B28}">
      <dgm:prSet/>
      <dgm:spPr/>
      <dgm:t>
        <a:bodyPr/>
        <a:lstStyle/>
        <a:p>
          <a:pPr algn="r" rtl="1"/>
          <a:endParaRPr lang="ar-YE" sz="2300"/>
        </a:p>
      </dgm:t>
    </dgm:pt>
    <dgm:pt modelId="{501ED4E2-F64A-4186-A1A0-0B47B71332DA}">
      <dgm:prSet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Improving participants' career prospects and personal satisfaction</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gm:t>
    </dgm:pt>
    <dgm:pt modelId="{CC4B1E18-0CFD-4DFD-8D5A-C75960A36EC4}" type="parTrans" cxnId="{E0B51C77-5FA1-4872-8BDB-B97D7490C662}">
      <dgm:prSet/>
      <dgm:spPr/>
      <dgm:t>
        <a:bodyPr/>
        <a:lstStyle/>
        <a:p>
          <a:pPr algn="r" rtl="1"/>
          <a:endParaRPr lang="ar-YE" sz="2300"/>
        </a:p>
      </dgm:t>
    </dgm:pt>
    <dgm:pt modelId="{A711FABF-444E-4080-B09B-CD2CF2C54EE3}" type="sibTrans" cxnId="{E0B51C77-5FA1-4872-8BDB-B97D7490C662}">
      <dgm:prSet/>
      <dgm:spPr/>
      <dgm:t>
        <a:bodyPr/>
        <a:lstStyle/>
        <a:p>
          <a:pPr algn="r" rtl="1"/>
          <a:endParaRPr lang="ar-YE" sz="2300"/>
        </a:p>
      </dgm:t>
    </dgm:pt>
    <dgm:pt modelId="{8A6E5272-7FD9-41F7-B942-C6A695260420}">
      <dgm:prSet custT="1"/>
      <dgm:spPr>
        <a:solidFill>
          <a:schemeClr val="accent5">
            <a:lumMod val="60000"/>
            <a:lumOff val="40000"/>
          </a:schemeClr>
        </a:solidFill>
      </dgm:spPr>
      <dgm:t>
        <a:bodyPr/>
        <a:lstStyle/>
        <a:p>
          <a:pPr algn="r" rtl="1"/>
          <a:r>
            <a:rPr lang="en-US" sz="2000" b="1" kern="1200" dirty="0">
              <a:solidFill>
                <a:srgbClr val="000000"/>
              </a:solidFill>
              <a:latin typeface="Arial" panose="020B0604020202020204" pitchFamily="34" charset="0"/>
              <a:ea typeface="+mn-ea"/>
              <a:cs typeface="Arial" panose="020B0604020202020204" pitchFamily="34" charset="0"/>
            </a:rPr>
            <a:t>Ability to successfully manage a private project.</a:t>
          </a:r>
          <a:endParaRPr lang="ar-YE" sz="2000" b="1" kern="1200" dirty="0">
            <a:solidFill>
              <a:srgbClr val="000000"/>
            </a:solidFill>
            <a:latin typeface="Arial" panose="020B0604020202020204" pitchFamily="34" charset="0"/>
            <a:ea typeface="+mn-ea"/>
            <a:cs typeface="Arial" panose="020B0604020202020204" pitchFamily="34" charset="0"/>
          </a:endParaRPr>
        </a:p>
      </dgm:t>
    </dgm:pt>
    <dgm:pt modelId="{8A680D48-4199-425C-850C-ED44C36868E4}" type="parTrans" cxnId="{7DFC1EAC-358D-4D9F-A5EC-0F630A2D484F}">
      <dgm:prSet/>
      <dgm:spPr/>
      <dgm:t>
        <a:bodyPr/>
        <a:lstStyle/>
        <a:p>
          <a:pPr algn="r" rtl="1"/>
          <a:endParaRPr lang="ar-YE" sz="2300"/>
        </a:p>
      </dgm:t>
    </dgm:pt>
    <dgm:pt modelId="{DDDF08BF-B05E-451B-B4FF-095D134E426F}" type="sibTrans" cxnId="{7DFC1EAC-358D-4D9F-A5EC-0F630A2D484F}">
      <dgm:prSet/>
      <dgm:spPr/>
      <dgm:t>
        <a:bodyPr/>
        <a:lstStyle/>
        <a:p>
          <a:pPr algn="r" rtl="1"/>
          <a:endParaRPr lang="ar-YE" sz="2300"/>
        </a:p>
      </dgm:t>
    </dgm:pt>
    <dgm:pt modelId="{9E68373C-719F-41FE-95DF-E5C33E1B2C69}" type="pres">
      <dgm:prSet presAssocID="{2C323BEA-509E-462C-AF71-D44E364FEB3F}" presName="linearFlow" presStyleCnt="0">
        <dgm:presLayoutVars>
          <dgm:dir val="rev"/>
          <dgm:resizeHandles val="exact"/>
        </dgm:presLayoutVars>
      </dgm:prSet>
      <dgm:spPr/>
    </dgm:pt>
    <dgm:pt modelId="{25F8BFC0-1ABD-4FF1-93C5-9CDADA0DB369}" type="pres">
      <dgm:prSet presAssocID="{495268AC-79A5-4108-BCF0-3A6642ABEF88}" presName="composite" presStyleCnt="0"/>
      <dgm:spPr/>
    </dgm:pt>
    <dgm:pt modelId="{86B431BD-7E99-42D8-82EF-4B61C4E09B49}" type="pres">
      <dgm:prSet presAssocID="{495268AC-79A5-4108-BCF0-3A6642ABEF88}" presName="imgShp" presStyleLbl="fgImgPlace1" presStyleIdx="0" presStyleCnt="6"/>
      <dgm:spPr/>
    </dgm:pt>
    <dgm:pt modelId="{73D7B3CE-28B7-4BA7-8F77-9456DA38A27D}" type="pres">
      <dgm:prSet presAssocID="{495268AC-79A5-4108-BCF0-3A6642ABEF88}" presName="txShp" presStyleLbl="node1" presStyleIdx="0" presStyleCnt="6" custScaleX="114758" custLinFactNeighborX="-9842">
        <dgm:presLayoutVars>
          <dgm:bulletEnabled val="1"/>
        </dgm:presLayoutVars>
      </dgm:prSet>
      <dgm:spPr/>
      <dgm:t>
        <a:bodyPr/>
        <a:lstStyle/>
        <a:p>
          <a:endParaRPr lang="en-US"/>
        </a:p>
      </dgm:t>
    </dgm:pt>
    <dgm:pt modelId="{AADFA8EE-1F97-4A08-874E-2A1F7980B5FB}" type="pres">
      <dgm:prSet presAssocID="{C9755E01-92A1-4C2D-A34E-A1E7A5D09BCE}" presName="spacing" presStyleCnt="0"/>
      <dgm:spPr/>
    </dgm:pt>
    <dgm:pt modelId="{9081B0A9-FFD4-442A-92AC-D07618B11B24}" type="pres">
      <dgm:prSet presAssocID="{BF12A41D-B187-4EF0-A272-D3920909EC1A}" presName="composite" presStyleCnt="0"/>
      <dgm:spPr/>
    </dgm:pt>
    <dgm:pt modelId="{A183FE71-103F-41FE-B653-EDE735B868CA}" type="pres">
      <dgm:prSet presAssocID="{BF12A41D-B187-4EF0-A272-D3920909EC1A}" presName="imgShp" presStyleLbl="fgImgPlace1" presStyleIdx="1" presStyleCnt="6"/>
      <dgm:spPr/>
    </dgm:pt>
    <dgm:pt modelId="{79B1F5DF-1C54-4CA2-B066-0DE69094FC87}" type="pres">
      <dgm:prSet presAssocID="{BF12A41D-B187-4EF0-A272-D3920909EC1A}" presName="txShp" presStyleLbl="node1" presStyleIdx="1" presStyleCnt="6" custScaleX="114758" custLinFactNeighborX="-10220" custLinFactNeighborY="-4328">
        <dgm:presLayoutVars>
          <dgm:bulletEnabled val="1"/>
        </dgm:presLayoutVars>
      </dgm:prSet>
      <dgm:spPr/>
      <dgm:t>
        <a:bodyPr/>
        <a:lstStyle/>
        <a:p>
          <a:endParaRPr lang="en-US"/>
        </a:p>
      </dgm:t>
    </dgm:pt>
    <dgm:pt modelId="{DEC85C9B-E6C4-4301-81D0-FC5187ED1A87}" type="pres">
      <dgm:prSet presAssocID="{40B53DB6-B6AE-4302-ADAA-06A4A9E12098}" presName="spacing" presStyleCnt="0"/>
      <dgm:spPr/>
    </dgm:pt>
    <dgm:pt modelId="{994E93B1-A6C2-4DBE-9B91-FAB845614579}" type="pres">
      <dgm:prSet presAssocID="{501ED4E2-F64A-4186-A1A0-0B47B71332DA}" presName="composite" presStyleCnt="0"/>
      <dgm:spPr/>
    </dgm:pt>
    <dgm:pt modelId="{8BB480BF-C92D-4AAC-BFCD-FCA0F38C96CF}" type="pres">
      <dgm:prSet presAssocID="{501ED4E2-F64A-4186-A1A0-0B47B71332DA}" presName="imgShp" presStyleLbl="fgImgPlace1" presStyleIdx="2" presStyleCnt="6"/>
      <dgm:spPr/>
    </dgm:pt>
    <dgm:pt modelId="{647BE5DB-B918-448D-B331-033869BBD1BC}" type="pres">
      <dgm:prSet presAssocID="{501ED4E2-F64A-4186-A1A0-0B47B71332DA}" presName="txShp" presStyleLbl="node1" presStyleIdx="2" presStyleCnt="6" custScaleX="114758" custLinFactNeighborX="-9842">
        <dgm:presLayoutVars>
          <dgm:bulletEnabled val="1"/>
        </dgm:presLayoutVars>
      </dgm:prSet>
      <dgm:spPr/>
      <dgm:t>
        <a:bodyPr/>
        <a:lstStyle/>
        <a:p>
          <a:endParaRPr lang="en-US"/>
        </a:p>
      </dgm:t>
    </dgm:pt>
    <dgm:pt modelId="{8E81E046-1DFD-4B3F-8C1A-B2BBE0BE19FA}" type="pres">
      <dgm:prSet presAssocID="{A711FABF-444E-4080-B09B-CD2CF2C54EE3}" presName="spacing" presStyleCnt="0"/>
      <dgm:spPr/>
    </dgm:pt>
    <dgm:pt modelId="{858A0DDA-BDE4-4921-A322-C27388E308F3}" type="pres">
      <dgm:prSet presAssocID="{8A6E5272-7FD9-41F7-B942-C6A695260420}" presName="composite" presStyleCnt="0"/>
      <dgm:spPr/>
    </dgm:pt>
    <dgm:pt modelId="{923D0DCB-0808-403C-BF23-54E7E934745F}" type="pres">
      <dgm:prSet presAssocID="{8A6E5272-7FD9-41F7-B942-C6A695260420}" presName="imgShp" presStyleLbl="fgImgPlace1" presStyleIdx="3" presStyleCnt="6"/>
      <dgm:spPr/>
    </dgm:pt>
    <dgm:pt modelId="{C2F38DA3-0361-4D98-986F-9B42CF67999C}" type="pres">
      <dgm:prSet presAssocID="{8A6E5272-7FD9-41F7-B942-C6A695260420}" presName="txShp" presStyleLbl="node1" presStyleIdx="3" presStyleCnt="6" custScaleX="114758" custLinFactNeighborX="-9842">
        <dgm:presLayoutVars>
          <dgm:bulletEnabled val="1"/>
        </dgm:presLayoutVars>
      </dgm:prSet>
      <dgm:spPr/>
      <dgm:t>
        <a:bodyPr/>
        <a:lstStyle/>
        <a:p>
          <a:endParaRPr lang="en-US"/>
        </a:p>
      </dgm:t>
    </dgm:pt>
    <dgm:pt modelId="{B322CD54-36FA-47C5-A253-8DC24EA41CAC}" type="pres">
      <dgm:prSet presAssocID="{DDDF08BF-B05E-451B-B4FF-095D134E426F}" presName="spacing" presStyleCnt="0"/>
      <dgm:spPr/>
    </dgm:pt>
    <dgm:pt modelId="{39BB0B45-6234-4E64-8A8B-40D6B6CFE7F7}" type="pres">
      <dgm:prSet presAssocID="{224FFF5C-1D8A-42A6-8F92-72B6ECDD7F31}" presName="composite" presStyleCnt="0"/>
      <dgm:spPr/>
    </dgm:pt>
    <dgm:pt modelId="{A91FE6FA-5585-4133-A09E-378F6816912F}" type="pres">
      <dgm:prSet presAssocID="{224FFF5C-1D8A-42A6-8F92-72B6ECDD7F31}" presName="imgShp" presStyleLbl="fgImgPlace1" presStyleIdx="4" presStyleCnt="6"/>
      <dgm:spPr/>
    </dgm:pt>
    <dgm:pt modelId="{18F928A4-BC5E-4A0E-8A15-C1E9E7786870}" type="pres">
      <dgm:prSet presAssocID="{224FFF5C-1D8A-42A6-8F92-72B6ECDD7F31}" presName="txShp" presStyleLbl="node1" presStyleIdx="4" presStyleCnt="6" custScaleX="114758" custLinFactNeighborX="-8898" custLinFactNeighborY="-1442">
        <dgm:presLayoutVars>
          <dgm:bulletEnabled val="1"/>
        </dgm:presLayoutVars>
      </dgm:prSet>
      <dgm:spPr/>
      <dgm:t>
        <a:bodyPr/>
        <a:lstStyle/>
        <a:p>
          <a:endParaRPr lang="en-US"/>
        </a:p>
      </dgm:t>
    </dgm:pt>
    <dgm:pt modelId="{A7CFB0A0-2EEC-4CAE-864B-71F6CC507C56}" type="pres">
      <dgm:prSet presAssocID="{9787D10B-D7BD-4CC0-BCB3-71A40D902D5B}" presName="spacing" presStyleCnt="0"/>
      <dgm:spPr/>
    </dgm:pt>
    <dgm:pt modelId="{CB7F48DA-87E6-4327-96C8-775BFE4DB959}" type="pres">
      <dgm:prSet presAssocID="{864D29DE-F723-46DC-91D4-FD0E5D64B5D5}" presName="composite" presStyleCnt="0"/>
      <dgm:spPr/>
    </dgm:pt>
    <dgm:pt modelId="{9BE5BB5B-AF1B-4294-B322-840C23F869ED}" type="pres">
      <dgm:prSet presAssocID="{864D29DE-F723-46DC-91D4-FD0E5D64B5D5}" presName="imgShp" presStyleLbl="fgImgPlace1" presStyleIdx="5" presStyleCnt="6"/>
      <dgm:spPr/>
    </dgm:pt>
    <dgm:pt modelId="{1E5E7F46-83AB-4687-9E78-6D2258B07704}" type="pres">
      <dgm:prSet presAssocID="{864D29DE-F723-46DC-91D4-FD0E5D64B5D5}" presName="txShp" presStyleLbl="node1" presStyleIdx="5" presStyleCnt="6" custScaleX="114758" custLinFactNeighborX="-9842">
        <dgm:presLayoutVars>
          <dgm:bulletEnabled val="1"/>
        </dgm:presLayoutVars>
      </dgm:prSet>
      <dgm:spPr/>
      <dgm:t>
        <a:bodyPr/>
        <a:lstStyle/>
        <a:p>
          <a:endParaRPr lang="en-US"/>
        </a:p>
      </dgm:t>
    </dgm:pt>
  </dgm:ptLst>
  <dgm:cxnLst>
    <dgm:cxn modelId="{F5DB21FF-4866-47E7-A20F-56FDAC35A0BF}" type="presOf" srcId="{8A6E5272-7FD9-41F7-B942-C6A695260420}" destId="{C2F38DA3-0361-4D98-986F-9B42CF67999C}" srcOrd="0" destOrd="0" presId="urn:microsoft.com/office/officeart/2005/8/layout/vList3#1"/>
    <dgm:cxn modelId="{36C88061-F69B-48D0-AB74-D2A272E38040}" type="presOf" srcId="{495268AC-79A5-4108-BCF0-3A6642ABEF88}" destId="{73D7B3CE-28B7-4BA7-8F77-9456DA38A27D}" srcOrd="0" destOrd="0" presId="urn:microsoft.com/office/officeart/2005/8/layout/vList3#1"/>
    <dgm:cxn modelId="{E0B51C77-5FA1-4872-8BDB-B97D7490C662}" srcId="{2C323BEA-509E-462C-AF71-D44E364FEB3F}" destId="{501ED4E2-F64A-4186-A1A0-0B47B71332DA}" srcOrd="2" destOrd="0" parTransId="{CC4B1E18-0CFD-4DFD-8D5A-C75960A36EC4}" sibTransId="{A711FABF-444E-4080-B09B-CD2CF2C54EE3}"/>
    <dgm:cxn modelId="{30F503EE-10B7-483A-8EA7-5E6E29943F2A}" type="presOf" srcId="{2C323BEA-509E-462C-AF71-D44E364FEB3F}" destId="{9E68373C-719F-41FE-95DF-E5C33E1B2C69}" srcOrd="0" destOrd="0" presId="urn:microsoft.com/office/officeart/2005/8/layout/vList3#1"/>
    <dgm:cxn modelId="{F9906E31-BB1E-49E2-B155-31F8216B1EB8}" type="presOf" srcId="{864D29DE-F723-46DC-91D4-FD0E5D64B5D5}" destId="{1E5E7F46-83AB-4687-9E78-6D2258B07704}" srcOrd="0" destOrd="0" presId="urn:microsoft.com/office/officeart/2005/8/layout/vList3#1"/>
    <dgm:cxn modelId="{14DA0D20-C7FB-4650-92E6-059192D539F5}" srcId="{2C323BEA-509E-462C-AF71-D44E364FEB3F}" destId="{495268AC-79A5-4108-BCF0-3A6642ABEF88}" srcOrd="0" destOrd="0" parTransId="{72DD8ACD-681C-4574-8BCC-436689DE00F8}" sibTransId="{C9755E01-92A1-4C2D-A34E-A1E7A5D09BCE}"/>
    <dgm:cxn modelId="{C901ACCE-9C6B-49FC-9E31-690B54705B28}" srcId="{2C323BEA-509E-462C-AF71-D44E364FEB3F}" destId="{BF12A41D-B187-4EF0-A272-D3920909EC1A}" srcOrd="1" destOrd="0" parTransId="{425E79A0-23BE-484A-B046-10BF1BF9578B}" sibTransId="{40B53DB6-B6AE-4302-ADAA-06A4A9E12098}"/>
    <dgm:cxn modelId="{597FFDF4-ACAA-4D55-9873-2467182A1E5E}" srcId="{2C323BEA-509E-462C-AF71-D44E364FEB3F}" destId="{224FFF5C-1D8A-42A6-8F92-72B6ECDD7F31}" srcOrd="4" destOrd="0" parTransId="{4DDB335B-8EE2-4AA9-ABFB-07CEE67E40D3}" sibTransId="{9787D10B-D7BD-4CC0-BCB3-71A40D902D5B}"/>
    <dgm:cxn modelId="{DA860330-F20F-4133-984E-99D197E024B7}" type="presOf" srcId="{501ED4E2-F64A-4186-A1A0-0B47B71332DA}" destId="{647BE5DB-B918-448D-B331-033869BBD1BC}" srcOrd="0" destOrd="0" presId="urn:microsoft.com/office/officeart/2005/8/layout/vList3#1"/>
    <dgm:cxn modelId="{192D9B40-FF7F-4B75-9417-1EA4581F41F3}" type="presOf" srcId="{BF12A41D-B187-4EF0-A272-D3920909EC1A}" destId="{79B1F5DF-1C54-4CA2-B066-0DE69094FC87}" srcOrd="0" destOrd="0" presId="urn:microsoft.com/office/officeart/2005/8/layout/vList3#1"/>
    <dgm:cxn modelId="{B7CD5045-5B26-4020-8BBD-8DEF541B9257}" srcId="{2C323BEA-509E-462C-AF71-D44E364FEB3F}" destId="{864D29DE-F723-46DC-91D4-FD0E5D64B5D5}" srcOrd="5" destOrd="0" parTransId="{3C90E112-0325-409D-AE1C-9E1F42A70D4A}" sibTransId="{A890503C-0ED8-457F-BEB5-AF60B9248ED3}"/>
    <dgm:cxn modelId="{7DFC1EAC-358D-4D9F-A5EC-0F630A2D484F}" srcId="{2C323BEA-509E-462C-AF71-D44E364FEB3F}" destId="{8A6E5272-7FD9-41F7-B942-C6A695260420}" srcOrd="3" destOrd="0" parTransId="{8A680D48-4199-425C-850C-ED44C36868E4}" sibTransId="{DDDF08BF-B05E-451B-B4FF-095D134E426F}"/>
    <dgm:cxn modelId="{97CDDFB9-BA2E-4C77-912B-0C9A5E0C45F1}" type="presOf" srcId="{224FFF5C-1D8A-42A6-8F92-72B6ECDD7F31}" destId="{18F928A4-BC5E-4A0E-8A15-C1E9E7786870}" srcOrd="0" destOrd="0" presId="urn:microsoft.com/office/officeart/2005/8/layout/vList3#1"/>
    <dgm:cxn modelId="{43CF39FD-34DE-4275-957A-3BABBD5F709A}" type="presParOf" srcId="{9E68373C-719F-41FE-95DF-E5C33E1B2C69}" destId="{25F8BFC0-1ABD-4FF1-93C5-9CDADA0DB369}" srcOrd="0" destOrd="0" presId="urn:microsoft.com/office/officeart/2005/8/layout/vList3#1"/>
    <dgm:cxn modelId="{62E222A2-42CD-4173-A2FC-3B5B228D1200}" type="presParOf" srcId="{25F8BFC0-1ABD-4FF1-93C5-9CDADA0DB369}" destId="{86B431BD-7E99-42D8-82EF-4B61C4E09B49}" srcOrd="0" destOrd="0" presId="urn:microsoft.com/office/officeart/2005/8/layout/vList3#1"/>
    <dgm:cxn modelId="{1CD4D920-2502-4383-BBD7-44D41FDF07C4}" type="presParOf" srcId="{25F8BFC0-1ABD-4FF1-93C5-9CDADA0DB369}" destId="{73D7B3CE-28B7-4BA7-8F77-9456DA38A27D}" srcOrd="1" destOrd="0" presId="urn:microsoft.com/office/officeart/2005/8/layout/vList3#1"/>
    <dgm:cxn modelId="{D29323A5-9647-4B75-966B-8A86FADCA25D}" type="presParOf" srcId="{9E68373C-719F-41FE-95DF-E5C33E1B2C69}" destId="{AADFA8EE-1F97-4A08-874E-2A1F7980B5FB}" srcOrd="1" destOrd="0" presId="urn:microsoft.com/office/officeart/2005/8/layout/vList3#1"/>
    <dgm:cxn modelId="{B0B78903-632E-42CA-B147-A1BB85369EA2}" type="presParOf" srcId="{9E68373C-719F-41FE-95DF-E5C33E1B2C69}" destId="{9081B0A9-FFD4-442A-92AC-D07618B11B24}" srcOrd="2" destOrd="0" presId="urn:microsoft.com/office/officeart/2005/8/layout/vList3#1"/>
    <dgm:cxn modelId="{6C374862-6E5F-4BBD-9DF9-612C7CC8A78E}" type="presParOf" srcId="{9081B0A9-FFD4-442A-92AC-D07618B11B24}" destId="{A183FE71-103F-41FE-B653-EDE735B868CA}" srcOrd="0" destOrd="0" presId="urn:microsoft.com/office/officeart/2005/8/layout/vList3#1"/>
    <dgm:cxn modelId="{BA25F43F-1C92-4A62-89BE-00C887BCF877}" type="presParOf" srcId="{9081B0A9-FFD4-442A-92AC-D07618B11B24}" destId="{79B1F5DF-1C54-4CA2-B066-0DE69094FC87}" srcOrd="1" destOrd="0" presId="urn:microsoft.com/office/officeart/2005/8/layout/vList3#1"/>
    <dgm:cxn modelId="{71386E36-56EB-43A5-995C-3F2BE7DB6303}" type="presParOf" srcId="{9E68373C-719F-41FE-95DF-E5C33E1B2C69}" destId="{DEC85C9B-E6C4-4301-81D0-FC5187ED1A87}" srcOrd="3" destOrd="0" presId="urn:microsoft.com/office/officeart/2005/8/layout/vList3#1"/>
    <dgm:cxn modelId="{B35A8F7D-1C8A-4255-9754-02EED10E9A7E}" type="presParOf" srcId="{9E68373C-719F-41FE-95DF-E5C33E1B2C69}" destId="{994E93B1-A6C2-4DBE-9B91-FAB845614579}" srcOrd="4" destOrd="0" presId="urn:microsoft.com/office/officeart/2005/8/layout/vList3#1"/>
    <dgm:cxn modelId="{676A898E-0C35-4325-BECE-759379FB4ECA}" type="presParOf" srcId="{994E93B1-A6C2-4DBE-9B91-FAB845614579}" destId="{8BB480BF-C92D-4AAC-BFCD-FCA0F38C96CF}" srcOrd="0" destOrd="0" presId="urn:microsoft.com/office/officeart/2005/8/layout/vList3#1"/>
    <dgm:cxn modelId="{6780DC24-92B1-448C-B3FD-4B3C71099581}" type="presParOf" srcId="{994E93B1-A6C2-4DBE-9B91-FAB845614579}" destId="{647BE5DB-B918-448D-B331-033869BBD1BC}" srcOrd="1" destOrd="0" presId="urn:microsoft.com/office/officeart/2005/8/layout/vList3#1"/>
    <dgm:cxn modelId="{5D589AB2-E374-4859-AAB3-6CFDB68ACA1F}" type="presParOf" srcId="{9E68373C-719F-41FE-95DF-E5C33E1B2C69}" destId="{8E81E046-1DFD-4B3F-8C1A-B2BBE0BE19FA}" srcOrd="5" destOrd="0" presId="urn:microsoft.com/office/officeart/2005/8/layout/vList3#1"/>
    <dgm:cxn modelId="{1DD7E4A7-823E-45F8-A328-858D494205C8}" type="presParOf" srcId="{9E68373C-719F-41FE-95DF-E5C33E1B2C69}" destId="{858A0DDA-BDE4-4921-A322-C27388E308F3}" srcOrd="6" destOrd="0" presId="urn:microsoft.com/office/officeart/2005/8/layout/vList3#1"/>
    <dgm:cxn modelId="{8D2D50B8-C3D5-4927-9ED3-A07DD5BB8C1C}" type="presParOf" srcId="{858A0DDA-BDE4-4921-A322-C27388E308F3}" destId="{923D0DCB-0808-403C-BF23-54E7E934745F}" srcOrd="0" destOrd="0" presId="urn:microsoft.com/office/officeart/2005/8/layout/vList3#1"/>
    <dgm:cxn modelId="{B852E566-0923-44EB-ACFA-8B9DF0E4AA4C}" type="presParOf" srcId="{858A0DDA-BDE4-4921-A322-C27388E308F3}" destId="{C2F38DA3-0361-4D98-986F-9B42CF67999C}" srcOrd="1" destOrd="0" presId="urn:microsoft.com/office/officeart/2005/8/layout/vList3#1"/>
    <dgm:cxn modelId="{36A67EA6-F302-4CD0-9213-7FF2F53719EE}" type="presParOf" srcId="{9E68373C-719F-41FE-95DF-E5C33E1B2C69}" destId="{B322CD54-36FA-47C5-A253-8DC24EA41CAC}" srcOrd="7" destOrd="0" presId="urn:microsoft.com/office/officeart/2005/8/layout/vList3#1"/>
    <dgm:cxn modelId="{02BE0311-8214-474C-AB33-64C1B9E10985}" type="presParOf" srcId="{9E68373C-719F-41FE-95DF-E5C33E1B2C69}" destId="{39BB0B45-6234-4E64-8A8B-40D6B6CFE7F7}" srcOrd="8" destOrd="0" presId="urn:microsoft.com/office/officeart/2005/8/layout/vList3#1"/>
    <dgm:cxn modelId="{B43A507A-7D66-4CC0-AEB2-0B112CBC5DD1}" type="presParOf" srcId="{39BB0B45-6234-4E64-8A8B-40D6B6CFE7F7}" destId="{A91FE6FA-5585-4133-A09E-378F6816912F}" srcOrd="0" destOrd="0" presId="urn:microsoft.com/office/officeart/2005/8/layout/vList3#1"/>
    <dgm:cxn modelId="{109807B4-AAE8-41F9-B424-BA683BCE1151}" type="presParOf" srcId="{39BB0B45-6234-4E64-8A8B-40D6B6CFE7F7}" destId="{18F928A4-BC5E-4A0E-8A15-C1E9E7786870}" srcOrd="1" destOrd="0" presId="urn:microsoft.com/office/officeart/2005/8/layout/vList3#1"/>
    <dgm:cxn modelId="{2CB31ECD-41DB-4095-A214-08A7242927FE}" type="presParOf" srcId="{9E68373C-719F-41FE-95DF-E5C33E1B2C69}" destId="{A7CFB0A0-2EEC-4CAE-864B-71F6CC507C56}" srcOrd="9" destOrd="0" presId="urn:microsoft.com/office/officeart/2005/8/layout/vList3#1"/>
    <dgm:cxn modelId="{BC96F5CF-6A65-4F62-AD34-532005B520BF}" type="presParOf" srcId="{9E68373C-719F-41FE-95DF-E5C33E1B2C69}" destId="{CB7F48DA-87E6-4327-96C8-775BFE4DB959}" srcOrd="10" destOrd="0" presId="urn:microsoft.com/office/officeart/2005/8/layout/vList3#1"/>
    <dgm:cxn modelId="{1390B12A-5B57-4EB1-B560-CD3EAB2877E8}" type="presParOf" srcId="{CB7F48DA-87E6-4327-96C8-775BFE4DB959}" destId="{9BE5BB5B-AF1B-4294-B322-840C23F869ED}" srcOrd="0" destOrd="0" presId="urn:microsoft.com/office/officeart/2005/8/layout/vList3#1"/>
    <dgm:cxn modelId="{9FBDB48F-1B14-491B-B37C-C5369E9E7A79}" type="presParOf" srcId="{CB7F48DA-87E6-4327-96C8-775BFE4DB959}" destId="{1E5E7F46-83AB-4687-9E78-6D2258B07704}"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BD6023-6B68-4107-97E3-56CDE4A718A3}" type="doc">
      <dgm:prSet loTypeId="urn:microsoft.com/office/officeart/2005/8/layout/radial5" loCatId="cycle" qsTypeId="urn:microsoft.com/office/officeart/2005/8/quickstyle/3d3" qsCatId="3D" csTypeId="urn:microsoft.com/office/officeart/2005/8/colors/colorful1#12" csCatId="colorful" phldr="1"/>
      <dgm:spPr/>
      <dgm:t>
        <a:bodyPr/>
        <a:lstStyle/>
        <a:p>
          <a:pPr rtl="1"/>
          <a:endParaRPr lang="ar-YE"/>
        </a:p>
      </dgm:t>
    </dgm:pt>
    <dgm:pt modelId="{0769C6BC-FAA7-4627-88DA-1CDEBD540124}">
      <dgm:prSet phldrT="[نص]" custT="1"/>
      <dgm:spPr>
        <a:solidFill>
          <a:schemeClr val="accent5">
            <a:lumMod val="50000"/>
          </a:schemeClr>
        </a:solidFill>
      </dgm:spPr>
      <dgm:t>
        <a:bodyPr/>
        <a:lstStyle/>
        <a:p>
          <a:pPr rtl="1"/>
          <a:r>
            <a:rPr lang="ar-YE" sz="1800" b="1" dirty="0">
              <a:solidFill>
                <a:schemeClr val="tx1"/>
              </a:solidFill>
              <a:cs typeface="PT Bold Heading" panose="02010400000000000000" pitchFamily="2" charset="-78"/>
            </a:rPr>
            <a:t>دبلوم إدارة الاعمال الحديثة</a:t>
          </a:r>
          <a:endParaRPr lang="ar-YE" sz="1800" b="1" dirty="0">
            <a:solidFill>
              <a:schemeClr val="tx1"/>
            </a:solidFill>
          </a:endParaRPr>
        </a:p>
      </dgm:t>
    </dgm:pt>
    <dgm:pt modelId="{59E44A68-A2C3-4E02-95F6-CB9317A19CED}" type="parTrans" cxnId="{F1E4EEEC-3C88-442A-8929-7DF0AB62E99C}">
      <dgm:prSet/>
      <dgm:spPr/>
      <dgm:t>
        <a:bodyPr/>
        <a:lstStyle/>
        <a:p>
          <a:pPr rtl="1"/>
          <a:endParaRPr lang="ar-YE" sz="1800" b="0"/>
        </a:p>
      </dgm:t>
    </dgm:pt>
    <dgm:pt modelId="{876557A3-E1C6-4370-A518-AA943EBE1FA7}" type="sibTrans" cxnId="{F1E4EEEC-3C88-442A-8929-7DF0AB62E99C}">
      <dgm:prSet/>
      <dgm:spPr/>
      <dgm:t>
        <a:bodyPr/>
        <a:lstStyle/>
        <a:p>
          <a:pPr rtl="1"/>
          <a:endParaRPr lang="ar-YE" sz="1800" b="0"/>
        </a:p>
      </dgm:t>
    </dgm:pt>
    <dgm:pt modelId="{F4405BB5-61C6-4ABB-9BF0-5A433319BAA6}">
      <dgm:prSet phldrT="[نص]" custT="1"/>
      <dgm:spPr>
        <a:solidFill>
          <a:schemeClr val="accent6">
            <a:lumMod val="50000"/>
          </a:schemeClr>
        </a:solidFill>
      </dgm:spPr>
      <dgm:t>
        <a:bodyPr/>
        <a:lstStyle/>
        <a:p>
          <a:pPr rtl="1"/>
          <a:r>
            <a:rPr lang="ar-YE" sz="1800" b="1" dirty="0">
              <a:cs typeface="PT Bold Heading" panose="02010400000000000000" pitchFamily="2" charset="-78"/>
            </a:rPr>
            <a:t>إدارة وريادة الاعمال</a:t>
          </a:r>
        </a:p>
      </dgm:t>
    </dgm:pt>
    <dgm:pt modelId="{13A0C092-C83A-4B5A-A3F7-1C14706D4C22}" type="parTrans" cxnId="{A5292A12-6E36-4424-8E4C-36FA1894CEC0}">
      <dgm:prSet custT="1"/>
      <dgm:spPr>
        <a:solidFill>
          <a:schemeClr val="accent5">
            <a:lumMod val="40000"/>
            <a:lumOff val="60000"/>
          </a:schemeClr>
        </a:solidFill>
      </dgm:spPr>
      <dgm:t>
        <a:bodyPr/>
        <a:lstStyle/>
        <a:p>
          <a:pPr rtl="1"/>
          <a:endParaRPr lang="ar-YE" sz="1800" b="1"/>
        </a:p>
      </dgm:t>
    </dgm:pt>
    <dgm:pt modelId="{E344C7FB-B727-44BA-B0AF-53616C326C46}" type="sibTrans" cxnId="{A5292A12-6E36-4424-8E4C-36FA1894CEC0}">
      <dgm:prSet/>
      <dgm:spPr/>
      <dgm:t>
        <a:bodyPr/>
        <a:lstStyle/>
        <a:p>
          <a:pPr rtl="1"/>
          <a:endParaRPr lang="ar-YE" sz="1800" b="0"/>
        </a:p>
      </dgm:t>
    </dgm:pt>
    <dgm:pt modelId="{51CE6AC4-B501-4A99-82B4-EAEF9760F5B7}">
      <dgm:prSet phldrT="[نص]" custT="1"/>
      <dgm:spPr>
        <a:solidFill>
          <a:schemeClr val="accent5">
            <a:lumMod val="60000"/>
            <a:lumOff val="40000"/>
          </a:schemeClr>
        </a:solidFill>
      </dgm:spPr>
      <dgm:t>
        <a:bodyPr/>
        <a:lstStyle/>
        <a:p>
          <a:pPr rtl="1"/>
          <a:r>
            <a:rPr lang="ar-YE" sz="1800" b="1" dirty="0">
              <a:cs typeface="PT Bold Heading" panose="02010400000000000000" pitchFamily="2" charset="-78"/>
            </a:rPr>
            <a:t>القيادة والتحفيز</a:t>
          </a:r>
        </a:p>
      </dgm:t>
    </dgm:pt>
    <dgm:pt modelId="{886B7605-7740-49A2-9D59-D6C95C8D22F6}" type="parTrans" cxnId="{D42D0DC0-CB41-4061-A053-215A172A385D}">
      <dgm:prSet custT="1"/>
      <dgm:spPr>
        <a:solidFill>
          <a:schemeClr val="accent5">
            <a:lumMod val="60000"/>
            <a:lumOff val="40000"/>
          </a:schemeClr>
        </a:solidFill>
      </dgm:spPr>
      <dgm:t>
        <a:bodyPr/>
        <a:lstStyle/>
        <a:p>
          <a:pPr rtl="1"/>
          <a:endParaRPr lang="ar-YE" sz="1800" b="1"/>
        </a:p>
      </dgm:t>
    </dgm:pt>
    <dgm:pt modelId="{F000C2F5-214F-424E-8536-3A9B9E27C306}" type="sibTrans" cxnId="{D42D0DC0-CB41-4061-A053-215A172A385D}">
      <dgm:prSet/>
      <dgm:spPr/>
      <dgm:t>
        <a:bodyPr/>
        <a:lstStyle/>
        <a:p>
          <a:pPr rtl="1"/>
          <a:endParaRPr lang="ar-YE" sz="1800" b="0"/>
        </a:p>
      </dgm:t>
    </dgm:pt>
    <dgm:pt modelId="{EE361ADD-EAD7-491E-8196-FD40D5808399}">
      <dgm:prSet phldrT="[نص]" custT="1"/>
      <dgm:spPr>
        <a:solidFill>
          <a:schemeClr val="accent5">
            <a:lumMod val="75000"/>
          </a:schemeClr>
        </a:solidFill>
      </dgm:spPr>
      <dgm:t>
        <a:bodyPr/>
        <a:lstStyle/>
        <a:p>
          <a:pPr rtl="1"/>
          <a:r>
            <a:rPr lang="ar-YE" sz="1600" b="0" dirty="0">
              <a:cs typeface="PT Bold Heading" panose="02010400000000000000" pitchFamily="2" charset="-78"/>
            </a:rPr>
            <a:t>التخطيط الاستراتيجي والتشغيلي</a:t>
          </a:r>
        </a:p>
      </dgm:t>
    </dgm:pt>
    <dgm:pt modelId="{1C923387-C4A4-491D-A915-9E54907EF226}" type="parTrans" cxnId="{C746297F-5E9B-42D7-A452-05F178253DED}">
      <dgm:prSet custT="1"/>
      <dgm:spPr>
        <a:solidFill>
          <a:schemeClr val="accent5">
            <a:lumMod val="60000"/>
            <a:lumOff val="40000"/>
          </a:schemeClr>
        </a:solidFill>
      </dgm:spPr>
      <dgm:t>
        <a:bodyPr/>
        <a:lstStyle/>
        <a:p>
          <a:pPr rtl="1"/>
          <a:endParaRPr lang="ar-YE" sz="1800" b="1"/>
        </a:p>
      </dgm:t>
    </dgm:pt>
    <dgm:pt modelId="{E276ADEB-4792-4BC9-99D7-CC8D4E8DBDBF}" type="sibTrans" cxnId="{C746297F-5E9B-42D7-A452-05F178253DED}">
      <dgm:prSet/>
      <dgm:spPr/>
      <dgm:t>
        <a:bodyPr/>
        <a:lstStyle/>
        <a:p>
          <a:pPr rtl="1"/>
          <a:endParaRPr lang="ar-YE" sz="1800" b="0"/>
        </a:p>
      </dgm:t>
    </dgm:pt>
    <dgm:pt modelId="{24B8C4E0-827D-43C0-BBA4-0A1BFFBB02A5}">
      <dgm:prSet custT="1"/>
      <dgm:spPr>
        <a:solidFill>
          <a:schemeClr val="accent5">
            <a:lumMod val="60000"/>
            <a:lumOff val="40000"/>
          </a:schemeClr>
        </a:solidFill>
      </dgm:spPr>
      <dgm:t>
        <a:bodyPr/>
        <a:lstStyle/>
        <a:p>
          <a:pPr rtl="1"/>
          <a:r>
            <a:rPr lang="ar-YE" sz="1800" b="1" dirty="0">
              <a:cs typeface="PT Bold Heading" panose="02010400000000000000" pitchFamily="2" charset="-78"/>
            </a:rPr>
            <a:t>إدارة الموارد البشرية</a:t>
          </a:r>
        </a:p>
      </dgm:t>
    </dgm:pt>
    <dgm:pt modelId="{E5D26E55-A77B-4456-8F4E-4EFCCD7D5A2C}" type="parTrans" cxnId="{348A4788-730F-4951-833F-261C159FF10E}">
      <dgm:prSet custT="1"/>
      <dgm:spPr>
        <a:solidFill>
          <a:schemeClr val="accent5">
            <a:lumMod val="60000"/>
            <a:lumOff val="40000"/>
          </a:schemeClr>
        </a:solidFill>
      </dgm:spPr>
      <dgm:t>
        <a:bodyPr/>
        <a:lstStyle/>
        <a:p>
          <a:pPr rtl="1"/>
          <a:endParaRPr lang="ar-YE" sz="1800" b="1"/>
        </a:p>
      </dgm:t>
    </dgm:pt>
    <dgm:pt modelId="{0940116F-DF8B-4349-BC6A-94E0A320A64B}" type="sibTrans" cxnId="{348A4788-730F-4951-833F-261C159FF10E}">
      <dgm:prSet/>
      <dgm:spPr/>
      <dgm:t>
        <a:bodyPr/>
        <a:lstStyle/>
        <a:p>
          <a:pPr rtl="1"/>
          <a:endParaRPr lang="ar-YE" sz="1800" b="0"/>
        </a:p>
      </dgm:t>
    </dgm:pt>
    <dgm:pt modelId="{58FECF6E-E6DA-480F-A69F-9083861A6CED}">
      <dgm:prSet custT="1"/>
      <dgm:spPr>
        <a:solidFill>
          <a:schemeClr val="accent6">
            <a:lumMod val="50000"/>
          </a:schemeClr>
        </a:solidFill>
      </dgm:spPr>
      <dgm:t>
        <a:bodyPr/>
        <a:lstStyle/>
        <a:p>
          <a:pPr rtl="1"/>
          <a:r>
            <a:rPr lang="ar-YE" sz="1800" b="0" dirty="0">
              <a:cs typeface="PT Bold Heading" panose="02010400000000000000" pitchFamily="2" charset="-78"/>
            </a:rPr>
            <a:t>إدارة الجودة</a:t>
          </a:r>
        </a:p>
      </dgm:t>
    </dgm:pt>
    <dgm:pt modelId="{29693869-8283-45E6-A0CE-7FE0EA4F449B}" type="parTrans" cxnId="{384DDEDE-E124-40C4-A0CA-26C2FB470535}">
      <dgm:prSet custT="1"/>
      <dgm:spPr>
        <a:solidFill>
          <a:schemeClr val="accent5">
            <a:lumMod val="60000"/>
            <a:lumOff val="40000"/>
          </a:schemeClr>
        </a:solidFill>
      </dgm:spPr>
      <dgm:t>
        <a:bodyPr/>
        <a:lstStyle/>
        <a:p>
          <a:pPr rtl="1"/>
          <a:endParaRPr lang="ar-YE" sz="1800" b="1"/>
        </a:p>
      </dgm:t>
    </dgm:pt>
    <dgm:pt modelId="{F1B765A6-99B1-44B8-B4DA-5C952058C30C}" type="sibTrans" cxnId="{384DDEDE-E124-40C4-A0CA-26C2FB470535}">
      <dgm:prSet/>
      <dgm:spPr/>
      <dgm:t>
        <a:bodyPr/>
        <a:lstStyle/>
        <a:p>
          <a:pPr rtl="1"/>
          <a:endParaRPr lang="ar-YE" sz="1800" b="0"/>
        </a:p>
      </dgm:t>
    </dgm:pt>
    <dgm:pt modelId="{CD833685-0073-4227-8EE9-E9A41C87E789}">
      <dgm:prSet custT="1"/>
      <dgm:spPr>
        <a:solidFill>
          <a:schemeClr val="accent5">
            <a:lumMod val="60000"/>
            <a:lumOff val="40000"/>
          </a:schemeClr>
        </a:solidFill>
      </dgm:spPr>
      <dgm:t>
        <a:bodyPr/>
        <a:lstStyle/>
        <a:p>
          <a:pPr rtl="1"/>
          <a:r>
            <a:rPr lang="ar-YE" sz="1800" b="1" dirty="0">
              <a:cs typeface="PT Bold Heading" panose="02010400000000000000" pitchFamily="2" charset="-78"/>
            </a:rPr>
            <a:t>إدارة الأزمات</a:t>
          </a:r>
        </a:p>
      </dgm:t>
    </dgm:pt>
    <dgm:pt modelId="{078FA515-BC28-4458-97AD-6B070673B3A1}" type="parTrans" cxnId="{3D6EB033-F642-48C9-BC69-A8AC3FF4F531}">
      <dgm:prSet custT="1"/>
      <dgm:spPr>
        <a:solidFill>
          <a:schemeClr val="accent5">
            <a:lumMod val="60000"/>
            <a:lumOff val="40000"/>
          </a:schemeClr>
        </a:solidFill>
      </dgm:spPr>
      <dgm:t>
        <a:bodyPr/>
        <a:lstStyle/>
        <a:p>
          <a:pPr rtl="1"/>
          <a:endParaRPr lang="ar-YE" sz="1800" b="1"/>
        </a:p>
      </dgm:t>
    </dgm:pt>
    <dgm:pt modelId="{F187B2CF-6B98-404C-A20F-1D120DD9060F}" type="sibTrans" cxnId="{3D6EB033-F642-48C9-BC69-A8AC3FF4F531}">
      <dgm:prSet/>
      <dgm:spPr/>
      <dgm:t>
        <a:bodyPr/>
        <a:lstStyle/>
        <a:p>
          <a:pPr rtl="1"/>
          <a:endParaRPr lang="ar-YE" sz="1800" b="0"/>
        </a:p>
      </dgm:t>
    </dgm:pt>
    <dgm:pt modelId="{8C484A5F-0071-49DB-8FDB-BA7709007BBF}">
      <dgm:prSet custT="1"/>
      <dgm:spPr>
        <a:solidFill>
          <a:schemeClr val="accent5">
            <a:lumMod val="75000"/>
          </a:schemeClr>
        </a:solidFill>
      </dgm:spPr>
      <dgm:t>
        <a:bodyPr/>
        <a:lstStyle/>
        <a:p>
          <a:pPr rtl="1"/>
          <a:r>
            <a:rPr lang="ar-YE" sz="1800" b="1" dirty="0">
              <a:cs typeface="PT Bold Heading" panose="02010400000000000000" pitchFamily="2" charset="-78"/>
            </a:rPr>
            <a:t>التسويق</a:t>
          </a:r>
        </a:p>
      </dgm:t>
    </dgm:pt>
    <dgm:pt modelId="{5BACC26E-04AA-46F2-B61A-B004030EDE17}" type="parTrans" cxnId="{D2BAA4D4-D4A3-4943-8844-1B417D6758C5}">
      <dgm:prSet custT="1"/>
      <dgm:spPr>
        <a:solidFill>
          <a:schemeClr val="accent5">
            <a:lumMod val="60000"/>
            <a:lumOff val="40000"/>
          </a:schemeClr>
        </a:solidFill>
      </dgm:spPr>
      <dgm:t>
        <a:bodyPr/>
        <a:lstStyle/>
        <a:p>
          <a:pPr rtl="1"/>
          <a:endParaRPr lang="ar-YE" sz="1800" b="1"/>
        </a:p>
      </dgm:t>
    </dgm:pt>
    <dgm:pt modelId="{E4AD8564-20D1-4ECA-B35C-3F46E014F529}" type="sibTrans" cxnId="{D2BAA4D4-D4A3-4943-8844-1B417D6758C5}">
      <dgm:prSet/>
      <dgm:spPr/>
      <dgm:t>
        <a:bodyPr/>
        <a:lstStyle/>
        <a:p>
          <a:pPr rtl="1"/>
          <a:endParaRPr lang="ar-YE" sz="1800" b="0"/>
        </a:p>
      </dgm:t>
    </dgm:pt>
    <dgm:pt modelId="{5B363AF6-9B54-400C-8543-2684179D9F4D}">
      <dgm:prSet custT="1"/>
      <dgm:spPr>
        <a:solidFill>
          <a:schemeClr val="accent5">
            <a:lumMod val="60000"/>
            <a:lumOff val="40000"/>
          </a:schemeClr>
        </a:solidFill>
      </dgm:spPr>
      <dgm:t>
        <a:bodyPr/>
        <a:lstStyle/>
        <a:p>
          <a:pPr rtl="1"/>
          <a:r>
            <a:rPr lang="ar-YE" sz="1800" b="1" dirty="0">
              <a:cs typeface="PT Bold Heading" panose="02010400000000000000" pitchFamily="2" charset="-78"/>
            </a:rPr>
            <a:t>المهارات الإدارية</a:t>
          </a:r>
        </a:p>
      </dgm:t>
    </dgm:pt>
    <dgm:pt modelId="{968C3DA0-3C51-4712-A259-C0F1D4489854}" type="parTrans" cxnId="{84CFA6D2-E51E-407E-87BF-C6218ECB16AD}">
      <dgm:prSet custT="1"/>
      <dgm:spPr>
        <a:solidFill>
          <a:schemeClr val="accent5">
            <a:lumMod val="60000"/>
            <a:lumOff val="40000"/>
          </a:schemeClr>
        </a:solidFill>
      </dgm:spPr>
      <dgm:t>
        <a:bodyPr/>
        <a:lstStyle/>
        <a:p>
          <a:pPr rtl="1"/>
          <a:endParaRPr lang="ar-YE" sz="1800" b="1"/>
        </a:p>
      </dgm:t>
    </dgm:pt>
    <dgm:pt modelId="{E3582B49-5BDC-4179-B782-4B29343F24EC}" type="sibTrans" cxnId="{84CFA6D2-E51E-407E-87BF-C6218ECB16AD}">
      <dgm:prSet/>
      <dgm:spPr/>
      <dgm:t>
        <a:bodyPr/>
        <a:lstStyle/>
        <a:p>
          <a:pPr rtl="1"/>
          <a:endParaRPr lang="ar-YE" sz="1800" b="0"/>
        </a:p>
      </dgm:t>
    </dgm:pt>
    <dgm:pt modelId="{AF0C635B-D7ED-4775-AF1A-8CC937386874}" type="pres">
      <dgm:prSet presAssocID="{AFBD6023-6B68-4107-97E3-56CDE4A718A3}" presName="Name0" presStyleCnt="0">
        <dgm:presLayoutVars>
          <dgm:chMax val="1"/>
          <dgm:dir/>
          <dgm:animLvl val="ctr"/>
          <dgm:resizeHandles val="exact"/>
        </dgm:presLayoutVars>
      </dgm:prSet>
      <dgm:spPr/>
      <dgm:t>
        <a:bodyPr/>
        <a:lstStyle/>
        <a:p>
          <a:endParaRPr lang="en-US"/>
        </a:p>
      </dgm:t>
    </dgm:pt>
    <dgm:pt modelId="{6F8EF32A-06D2-494C-BC82-58DA93EB52EF}" type="pres">
      <dgm:prSet presAssocID="{0769C6BC-FAA7-4627-88DA-1CDEBD540124}" presName="centerShape" presStyleLbl="node0" presStyleIdx="0" presStyleCnt="1" custScaleX="112651"/>
      <dgm:spPr/>
      <dgm:t>
        <a:bodyPr/>
        <a:lstStyle/>
        <a:p>
          <a:endParaRPr lang="en-US"/>
        </a:p>
      </dgm:t>
    </dgm:pt>
    <dgm:pt modelId="{DEEFA6CB-3A87-4E01-AAA6-19843D8AE0E5}" type="pres">
      <dgm:prSet presAssocID="{13A0C092-C83A-4B5A-A3F7-1C14706D4C22}" presName="parTrans" presStyleLbl="sibTrans2D1" presStyleIdx="0" presStyleCnt="8"/>
      <dgm:spPr/>
      <dgm:t>
        <a:bodyPr/>
        <a:lstStyle/>
        <a:p>
          <a:endParaRPr lang="en-US"/>
        </a:p>
      </dgm:t>
    </dgm:pt>
    <dgm:pt modelId="{495822CD-6337-405A-BD8B-00FAB2ACF471}" type="pres">
      <dgm:prSet presAssocID="{13A0C092-C83A-4B5A-A3F7-1C14706D4C22}" presName="connectorText" presStyleLbl="sibTrans2D1" presStyleIdx="0" presStyleCnt="8"/>
      <dgm:spPr/>
      <dgm:t>
        <a:bodyPr/>
        <a:lstStyle/>
        <a:p>
          <a:endParaRPr lang="en-US"/>
        </a:p>
      </dgm:t>
    </dgm:pt>
    <dgm:pt modelId="{779E0CA9-8C82-4F82-9748-992ED3CD2AAE}" type="pres">
      <dgm:prSet presAssocID="{F4405BB5-61C6-4ABB-9BF0-5A433319BAA6}" presName="node" presStyleLbl="node1" presStyleIdx="0" presStyleCnt="8">
        <dgm:presLayoutVars>
          <dgm:bulletEnabled val="1"/>
        </dgm:presLayoutVars>
      </dgm:prSet>
      <dgm:spPr/>
      <dgm:t>
        <a:bodyPr/>
        <a:lstStyle/>
        <a:p>
          <a:endParaRPr lang="en-US"/>
        </a:p>
      </dgm:t>
    </dgm:pt>
    <dgm:pt modelId="{1BEC707B-24C6-41EF-9912-FA852CD2D521}" type="pres">
      <dgm:prSet presAssocID="{886B7605-7740-49A2-9D59-D6C95C8D22F6}" presName="parTrans" presStyleLbl="sibTrans2D1" presStyleIdx="1" presStyleCnt="8"/>
      <dgm:spPr/>
      <dgm:t>
        <a:bodyPr/>
        <a:lstStyle/>
        <a:p>
          <a:endParaRPr lang="en-US"/>
        </a:p>
      </dgm:t>
    </dgm:pt>
    <dgm:pt modelId="{01FD2BC5-B83A-445B-95DF-85EB2F0E959F}" type="pres">
      <dgm:prSet presAssocID="{886B7605-7740-49A2-9D59-D6C95C8D22F6}" presName="connectorText" presStyleLbl="sibTrans2D1" presStyleIdx="1" presStyleCnt="8"/>
      <dgm:spPr/>
      <dgm:t>
        <a:bodyPr/>
        <a:lstStyle/>
        <a:p>
          <a:endParaRPr lang="en-US"/>
        </a:p>
      </dgm:t>
    </dgm:pt>
    <dgm:pt modelId="{EC98A35E-26F8-43C8-8B32-6C41A2889D8C}" type="pres">
      <dgm:prSet presAssocID="{51CE6AC4-B501-4A99-82B4-EAEF9760F5B7}" presName="node" presStyleLbl="node1" presStyleIdx="1" presStyleCnt="8">
        <dgm:presLayoutVars>
          <dgm:bulletEnabled val="1"/>
        </dgm:presLayoutVars>
      </dgm:prSet>
      <dgm:spPr/>
      <dgm:t>
        <a:bodyPr/>
        <a:lstStyle/>
        <a:p>
          <a:endParaRPr lang="en-US"/>
        </a:p>
      </dgm:t>
    </dgm:pt>
    <dgm:pt modelId="{9BEC4E81-8189-40BD-B5E4-F58ABBED12E0}" type="pres">
      <dgm:prSet presAssocID="{1C923387-C4A4-491D-A915-9E54907EF226}" presName="parTrans" presStyleLbl="sibTrans2D1" presStyleIdx="2" presStyleCnt="8"/>
      <dgm:spPr/>
      <dgm:t>
        <a:bodyPr/>
        <a:lstStyle/>
        <a:p>
          <a:endParaRPr lang="en-US"/>
        </a:p>
      </dgm:t>
    </dgm:pt>
    <dgm:pt modelId="{30D543C0-CA0D-4CF0-86E5-052FE1229EDE}" type="pres">
      <dgm:prSet presAssocID="{1C923387-C4A4-491D-A915-9E54907EF226}" presName="connectorText" presStyleLbl="sibTrans2D1" presStyleIdx="2" presStyleCnt="8"/>
      <dgm:spPr/>
      <dgm:t>
        <a:bodyPr/>
        <a:lstStyle/>
        <a:p>
          <a:endParaRPr lang="en-US"/>
        </a:p>
      </dgm:t>
    </dgm:pt>
    <dgm:pt modelId="{857D2859-13C0-4E9B-88CB-482FE6693C5D}" type="pres">
      <dgm:prSet presAssocID="{EE361ADD-EAD7-491E-8196-FD40D5808399}" presName="node" presStyleLbl="node1" presStyleIdx="2" presStyleCnt="8">
        <dgm:presLayoutVars>
          <dgm:bulletEnabled val="1"/>
        </dgm:presLayoutVars>
      </dgm:prSet>
      <dgm:spPr/>
      <dgm:t>
        <a:bodyPr/>
        <a:lstStyle/>
        <a:p>
          <a:endParaRPr lang="en-US"/>
        </a:p>
      </dgm:t>
    </dgm:pt>
    <dgm:pt modelId="{21DA9928-C5AA-45F7-AEC0-07FAE5AF4E98}" type="pres">
      <dgm:prSet presAssocID="{E5D26E55-A77B-4456-8F4E-4EFCCD7D5A2C}" presName="parTrans" presStyleLbl="sibTrans2D1" presStyleIdx="3" presStyleCnt="8"/>
      <dgm:spPr/>
      <dgm:t>
        <a:bodyPr/>
        <a:lstStyle/>
        <a:p>
          <a:endParaRPr lang="en-US"/>
        </a:p>
      </dgm:t>
    </dgm:pt>
    <dgm:pt modelId="{445A66A9-8BB1-4A85-9BC2-B3F3F699C02B}" type="pres">
      <dgm:prSet presAssocID="{E5D26E55-A77B-4456-8F4E-4EFCCD7D5A2C}" presName="connectorText" presStyleLbl="sibTrans2D1" presStyleIdx="3" presStyleCnt="8"/>
      <dgm:spPr/>
      <dgm:t>
        <a:bodyPr/>
        <a:lstStyle/>
        <a:p>
          <a:endParaRPr lang="en-US"/>
        </a:p>
      </dgm:t>
    </dgm:pt>
    <dgm:pt modelId="{7D524BB8-F66C-48CE-8BD7-FCC2D732CC4C}" type="pres">
      <dgm:prSet presAssocID="{24B8C4E0-827D-43C0-BBA4-0A1BFFBB02A5}" presName="node" presStyleLbl="node1" presStyleIdx="3" presStyleCnt="8">
        <dgm:presLayoutVars>
          <dgm:bulletEnabled val="1"/>
        </dgm:presLayoutVars>
      </dgm:prSet>
      <dgm:spPr/>
      <dgm:t>
        <a:bodyPr/>
        <a:lstStyle/>
        <a:p>
          <a:endParaRPr lang="en-US"/>
        </a:p>
      </dgm:t>
    </dgm:pt>
    <dgm:pt modelId="{594612F2-4AF6-409A-93C0-591A6047A4BF}" type="pres">
      <dgm:prSet presAssocID="{29693869-8283-45E6-A0CE-7FE0EA4F449B}" presName="parTrans" presStyleLbl="sibTrans2D1" presStyleIdx="4" presStyleCnt="8"/>
      <dgm:spPr/>
      <dgm:t>
        <a:bodyPr/>
        <a:lstStyle/>
        <a:p>
          <a:endParaRPr lang="en-US"/>
        </a:p>
      </dgm:t>
    </dgm:pt>
    <dgm:pt modelId="{2597EF84-4E28-4209-A34E-EFF64D89D345}" type="pres">
      <dgm:prSet presAssocID="{29693869-8283-45E6-A0CE-7FE0EA4F449B}" presName="connectorText" presStyleLbl="sibTrans2D1" presStyleIdx="4" presStyleCnt="8"/>
      <dgm:spPr/>
      <dgm:t>
        <a:bodyPr/>
        <a:lstStyle/>
        <a:p>
          <a:endParaRPr lang="en-US"/>
        </a:p>
      </dgm:t>
    </dgm:pt>
    <dgm:pt modelId="{2E340A29-BF5B-474D-ACD9-C4ADA76D11E6}" type="pres">
      <dgm:prSet presAssocID="{58FECF6E-E6DA-480F-A69F-9083861A6CED}" presName="node" presStyleLbl="node1" presStyleIdx="4" presStyleCnt="8">
        <dgm:presLayoutVars>
          <dgm:bulletEnabled val="1"/>
        </dgm:presLayoutVars>
      </dgm:prSet>
      <dgm:spPr/>
      <dgm:t>
        <a:bodyPr/>
        <a:lstStyle/>
        <a:p>
          <a:endParaRPr lang="en-US"/>
        </a:p>
      </dgm:t>
    </dgm:pt>
    <dgm:pt modelId="{6253C56F-712F-4845-926A-5E55F6F7B1A1}" type="pres">
      <dgm:prSet presAssocID="{078FA515-BC28-4458-97AD-6B070673B3A1}" presName="parTrans" presStyleLbl="sibTrans2D1" presStyleIdx="5" presStyleCnt="8"/>
      <dgm:spPr/>
      <dgm:t>
        <a:bodyPr/>
        <a:lstStyle/>
        <a:p>
          <a:endParaRPr lang="en-US"/>
        </a:p>
      </dgm:t>
    </dgm:pt>
    <dgm:pt modelId="{62609B32-B04D-45D3-A6F9-A2B97C7561C9}" type="pres">
      <dgm:prSet presAssocID="{078FA515-BC28-4458-97AD-6B070673B3A1}" presName="connectorText" presStyleLbl="sibTrans2D1" presStyleIdx="5" presStyleCnt="8"/>
      <dgm:spPr/>
      <dgm:t>
        <a:bodyPr/>
        <a:lstStyle/>
        <a:p>
          <a:endParaRPr lang="en-US"/>
        </a:p>
      </dgm:t>
    </dgm:pt>
    <dgm:pt modelId="{1C8AD0D4-FAFB-46B6-8CF0-87427DEF1F57}" type="pres">
      <dgm:prSet presAssocID="{CD833685-0073-4227-8EE9-E9A41C87E789}" presName="node" presStyleLbl="node1" presStyleIdx="5" presStyleCnt="8">
        <dgm:presLayoutVars>
          <dgm:bulletEnabled val="1"/>
        </dgm:presLayoutVars>
      </dgm:prSet>
      <dgm:spPr/>
      <dgm:t>
        <a:bodyPr/>
        <a:lstStyle/>
        <a:p>
          <a:endParaRPr lang="en-US"/>
        </a:p>
      </dgm:t>
    </dgm:pt>
    <dgm:pt modelId="{B6D465CA-9EC7-4877-8C77-CD2199050FA2}" type="pres">
      <dgm:prSet presAssocID="{5BACC26E-04AA-46F2-B61A-B004030EDE17}" presName="parTrans" presStyleLbl="sibTrans2D1" presStyleIdx="6" presStyleCnt="8"/>
      <dgm:spPr/>
      <dgm:t>
        <a:bodyPr/>
        <a:lstStyle/>
        <a:p>
          <a:endParaRPr lang="en-US"/>
        </a:p>
      </dgm:t>
    </dgm:pt>
    <dgm:pt modelId="{65652D71-CD45-4FF0-8721-384F42CC2F90}" type="pres">
      <dgm:prSet presAssocID="{5BACC26E-04AA-46F2-B61A-B004030EDE17}" presName="connectorText" presStyleLbl="sibTrans2D1" presStyleIdx="6" presStyleCnt="8"/>
      <dgm:spPr/>
      <dgm:t>
        <a:bodyPr/>
        <a:lstStyle/>
        <a:p>
          <a:endParaRPr lang="en-US"/>
        </a:p>
      </dgm:t>
    </dgm:pt>
    <dgm:pt modelId="{49D73199-CCA6-4947-9BF3-06D00AF12F4C}" type="pres">
      <dgm:prSet presAssocID="{8C484A5F-0071-49DB-8FDB-BA7709007BBF}" presName="node" presStyleLbl="node1" presStyleIdx="6" presStyleCnt="8" custRadScaleRad="97977">
        <dgm:presLayoutVars>
          <dgm:bulletEnabled val="1"/>
        </dgm:presLayoutVars>
      </dgm:prSet>
      <dgm:spPr/>
      <dgm:t>
        <a:bodyPr/>
        <a:lstStyle/>
        <a:p>
          <a:endParaRPr lang="en-US"/>
        </a:p>
      </dgm:t>
    </dgm:pt>
    <dgm:pt modelId="{92D5DB3D-EC4E-49F3-9055-356F52359842}" type="pres">
      <dgm:prSet presAssocID="{968C3DA0-3C51-4712-A259-C0F1D4489854}" presName="parTrans" presStyleLbl="sibTrans2D1" presStyleIdx="7" presStyleCnt="8"/>
      <dgm:spPr/>
      <dgm:t>
        <a:bodyPr/>
        <a:lstStyle/>
        <a:p>
          <a:endParaRPr lang="en-US"/>
        </a:p>
      </dgm:t>
    </dgm:pt>
    <dgm:pt modelId="{E64793EB-551A-4700-98E1-92FD6F1F13D5}" type="pres">
      <dgm:prSet presAssocID="{968C3DA0-3C51-4712-A259-C0F1D4489854}" presName="connectorText" presStyleLbl="sibTrans2D1" presStyleIdx="7" presStyleCnt="8"/>
      <dgm:spPr/>
      <dgm:t>
        <a:bodyPr/>
        <a:lstStyle/>
        <a:p>
          <a:endParaRPr lang="en-US"/>
        </a:p>
      </dgm:t>
    </dgm:pt>
    <dgm:pt modelId="{78D258CB-D09D-4A2D-8E21-4BC76DF13BE6}" type="pres">
      <dgm:prSet presAssocID="{5B363AF6-9B54-400C-8543-2684179D9F4D}" presName="node" presStyleLbl="node1" presStyleIdx="7" presStyleCnt="8">
        <dgm:presLayoutVars>
          <dgm:bulletEnabled val="1"/>
        </dgm:presLayoutVars>
      </dgm:prSet>
      <dgm:spPr/>
      <dgm:t>
        <a:bodyPr/>
        <a:lstStyle/>
        <a:p>
          <a:endParaRPr lang="en-US"/>
        </a:p>
      </dgm:t>
    </dgm:pt>
  </dgm:ptLst>
  <dgm:cxnLst>
    <dgm:cxn modelId="{0AC28E74-125C-4E28-8091-B20464EA3A8A}" type="presOf" srcId="{5BACC26E-04AA-46F2-B61A-B004030EDE17}" destId="{B6D465CA-9EC7-4877-8C77-CD2199050FA2}" srcOrd="0" destOrd="0" presId="urn:microsoft.com/office/officeart/2005/8/layout/radial5"/>
    <dgm:cxn modelId="{84CFA6D2-E51E-407E-87BF-C6218ECB16AD}" srcId="{0769C6BC-FAA7-4627-88DA-1CDEBD540124}" destId="{5B363AF6-9B54-400C-8543-2684179D9F4D}" srcOrd="7" destOrd="0" parTransId="{968C3DA0-3C51-4712-A259-C0F1D4489854}" sibTransId="{E3582B49-5BDC-4179-B782-4B29343F24EC}"/>
    <dgm:cxn modelId="{9BBD10C7-43E1-43D4-8B58-B37D4C4CF464}" type="presOf" srcId="{13A0C092-C83A-4B5A-A3F7-1C14706D4C22}" destId="{495822CD-6337-405A-BD8B-00FAB2ACF471}" srcOrd="1" destOrd="0" presId="urn:microsoft.com/office/officeart/2005/8/layout/radial5"/>
    <dgm:cxn modelId="{C746297F-5E9B-42D7-A452-05F178253DED}" srcId="{0769C6BC-FAA7-4627-88DA-1CDEBD540124}" destId="{EE361ADD-EAD7-491E-8196-FD40D5808399}" srcOrd="2" destOrd="0" parTransId="{1C923387-C4A4-491D-A915-9E54907EF226}" sibTransId="{E276ADEB-4792-4BC9-99D7-CC8D4E8DBDBF}"/>
    <dgm:cxn modelId="{3D18A256-BA51-4C8A-8C81-5E0B781560F1}" type="presOf" srcId="{078FA515-BC28-4458-97AD-6B070673B3A1}" destId="{62609B32-B04D-45D3-A6F9-A2B97C7561C9}" srcOrd="1" destOrd="0" presId="urn:microsoft.com/office/officeart/2005/8/layout/radial5"/>
    <dgm:cxn modelId="{A5292A12-6E36-4424-8E4C-36FA1894CEC0}" srcId="{0769C6BC-FAA7-4627-88DA-1CDEBD540124}" destId="{F4405BB5-61C6-4ABB-9BF0-5A433319BAA6}" srcOrd="0" destOrd="0" parTransId="{13A0C092-C83A-4B5A-A3F7-1C14706D4C22}" sibTransId="{E344C7FB-B727-44BA-B0AF-53616C326C46}"/>
    <dgm:cxn modelId="{348A4788-730F-4951-833F-261C159FF10E}" srcId="{0769C6BC-FAA7-4627-88DA-1CDEBD540124}" destId="{24B8C4E0-827D-43C0-BBA4-0A1BFFBB02A5}" srcOrd="3" destOrd="0" parTransId="{E5D26E55-A77B-4456-8F4E-4EFCCD7D5A2C}" sibTransId="{0940116F-DF8B-4349-BC6A-94E0A320A64B}"/>
    <dgm:cxn modelId="{C05FCF48-1FE9-4BB5-9A10-71CE6B6F91F9}" type="presOf" srcId="{AFBD6023-6B68-4107-97E3-56CDE4A718A3}" destId="{AF0C635B-D7ED-4775-AF1A-8CC937386874}" srcOrd="0" destOrd="0" presId="urn:microsoft.com/office/officeart/2005/8/layout/radial5"/>
    <dgm:cxn modelId="{4186F1FB-AD9E-4BA9-A2C4-1465A2075C60}" type="presOf" srcId="{29693869-8283-45E6-A0CE-7FE0EA4F449B}" destId="{2597EF84-4E28-4209-A34E-EFF64D89D345}" srcOrd="1" destOrd="0" presId="urn:microsoft.com/office/officeart/2005/8/layout/radial5"/>
    <dgm:cxn modelId="{26B5B5D2-2637-40CC-9C9D-B417C6191D32}" type="presOf" srcId="{F4405BB5-61C6-4ABB-9BF0-5A433319BAA6}" destId="{779E0CA9-8C82-4F82-9748-992ED3CD2AAE}" srcOrd="0" destOrd="0" presId="urn:microsoft.com/office/officeart/2005/8/layout/radial5"/>
    <dgm:cxn modelId="{BE35DBE2-9970-4558-8484-561E1941A913}" type="presOf" srcId="{5B363AF6-9B54-400C-8543-2684179D9F4D}" destId="{78D258CB-D09D-4A2D-8E21-4BC76DF13BE6}" srcOrd="0" destOrd="0" presId="urn:microsoft.com/office/officeart/2005/8/layout/radial5"/>
    <dgm:cxn modelId="{5700838B-4A3F-4210-80DD-3DFB8E1C5DDE}" type="presOf" srcId="{968C3DA0-3C51-4712-A259-C0F1D4489854}" destId="{E64793EB-551A-4700-98E1-92FD6F1F13D5}" srcOrd="1" destOrd="0" presId="urn:microsoft.com/office/officeart/2005/8/layout/radial5"/>
    <dgm:cxn modelId="{77CDC671-DE19-4B66-9ED5-92EA0088E393}" type="presOf" srcId="{968C3DA0-3C51-4712-A259-C0F1D4489854}" destId="{92D5DB3D-EC4E-49F3-9055-356F52359842}" srcOrd="0" destOrd="0" presId="urn:microsoft.com/office/officeart/2005/8/layout/radial5"/>
    <dgm:cxn modelId="{E3F9F42E-0BAB-4774-A590-1D45F499997B}" type="presOf" srcId="{51CE6AC4-B501-4A99-82B4-EAEF9760F5B7}" destId="{EC98A35E-26F8-43C8-8B32-6C41A2889D8C}" srcOrd="0" destOrd="0" presId="urn:microsoft.com/office/officeart/2005/8/layout/radial5"/>
    <dgm:cxn modelId="{BA703FB6-D96A-4F79-8B31-95F6E0413E1F}" type="presOf" srcId="{886B7605-7740-49A2-9D59-D6C95C8D22F6}" destId="{01FD2BC5-B83A-445B-95DF-85EB2F0E959F}" srcOrd="1" destOrd="0" presId="urn:microsoft.com/office/officeart/2005/8/layout/radial5"/>
    <dgm:cxn modelId="{2AC47664-2AA9-4B0B-98B5-630CD57EBA18}" type="presOf" srcId="{5BACC26E-04AA-46F2-B61A-B004030EDE17}" destId="{65652D71-CD45-4FF0-8721-384F42CC2F90}" srcOrd="1" destOrd="0" presId="urn:microsoft.com/office/officeart/2005/8/layout/radial5"/>
    <dgm:cxn modelId="{4301A8D1-DB89-4D7E-9ABC-EF033337ABB5}" type="presOf" srcId="{8C484A5F-0071-49DB-8FDB-BA7709007BBF}" destId="{49D73199-CCA6-4947-9BF3-06D00AF12F4C}" srcOrd="0" destOrd="0" presId="urn:microsoft.com/office/officeart/2005/8/layout/radial5"/>
    <dgm:cxn modelId="{B0B0F807-B9FE-4B4A-8E8B-ECE32D811772}" type="presOf" srcId="{E5D26E55-A77B-4456-8F4E-4EFCCD7D5A2C}" destId="{445A66A9-8BB1-4A85-9BC2-B3F3F699C02B}" srcOrd="1" destOrd="0" presId="urn:microsoft.com/office/officeart/2005/8/layout/radial5"/>
    <dgm:cxn modelId="{9BBD6889-E723-4C4D-BB44-1A2FB8468C03}" type="presOf" srcId="{13A0C092-C83A-4B5A-A3F7-1C14706D4C22}" destId="{DEEFA6CB-3A87-4E01-AAA6-19843D8AE0E5}" srcOrd="0" destOrd="0" presId="urn:microsoft.com/office/officeart/2005/8/layout/radial5"/>
    <dgm:cxn modelId="{384DDEDE-E124-40C4-A0CA-26C2FB470535}" srcId="{0769C6BC-FAA7-4627-88DA-1CDEBD540124}" destId="{58FECF6E-E6DA-480F-A69F-9083861A6CED}" srcOrd="4" destOrd="0" parTransId="{29693869-8283-45E6-A0CE-7FE0EA4F449B}" sibTransId="{F1B765A6-99B1-44B8-B4DA-5C952058C30C}"/>
    <dgm:cxn modelId="{D42D0DC0-CB41-4061-A053-215A172A385D}" srcId="{0769C6BC-FAA7-4627-88DA-1CDEBD540124}" destId="{51CE6AC4-B501-4A99-82B4-EAEF9760F5B7}" srcOrd="1" destOrd="0" parTransId="{886B7605-7740-49A2-9D59-D6C95C8D22F6}" sibTransId="{F000C2F5-214F-424E-8536-3A9B9E27C306}"/>
    <dgm:cxn modelId="{15822601-1334-4B3D-940E-2D38C532D5C2}" type="presOf" srcId="{078FA515-BC28-4458-97AD-6B070673B3A1}" destId="{6253C56F-712F-4845-926A-5E55F6F7B1A1}" srcOrd="0" destOrd="0" presId="urn:microsoft.com/office/officeart/2005/8/layout/radial5"/>
    <dgm:cxn modelId="{D2BAA4D4-D4A3-4943-8844-1B417D6758C5}" srcId="{0769C6BC-FAA7-4627-88DA-1CDEBD540124}" destId="{8C484A5F-0071-49DB-8FDB-BA7709007BBF}" srcOrd="6" destOrd="0" parTransId="{5BACC26E-04AA-46F2-B61A-B004030EDE17}" sibTransId="{E4AD8564-20D1-4ECA-B35C-3F46E014F529}"/>
    <dgm:cxn modelId="{6F0BDC60-F083-4843-90AC-21CC21363B91}" type="presOf" srcId="{CD833685-0073-4227-8EE9-E9A41C87E789}" destId="{1C8AD0D4-FAFB-46B6-8CF0-87427DEF1F57}" srcOrd="0" destOrd="0" presId="urn:microsoft.com/office/officeart/2005/8/layout/radial5"/>
    <dgm:cxn modelId="{44D54870-1F60-4F06-84A7-D321E1B38855}" type="presOf" srcId="{E5D26E55-A77B-4456-8F4E-4EFCCD7D5A2C}" destId="{21DA9928-C5AA-45F7-AEC0-07FAE5AF4E98}" srcOrd="0" destOrd="0" presId="urn:microsoft.com/office/officeart/2005/8/layout/radial5"/>
    <dgm:cxn modelId="{4D7F2621-4610-42C4-9762-9D700DDD87EE}" type="presOf" srcId="{24B8C4E0-827D-43C0-BBA4-0A1BFFBB02A5}" destId="{7D524BB8-F66C-48CE-8BD7-FCC2D732CC4C}" srcOrd="0" destOrd="0" presId="urn:microsoft.com/office/officeart/2005/8/layout/radial5"/>
    <dgm:cxn modelId="{3D6EB033-F642-48C9-BC69-A8AC3FF4F531}" srcId="{0769C6BC-FAA7-4627-88DA-1CDEBD540124}" destId="{CD833685-0073-4227-8EE9-E9A41C87E789}" srcOrd="5" destOrd="0" parTransId="{078FA515-BC28-4458-97AD-6B070673B3A1}" sibTransId="{F187B2CF-6B98-404C-A20F-1D120DD9060F}"/>
    <dgm:cxn modelId="{A5ECC2B5-ABE6-4B32-B1BA-5C5AEF522B35}" type="presOf" srcId="{1C923387-C4A4-491D-A915-9E54907EF226}" destId="{30D543C0-CA0D-4CF0-86E5-052FE1229EDE}" srcOrd="1" destOrd="0" presId="urn:microsoft.com/office/officeart/2005/8/layout/radial5"/>
    <dgm:cxn modelId="{53260FA7-9D6D-415B-ABB4-5D93C4E6AAB5}" type="presOf" srcId="{886B7605-7740-49A2-9D59-D6C95C8D22F6}" destId="{1BEC707B-24C6-41EF-9912-FA852CD2D521}" srcOrd="0" destOrd="0" presId="urn:microsoft.com/office/officeart/2005/8/layout/radial5"/>
    <dgm:cxn modelId="{67FC3EB5-C4FF-4AE5-BAEA-9242F90114DE}" type="presOf" srcId="{EE361ADD-EAD7-491E-8196-FD40D5808399}" destId="{857D2859-13C0-4E9B-88CB-482FE6693C5D}" srcOrd="0" destOrd="0" presId="urn:microsoft.com/office/officeart/2005/8/layout/radial5"/>
    <dgm:cxn modelId="{E5E4028D-F6AA-47A5-AE17-80EAA33F0A05}" type="presOf" srcId="{29693869-8283-45E6-A0CE-7FE0EA4F449B}" destId="{594612F2-4AF6-409A-93C0-591A6047A4BF}" srcOrd="0" destOrd="0" presId="urn:microsoft.com/office/officeart/2005/8/layout/radial5"/>
    <dgm:cxn modelId="{BE6ED667-0988-4C4B-A5AD-1CF0B59FBD29}" type="presOf" srcId="{1C923387-C4A4-491D-A915-9E54907EF226}" destId="{9BEC4E81-8189-40BD-B5E4-F58ABBED12E0}" srcOrd="0" destOrd="0" presId="urn:microsoft.com/office/officeart/2005/8/layout/radial5"/>
    <dgm:cxn modelId="{AB997C32-621C-4608-9451-2FBFE943F59A}" type="presOf" srcId="{58FECF6E-E6DA-480F-A69F-9083861A6CED}" destId="{2E340A29-BF5B-474D-ACD9-C4ADA76D11E6}" srcOrd="0" destOrd="0" presId="urn:microsoft.com/office/officeart/2005/8/layout/radial5"/>
    <dgm:cxn modelId="{F1E4EEEC-3C88-442A-8929-7DF0AB62E99C}" srcId="{AFBD6023-6B68-4107-97E3-56CDE4A718A3}" destId="{0769C6BC-FAA7-4627-88DA-1CDEBD540124}" srcOrd="0" destOrd="0" parTransId="{59E44A68-A2C3-4E02-95F6-CB9317A19CED}" sibTransId="{876557A3-E1C6-4370-A518-AA943EBE1FA7}"/>
    <dgm:cxn modelId="{61A53912-1F54-4F1F-BF57-4FC22C51F464}" type="presOf" srcId="{0769C6BC-FAA7-4627-88DA-1CDEBD540124}" destId="{6F8EF32A-06D2-494C-BC82-58DA93EB52EF}" srcOrd="0" destOrd="0" presId="urn:microsoft.com/office/officeart/2005/8/layout/radial5"/>
    <dgm:cxn modelId="{05C0211C-C38A-4B69-A947-1569F4B61941}" type="presParOf" srcId="{AF0C635B-D7ED-4775-AF1A-8CC937386874}" destId="{6F8EF32A-06D2-494C-BC82-58DA93EB52EF}" srcOrd="0" destOrd="0" presId="urn:microsoft.com/office/officeart/2005/8/layout/radial5"/>
    <dgm:cxn modelId="{D71F6520-1BDB-48BB-84F5-86D8378E5FBB}" type="presParOf" srcId="{AF0C635B-D7ED-4775-AF1A-8CC937386874}" destId="{DEEFA6CB-3A87-4E01-AAA6-19843D8AE0E5}" srcOrd="1" destOrd="0" presId="urn:microsoft.com/office/officeart/2005/8/layout/radial5"/>
    <dgm:cxn modelId="{22FE6714-A077-4C5D-BA55-EFCCD7EAA4AA}" type="presParOf" srcId="{DEEFA6CB-3A87-4E01-AAA6-19843D8AE0E5}" destId="{495822CD-6337-405A-BD8B-00FAB2ACF471}" srcOrd="0" destOrd="0" presId="urn:microsoft.com/office/officeart/2005/8/layout/radial5"/>
    <dgm:cxn modelId="{8710F920-CBB4-43F9-B645-6D3526E84524}" type="presParOf" srcId="{AF0C635B-D7ED-4775-AF1A-8CC937386874}" destId="{779E0CA9-8C82-4F82-9748-992ED3CD2AAE}" srcOrd="2" destOrd="0" presId="urn:microsoft.com/office/officeart/2005/8/layout/radial5"/>
    <dgm:cxn modelId="{32BC0E31-305F-4E41-AA87-C8FF77D07649}" type="presParOf" srcId="{AF0C635B-D7ED-4775-AF1A-8CC937386874}" destId="{1BEC707B-24C6-41EF-9912-FA852CD2D521}" srcOrd="3" destOrd="0" presId="urn:microsoft.com/office/officeart/2005/8/layout/radial5"/>
    <dgm:cxn modelId="{56AC4B37-7027-4A34-B6B7-800DFBC93EDD}" type="presParOf" srcId="{1BEC707B-24C6-41EF-9912-FA852CD2D521}" destId="{01FD2BC5-B83A-445B-95DF-85EB2F0E959F}" srcOrd="0" destOrd="0" presId="urn:microsoft.com/office/officeart/2005/8/layout/radial5"/>
    <dgm:cxn modelId="{6CEDE58B-1AF7-4595-B35A-D19A6857B6B7}" type="presParOf" srcId="{AF0C635B-D7ED-4775-AF1A-8CC937386874}" destId="{EC98A35E-26F8-43C8-8B32-6C41A2889D8C}" srcOrd="4" destOrd="0" presId="urn:microsoft.com/office/officeart/2005/8/layout/radial5"/>
    <dgm:cxn modelId="{129D2896-2E98-4C70-96F0-14CBC5B5B0F0}" type="presParOf" srcId="{AF0C635B-D7ED-4775-AF1A-8CC937386874}" destId="{9BEC4E81-8189-40BD-B5E4-F58ABBED12E0}" srcOrd="5" destOrd="0" presId="urn:microsoft.com/office/officeart/2005/8/layout/radial5"/>
    <dgm:cxn modelId="{5637A99E-856C-47CB-B24D-6878415C6D80}" type="presParOf" srcId="{9BEC4E81-8189-40BD-B5E4-F58ABBED12E0}" destId="{30D543C0-CA0D-4CF0-86E5-052FE1229EDE}" srcOrd="0" destOrd="0" presId="urn:microsoft.com/office/officeart/2005/8/layout/radial5"/>
    <dgm:cxn modelId="{0F3D6448-3386-4E8E-9430-BF0B7C920218}" type="presParOf" srcId="{AF0C635B-D7ED-4775-AF1A-8CC937386874}" destId="{857D2859-13C0-4E9B-88CB-482FE6693C5D}" srcOrd="6" destOrd="0" presId="urn:microsoft.com/office/officeart/2005/8/layout/radial5"/>
    <dgm:cxn modelId="{3F079F19-A06B-4E51-ADDD-4ABCF94793C5}" type="presParOf" srcId="{AF0C635B-D7ED-4775-AF1A-8CC937386874}" destId="{21DA9928-C5AA-45F7-AEC0-07FAE5AF4E98}" srcOrd="7" destOrd="0" presId="urn:microsoft.com/office/officeart/2005/8/layout/radial5"/>
    <dgm:cxn modelId="{8F1F5E0F-0940-4FBA-BF1E-8B641A09BD72}" type="presParOf" srcId="{21DA9928-C5AA-45F7-AEC0-07FAE5AF4E98}" destId="{445A66A9-8BB1-4A85-9BC2-B3F3F699C02B}" srcOrd="0" destOrd="0" presId="urn:microsoft.com/office/officeart/2005/8/layout/radial5"/>
    <dgm:cxn modelId="{2887B3F8-2165-4BA6-9E69-633C7CC6EE95}" type="presParOf" srcId="{AF0C635B-D7ED-4775-AF1A-8CC937386874}" destId="{7D524BB8-F66C-48CE-8BD7-FCC2D732CC4C}" srcOrd="8" destOrd="0" presId="urn:microsoft.com/office/officeart/2005/8/layout/radial5"/>
    <dgm:cxn modelId="{C0B9EC61-08E3-4190-BCE2-5C8DA344F409}" type="presParOf" srcId="{AF0C635B-D7ED-4775-AF1A-8CC937386874}" destId="{594612F2-4AF6-409A-93C0-591A6047A4BF}" srcOrd="9" destOrd="0" presId="urn:microsoft.com/office/officeart/2005/8/layout/radial5"/>
    <dgm:cxn modelId="{15F71F9E-586A-4F10-AF8E-71D045C71541}" type="presParOf" srcId="{594612F2-4AF6-409A-93C0-591A6047A4BF}" destId="{2597EF84-4E28-4209-A34E-EFF64D89D345}" srcOrd="0" destOrd="0" presId="urn:microsoft.com/office/officeart/2005/8/layout/radial5"/>
    <dgm:cxn modelId="{444A98EA-4E5E-4FF9-B10C-8B8823929603}" type="presParOf" srcId="{AF0C635B-D7ED-4775-AF1A-8CC937386874}" destId="{2E340A29-BF5B-474D-ACD9-C4ADA76D11E6}" srcOrd="10" destOrd="0" presId="urn:microsoft.com/office/officeart/2005/8/layout/radial5"/>
    <dgm:cxn modelId="{43B7D345-D25B-43D9-8193-D058706854EF}" type="presParOf" srcId="{AF0C635B-D7ED-4775-AF1A-8CC937386874}" destId="{6253C56F-712F-4845-926A-5E55F6F7B1A1}" srcOrd="11" destOrd="0" presId="urn:microsoft.com/office/officeart/2005/8/layout/radial5"/>
    <dgm:cxn modelId="{65621F73-60F5-4D3D-9D80-DBFDD41E5FF5}" type="presParOf" srcId="{6253C56F-712F-4845-926A-5E55F6F7B1A1}" destId="{62609B32-B04D-45D3-A6F9-A2B97C7561C9}" srcOrd="0" destOrd="0" presId="urn:microsoft.com/office/officeart/2005/8/layout/radial5"/>
    <dgm:cxn modelId="{EBAEF803-FAB2-43E6-9E67-AC50DA855E11}" type="presParOf" srcId="{AF0C635B-D7ED-4775-AF1A-8CC937386874}" destId="{1C8AD0D4-FAFB-46B6-8CF0-87427DEF1F57}" srcOrd="12" destOrd="0" presId="urn:microsoft.com/office/officeart/2005/8/layout/radial5"/>
    <dgm:cxn modelId="{4A5C6183-CBBB-47D5-965C-4D411D6258BB}" type="presParOf" srcId="{AF0C635B-D7ED-4775-AF1A-8CC937386874}" destId="{B6D465CA-9EC7-4877-8C77-CD2199050FA2}" srcOrd="13" destOrd="0" presId="urn:microsoft.com/office/officeart/2005/8/layout/radial5"/>
    <dgm:cxn modelId="{8BD67709-C421-4FB4-A184-790D90352ECC}" type="presParOf" srcId="{B6D465CA-9EC7-4877-8C77-CD2199050FA2}" destId="{65652D71-CD45-4FF0-8721-384F42CC2F90}" srcOrd="0" destOrd="0" presId="urn:microsoft.com/office/officeart/2005/8/layout/radial5"/>
    <dgm:cxn modelId="{29CC6953-B403-46F7-8676-40EDD43C1DEE}" type="presParOf" srcId="{AF0C635B-D7ED-4775-AF1A-8CC937386874}" destId="{49D73199-CCA6-4947-9BF3-06D00AF12F4C}" srcOrd="14" destOrd="0" presId="urn:microsoft.com/office/officeart/2005/8/layout/radial5"/>
    <dgm:cxn modelId="{A0FB68F9-12B6-47D9-AD50-F707DDF031CD}" type="presParOf" srcId="{AF0C635B-D7ED-4775-AF1A-8CC937386874}" destId="{92D5DB3D-EC4E-49F3-9055-356F52359842}" srcOrd="15" destOrd="0" presId="urn:microsoft.com/office/officeart/2005/8/layout/radial5"/>
    <dgm:cxn modelId="{6F872F96-1924-4640-B2FE-B0AB447213DA}" type="presParOf" srcId="{92D5DB3D-EC4E-49F3-9055-356F52359842}" destId="{E64793EB-551A-4700-98E1-92FD6F1F13D5}" srcOrd="0" destOrd="0" presId="urn:microsoft.com/office/officeart/2005/8/layout/radial5"/>
    <dgm:cxn modelId="{FAA2BCD2-B42B-4DCE-8E1B-E8A05815A048}" type="presParOf" srcId="{AF0C635B-D7ED-4775-AF1A-8CC937386874}" destId="{78D258CB-D09D-4A2D-8E21-4BC76DF13BE6}"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FBD6023-6B68-4107-97E3-56CDE4A718A3}" type="doc">
      <dgm:prSet loTypeId="urn:microsoft.com/office/officeart/2005/8/layout/radial5" loCatId="cycle" qsTypeId="urn:microsoft.com/office/officeart/2005/8/quickstyle/3d3" qsCatId="3D" csTypeId="urn:microsoft.com/office/officeart/2005/8/colors/colorful1#12" csCatId="colorful" phldr="1"/>
      <dgm:spPr/>
      <dgm:t>
        <a:bodyPr/>
        <a:lstStyle/>
        <a:p>
          <a:pPr rtl="1"/>
          <a:endParaRPr lang="ar-YE"/>
        </a:p>
      </dgm:t>
    </dgm:pt>
    <dgm:pt modelId="{0769C6BC-FAA7-4627-88DA-1CDEBD540124}">
      <dgm:prSet phldrT="[نص]" custT="1"/>
      <dgm:spPr>
        <a:solidFill>
          <a:schemeClr val="accent5">
            <a:lumMod val="50000"/>
          </a:schemeClr>
        </a:solidFill>
      </dgm:spPr>
      <dgm:t>
        <a:bodyPr/>
        <a:lstStyle/>
        <a:p>
          <a:pPr rtl="1"/>
          <a:r>
            <a:rPr lang="en-US" sz="1400" b="1" dirty="0">
              <a:solidFill>
                <a:schemeClr val="tx1"/>
              </a:solidFill>
              <a:cs typeface="PT Bold Heading" panose="02010400000000000000" pitchFamily="2" charset="-78"/>
            </a:rPr>
            <a:t>Diploma in Modern Business Administration</a:t>
          </a:r>
          <a:endParaRPr lang="ar-YE" sz="1400" b="1" dirty="0">
            <a:solidFill>
              <a:schemeClr val="tx1"/>
            </a:solidFill>
          </a:endParaRPr>
        </a:p>
      </dgm:t>
    </dgm:pt>
    <dgm:pt modelId="{59E44A68-A2C3-4E02-95F6-CB9317A19CED}" type="parTrans" cxnId="{F1E4EEEC-3C88-442A-8929-7DF0AB62E99C}">
      <dgm:prSet/>
      <dgm:spPr/>
      <dgm:t>
        <a:bodyPr/>
        <a:lstStyle/>
        <a:p>
          <a:pPr rtl="1"/>
          <a:endParaRPr lang="ar-YE" sz="1800" b="0"/>
        </a:p>
      </dgm:t>
    </dgm:pt>
    <dgm:pt modelId="{876557A3-E1C6-4370-A518-AA943EBE1FA7}" type="sibTrans" cxnId="{F1E4EEEC-3C88-442A-8929-7DF0AB62E99C}">
      <dgm:prSet/>
      <dgm:spPr/>
      <dgm:t>
        <a:bodyPr/>
        <a:lstStyle/>
        <a:p>
          <a:pPr rtl="1"/>
          <a:endParaRPr lang="ar-YE" sz="1800" b="0"/>
        </a:p>
      </dgm:t>
    </dgm:pt>
    <dgm:pt modelId="{F4405BB5-61C6-4ABB-9BF0-5A433319BAA6}">
      <dgm:prSet phldrT="[نص]" custT="1"/>
      <dgm:spPr>
        <a:solidFill>
          <a:schemeClr val="accent6">
            <a:lumMod val="50000"/>
          </a:schemeClr>
        </a:solidFill>
      </dgm:spPr>
      <dgm:t>
        <a:bodyPr/>
        <a:lstStyle/>
        <a:p>
          <a:pPr rtl="1"/>
          <a:r>
            <a:rPr lang="en-US" sz="1400" b="1" dirty="0">
              <a:cs typeface="PT Bold Heading" panose="02010400000000000000" pitchFamily="2" charset="-78"/>
            </a:rPr>
            <a:t>Management and Entrepreneurship</a:t>
          </a:r>
          <a:endParaRPr lang="ar-YE" sz="1400" b="1" dirty="0">
            <a:cs typeface="PT Bold Heading" panose="02010400000000000000" pitchFamily="2" charset="-78"/>
          </a:endParaRPr>
        </a:p>
      </dgm:t>
    </dgm:pt>
    <dgm:pt modelId="{13A0C092-C83A-4B5A-A3F7-1C14706D4C22}" type="parTrans" cxnId="{A5292A12-6E36-4424-8E4C-36FA1894CEC0}">
      <dgm:prSet custT="1"/>
      <dgm:spPr>
        <a:solidFill>
          <a:schemeClr val="accent5">
            <a:lumMod val="40000"/>
            <a:lumOff val="60000"/>
          </a:schemeClr>
        </a:solidFill>
      </dgm:spPr>
      <dgm:t>
        <a:bodyPr/>
        <a:lstStyle/>
        <a:p>
          <a:pPr rtl="1"/>
          <a:endParaRPr lang="ar-YE" sz="1800" b="1"/>
        </a:p>
      </dgm:t>
    </dgm:pt>
    <dgm:pt modelId="{E344C7FB-B727-44BA-B0AF-53616C326C46}" type="sibTrans" cxnId="{A5292A12-6E36-4424-8E4C-36FA1894CEC0}">
      <dgm:prSet/>
      <dgm:spPr/>
      <dgm:t>
        <a:bodyPr/>
        <a:lstStyle/>
        <a:p>
          <a:pPr rtl="1"/>
          <a:endParaRPr lang="ar-YE" sz="1800" b="0"/>
        </a:p>
      </dgm:t>
    </dgm:pt>
    <dgm:pt modelId="{51CE6AC4-B501-4A99-82B4-EAEF9760F5B7}">
      <dgm:prSet phldrT="[نص]" custT="1"/>
      <dgm:spPr>
        <a:solidFill>
          <a:schemeClr val="accent5">
            <a:lumMod val="60000"/>
            <a:lumOff val="40000"/>
          </a:schemeClr>
        </a:solidFill>
      </dgm:spPr>
      <dgm:t>
        <a:bodyPr/>
        <a:lstStyle/>
        <a:p>
          <a:pPr rtl="1"/>
          <a:r>
            <a:rPr lang="en-US" sz="1400" b="1" dirty="0">
              <a:cs typeface="PT Bold Heading" panose="02010400000000000000" pitchFamily="2" charset="-78"/>
            </a:rPr>
            <a:t>Leadership and Motivation</a:t>
          </a:r>
          <a:endParaRPr lang="ar-YE" sz="1400" b="1" dirty="0">
            <a:cs typeface="PT Bold Heading" panose="02010400000000000000" pitchFamily="2" charset="-78"/>
          </a:endParaRPr>
        </a:p>
      </dgm:t>
    </dgm:pt>
    <dgm:pt modelId="{886B7605-7740-49A2-9D59-D6C95C8D22F6}" type="parTrans" cxnId="{D42D0DC0-CB41-4061-A053-215A172A385D}">
      <dgm:prSet custT="1"/>
      <dgm:spPr>
        <a:solidFill>
          <a:schemeClr val="accent5">
            <a:lumMod val="40000"/>
            <a:lumOff val="60000"/>
          </a:schemeClr>
        </a:solidFill>
      </dgm:spPr>
      <dgm:t>
        <a:bodyPr/>
        <a:lstStyle/>
        <a:p>
          <a:pPr rtl="1"/>
          <a:endParaRPr lang="ar-YE" sz="1800" b="1"/>
        </a:p>
      </dgm:t>
    </dgm:pt>
    <dgm:pt modelId="{F000C2F5-214F-424E-8536-3A9B9E27C306}" type="sibTrans" cxnId="{D42D0DC0-CB41-4061-A053-215A172A385D}">
      <dgm:prSet/>
      <dgm:spPr/>
      <dgm:t>
        <a:bodyPr/>
        <a:lstStyle/>
        <a:p>
          <a:pPr rtl="1"/>
          <a:endParaRPr lang="ar-YE" sz="1800" b="0"/>
        </a:p>
      </dgm:t>
    </dgm:pt>
    <dgm:pt modelId="{EE361ADD-EAD7-491E-8196-FD40D5808399}">
      <dgm:prSet phldrT="[نص]" custT="1"/>
      <dgm:spPr>
        <a:solidFill>
          <a:schemeClr val="accent5">
            <a:lumMod val="75000"/>
          </a:schemeClr>
        </a:solidFill>
      </dgm:spPr>
      <dgm:t>
        <a:bodyPr/>
        <a:lstStyle/>
        <a:p>
          <a:pPr rtl="1"/>
          <a:r>
            <a:rPr lang="en-US" sz="1600" b="0" dirty="0">
              <a:cs typeface="PT Bold Heading" panose="02010400000000000000" pitchFamily="2" charset="-78"/>
            </a:rPr>
            <a:t>Strategic and operational planning</a:t>
          </a:r>
          <a:endParaRPr lang="ar-YE" sz="1600" b="0" dirty="0">
            <a:cs typeface="PT Bold Heading" panose="02010400000000000000" pitchFamily="2" charset="-78"/>
          </a:endParaRPr>
        </a:p>
      </dgm:t>
    </dgm:pt>
    <dgm:pt modelId="{1C923387-C4A4-491D-A915-9E54907EF226}" type="parTrans" cxnId="{C746297F-5E9B-42D7-A452-05F178253DED}">
      <dgm:prSet custT="1"/>
      <dgm:spPr>
        <a:solidFill>
          <a:schemeClr val="accent5">
            <a:lumMod val="40000"/>
            <a:lumOff val="60000"/>
          </a:schemeClr>
        </a:solidFill>
      </dgm:spPr>
      <dgm:t>
        <a:bodyPr/>
        <a:lstStyle/>
        <a:p>
          <a:pPr rtl="1"/>
          <a:endParaRPr lang="ar-YE" sz="1800" b="1"/>
        </a:p>
      </dgm:t>
    </dgm:pt>
    <dgm:pt modelId="{E276ADEB-4792-4BC9-99D7-CC8D4E8DBDBF}" type="sibTrans" cxnId="{C746297F-5E9B-42D7-A452-05F178253DED}">
      <dgm:prSet/>
      <dgm:spPr/>
      <dgm:t>
        <a:bodyPr/>
        <a:lstStyle/>
        <a:p>
          <a:pPr rtl="1"/>
          <a:endParaRPr lang="ar-YE" sz="1800" b="0"/>
        </a:p>
      </dgm:t>
    </dgm:pt>
    <dgm:pt modelId="{24B8C4E0-827D-43C0-BBA4-0A1BFFBB02A5}">
      <dgm:prSet custT="1"/>
      <dgm:spPr>
        <a:solidFill>
          <a:schemeClr val="accent5">
            <a:lumMod val="60000"/>
            <a:lumOff val="40000"/>
          </a:schemeClr>
        </a:solidFill>
      </dgm:spPr>
      <dgm:t>
        <a:bodyPr/>
        <a:lstStyle/>
        <a:p>
          <a:pPr rtl="1"/>
          <a:r>
            <a:rPr lang="en-US" sz="1200" b="1" dirty="0">
              <a:cs typeface="PT Bold Heading" panose="02010400000000000000" pitchFamily="2" charset="-78"/>
            </a:rPr>
            <a:t>Human Resources Management</a:t>
          </a:r>
          <a:endParaRPr lang="ar-YE" sz="1200" b="1" dirty="0">
            <a:cs typeface="PT Bold Heading" panose="02010400000000000000" pitchFamily="2" charset="-78"/>
          </a:endParaRPr>
        </a:p>
      </dgm:t>
    </dgm:pt>
    <dgm:pt modelId="{E5D26E55-A77B-4456-8F4E-4EFCCD7D5A2C}" type="parTrans" cxnId="{348A4788-730F-4951-833F-261C159FF10E}">
      <dgm:prSet custT="1"/>
      <dgm:spPr>
        <a:solidFill>
          <a:schemeClr val="accent5">
            <a:lumMod val="40000"/>
            <a:lumOff val="60000"/>
          </a:schemeClr>
        </a:solidFill>
      </dgm:spPr>
      <dgm:t>
        <a:bodyPr/>
        <a:lstStyle/>
        <a:p>
          <a:pPr rtl="1"/>
          <a:endParaRPr lang="ar-YE" sz="1800" b="1"/>
        </a:p>
      </dgm:t>
    </dgm:pt>
    <dgm:pt modelId="{0940116F-DF8B-4349-BC6A-94E0A320A64B}" type="sibTrans" cxnId="{348A4788-730F-4951-833F-261C159FF10E}">
      <dgm:prSet/>
      <dgm:spPr/>
      <dgm:t>
        <a:bodyPr/>
        <a:lstStyle/>
        <a:p>
          <a:pPr rtl="1"/>
          <a:endParaRPr lang="ar-YE" sz="1800" b="0"/>
        </a:p>
      </dgm:t>
    </dgm:pt>
    <dgm:pt modelId="{58FECF6E-E6DA-480F-A69F-9083861A6CED}">
      <dgm:prSet custT="1"/>
      <dgm:spPr>
        <a:solidFill>
          <a:schemeClr val="accent6">
            <a:lumMod val="50000"/>
          </a:schemeClr>
        </a:solidFill>
      </dgm:spPr>
      <dgm:t>
        <a:bodyPr/>
        <a:lstStyle/>
        <a:p>
          <a:pPr rtl="1"/>
          <a:r>
            <a:rPr lang="en-US" sz="1200" b="0" dirty="0">
              <a:cs typeface="PT Bold Heading" panose="02010400000000000000" pitchFamily="2" charset="-78"/>
            </a:rPr>
            <a:t>Quality Management</a:t>
          </a:r>
          <a:endParaRPr lang="ar-YE" sz="1200" b="0" dirty="0">
            <a:cs typeface="PT Bold Heading" panose="02010400000000000000" pitchFamily="2" charset="-78"/>
          </a:endParaRPr>
        </a:p>
      </dgm:t>
    </dgm:pt>
    <dgm:pt modelId="{29693869-8283-45E6-A0CE-7FE0EA4F449B}" type="parTrans" cxnId="{384DDEDE-E124-40C4-A0CA-26C2FB470535}">
      <dgm:prSet custT="1"/>
      <dgm:spPr>
        <a:solidFill>
          <a:schemeClr val="accent5">
            <a:lumMod val="40000"/>
            <a:lumOff val="60000"/>
          </a:schemeClr>
        </a:solidFill>
      </dgm:spPr>
      <dgm:t>
        <a:bodyPr/>
        <a:lstStyle/>
        <a:p>
          <a:pPr rtl="1"/>
          <a:endParaRPr lang="ar-YE" sz="1800" b="1"/>
        </a:p>
      </dgm:t>
    </dgm:pt>
    <dgm:pt modelId="{F1B765A6-99B1-44B8-B4DA-5C952058C30C}" type="sibTrans" cxnId="{384DDEDE-E124-40C4-A0CA-26C2FB470535}">
      <dgm:prSet/>
      <dgm:spPr/>
      <dgm:t>
        <a:bodyPr/>
        <a:lstStyle/>
        <a:p>
          <a:pPr rtl="1"/>
          <a:endParaRPr lang="ar-YE" sz="1800" b="0"/>
        </a:p>
      </dgm:t>
    </dgm:pt>
    <dgm:pt modelId="{CD833685-0073-4227-8EE9-E9A41C87E789}">
      <dgm:prSet custT="1"/>
      <dgm:spPr>
        <a:solidFill>
          <a:schemeClr val="accent5">
            <a:lumMod val="60000"/>
            <a:lumOff val="40000"/>
          </a:schemeClr>
        </a:solidFill>
      </dgm:spPr>
      <dgm:t>
        <a:bodyPr/>
        <a:lstStyle/>
        <a:p>
          <a:pPr rtl="1"/>
          <a:r>
            <a:rPr lang="en-US" sz="1200" b="1" dirty="0">
              <a:cs typeface="PT Bold Heading" panose="02010400000000000000" pitchFamily="2" charset="-78"/>
            </a:rPr>
            <a:t>Crisis management</a:t>
          </a:r>
          <a:endParaRPr lang="ar-YE" sz="1200" b="1" dirty="0">
            <a:cs typeface="PT Bold Heading" panose="02010400000000000000" pitchFamily="2" charset="-78"/>
          </a:endParaRPr>
        </a:p>
      </dgm:t>
    </dgm:pt>
    <dgm:pt modelId="{078FA515-BC28-4458-97AD-6B070673B3A1}" type="parTrans" cxnId="{3D6EB033-F642-48C9-BC69-A8AC3FF4F531}">
      <dgm:prSet custT="1"/>
      <dgm:spPr>
        <a:solidFill>
          <a:schemeClr val="accent5">
            <a:lumMod val="40000"/>
            <a:lumOff val="60000"/>
          </a:schemeClr>
        </a:solidFill>
      </dgm:spPr>
      <dgm:t>
        <a:bodyPr/>
        <a:lstStyle/>
        <a:p>
          <a:pPr rtl="1"/>
          <a:endParaRPr lang="ar-YE" sz="1800" b="1"/>
        </a:p>
      </dgm:t>
    </dgm:pt>
    <dgm:pt modelId="{F187B2CF-6B98-404C-A20F-1D120DD9060F}" type="sibTrans" cxnId="{3D6EB033-F642-48C9-BC69-A8AC3FF4F531}">
      <dgm:prSet/>
      <dgm:spPr/>
      <dgm:t>
        <a:bodyPr/>
        <a:lstStyle/>
        <a:p>
          <a:pPr rtl="1"/>
          <a:endParaRPr lang="ar-YE" sz="1800" b="0"/>
        </a:p>
      </dgm:t>
    </dgm:pt>
    <dgm:pt modelId="{8C484A5F-0071-49DB-8FDB-BA7709007BBF}">
      <dgm:prSet custT="1"/>
      <dgm:spPr>
        <a:solidFill>
          <a:schemeClr val="accent5">
            <a:lumMod val="75000"/>
          </a:schemeClr>
        </a:solidFill>
      </dgm:spPr>
      <dgm:t>
        <a:bodyPr/>
        <a:lstStyle/>
        <a:p>
          <a:pPr rtl="1"/>
          <a:r>
            <a:rPr lang="en-US" sz="1600" b="1" dirty="0">
              <a:cs typeface="PT Bold Heading" panose="02010400000000000000" pitchFamily="2" charset="-78"/>
            </a:rPr>
            <a:t>Marketing</a:t>
          </a:r>
          <a:endParaRPr lang="ar-YE" sz="1600" b="1" dirty="0">
            <a:cs typeface="PT Bold Heading" panose="02010400000000000000" pitchFamily="2" charset="-78"/>
          </a:endParaRPr>
        </a:p>
      </dgm:t>
    </dgm:pt>
    <dgm:pt modelId="{5BACC26E-04AA-46F2-B61A-B004030EDE17}" type="parTrans" cxnId="{D2BAA4D4-D4A3-4943-8844-1B417D6758C5}">
      <dgm:prSet custT="1"/>
      <dgm:spPr>
        <a:solidFill>
          <a:schemeClr val="accent5">
            <a:lumMod val="40000"/>
            <a:lumOff val="60000"/>
          </a:schemeClr>
        </a:solidFill>
      </dgm:spPr>
      <dgm:t>
        <a:bodyPr/>
        <a:lstStyle/>
        <a:p>
          <a:pPr rtl="1"/>
          <a:endParaRPr lang="ar-YE" sz="1800" b="1"/>
        </a:p>
      </dgm:t>
    </dgm:pt>
    <dgm:pt modelId="{E4AD8564-20D1-4ECA-B35C-3F46E014F529}" type="sibTrans" cxnId="{D2BAA4D4-D4A3-4943-8844-1B417D6758C5}">
      <dgm:prSet/>
      <dgm:spPr/>
      <dgm:t>
        <a:bodyPr/>
        <a:lstStyle/>
        <a:p>
          <a:pPr rtl="1"/>
          <a:endParaRPr lang="ar-YE" sz="1800" b="0"/>
        </a:p>
      </dgm:t>
    </dgm:pt>
    <dgm:pt modelId="{5B363AF6-9B54-400C-8543-2684179D9F4D}">
      <dgm:prSet custT="1"/>
      <dgm:spPr>
        <a:solidFill>
          <a:schemeClr val="accent5">
            <a:lumMod val="40000"/>
            <a:lumOff val="60000"/>
          </a:schemeClr>
        </a:solidFill>
      </dgm:spPr>
      <dgm:t>
        <a:bodyPr/>
        <a:lstStyle/>
        <a:p>
          <a:pPr rtl="1"/>
          <a:r>
            <a:rPr lang="en-US" sz="1600" b="1" dirty="0">
              <a:cs typeface="PT Bold Heading" panose="02010400000000000000" pitchFamily="2" charset="-78"/>
            </a:rPr>
            <a:t>Management skills</a:t>
          </a:r>
          <a:endParaRPr lang="ar-YE" sz="1600" b="1" dirty="0">
            <a:cs typeface="PT Bold Heading" panose="02010400000000000000" pitchFamily="2" charset="-78"/>
          </a:endParaRPr>
        </a:p>
      </dgm:t>
    </dgm:pt>
    <dgm:pt modelId="{968C3DA0-3C51-4712-A259-C0F1D4489854}" type="parTrans" cxnId="{84CFA6D2-E51E-407E-87BF-C6218ECB16AD}">
      <dgm:prSet custT="1"/>
      <dgm:spPr>
        <a:solidFill>
          <a:schemeClr val="accent5">
            <a:lumMod val="40000"/>
            <a:lumOff val="60000"/>
          </a:schemeClr>
        </a:solidFill>
      </dgm:spPr>
      <dgm:t>
        <a:bodyPr/>
        <a:lstStyle/>
        <a:p>
          <a:pPr rtl="1"/>
          <a:endParaRPr lang="ar-YE" sz="1800" b="1"/>
        </a:p>
      </dgm:t>
    </dgm:pt>
    <dgm:pt modelId="{E3582B49-5BDC-4179-B782-4B29343F24EC}" type="sibTrans" cxnId="{84CFA6D2-E51E-407E-87BF-C6218ECB16AD}">
      <dgm:prSet/>
      <dgm:spPr/>
      <dgm:t>
        <a:bodyPr/>
        <a:lstStyle/>
        <a:p>
          <a:pPr rtl="1"/>
          <a:endParaRPr lang="ar-YE" sz="1800" b="0"/>
        </a:p>
      </dgm:t>
    </dgm:pt>
    <dgm:pt modelId="{AF0C635B-D7ED-4775-AF1A-8CC937386874}" type="pres">
      <dgm:prSet presAssocID="{AFBD6023-6B68-4107-97E3-56CDE4A718A3}" presName="Name0" presStyleCnt="0">
        <dgm:presLayoutVars>
          <dgm:chMax val="1"/>
          <dgm:dir/>
          <dgm:animLvl val="ctr"/>
          <dgm:resizeHandles val="exact"/>
        </dgm:presLayoutVars>
      </dgm:prSet>
      <dgm:spPr/>
      <dgm:t>
        <a:bodyPr/>
        <a:lstStyle/>
        <a:p>
          <a:endParaRPr lang="en-US"/>
        </a:p>
      </dgm:t>
    </dgm:pt>
    <dgm:pt modelId="{6F8EF32A-06D2-494C-BC82-58DA93EB52EF}" type="pres">
      <dgm:prSet presAssocID="{0769C6BC-FAA7-4627-88DA-1CDEBD540124}" presName="centerShape" presStyleLbl="node0" presStyleIdx="0" presStyleCnt="1" custScaleX="112651"/>
      <dgm:spPr/>
      <dgm:t>
        <a:bodyPr/>
        <a:lstStyle/>
        <a:p>
          <a:endParaRPr lang="en-US"/>
        </a:p>
      </dgm:t>
    </dgm:pt>
    <dgm:pt modelId="{DEEFA6CB-3A87-4E01-AAA6-19843D8AE0E5}" type="pres">
      <dgm:prSet presAssocID="{13A0C092-C83A-4B5A-A3F7-1C14706D4C22}" presName="parTrans" presStyleLbl="sibTrans2D1" presStyleIdx="0" presStyleCnt="8"/>
      <dgm:spPr/>
      <dgm:t>
        <a:bodyPr/>
        <a:lstStyle/>
        <a:p>
          <a:endParaRPr lang="en-US"/>
        </a:p>
      </dgm:t>
    </dgm:pt>
    <dgm:pt modelId="{495822CD-6337-405A-BD8B-00FAB2ACF471}" type="pres">
      <dgm:prSet presAssocID="{13A0C092-C83A-4B5A-A3F7-1C14706D4C22}" presName="connectorText" presStyleLbl="sibTrans2D1" presStyleIdx="0" presStyleCnt="8"/>
      <dgm:spPr/>
      <dgm:t>
        <a:bodyPr/>
        <a:lstStyle/>
        <a:p>
          <a:endParaRPr lang="en-US"/>
        </a:p>
      </dgm:t>
    </dgm:pt>
    <dgm:pt modelId="{779E0CA9-8C82-4F82-9748-992ED3CD2AAE}" type="pres">
      <dgm:prSet presAssocID="{F4405BB5-61C6-4ABB-9BF0-5A433319BAA6}" presName="node" presStyleLbl="node1" presStyleIdx="0" presStyleCnt="8">
        <dgm:presLayoutVars>
          <dgm:bulletEnabled val="1"/>
        </dgm:presLayoutVars>
      </dgm:prSet>
      <dgm:spPr/>
      <dgm:t>
        <a:bodyPr/>
        <a:lstStyle/>
        <a:p>
          <a:endParaRPr lang="en-US"/>
        </a:p>
      </dgm:t>
    </dgm:pt>
    <dgm:pt modelId="{1BEC707B-24C6-41EF-9912-FA852CD2D521}" type="pres">
      <dgm:prSet presAssocID="{886B7605-7740-49A2-9D59-D6C95C8D22F6}" presName="parTrans" presStyleLbl="sibTrans2D1" presStyleIdx="1" presStyleCnt="8"/>
      <dgm:spPr/>
      <dgm:t>
        <a:bodyPr/>
        <a:lstStyle/>
        <a:p>
          <a:endParaRPr lang="en-US"/>
        </a:p>
      </dgm:t>
    </dgm:pt>
    <dgm:pt modelId="{01FD2BC5-B83A-445B-95DF-85EB2F0E959F}" type="pres">
      <dgm:prSet presAssocID="{886B7605-7740-49A2-9D59-D6C95C8D22F6}" presName="connectorText" presStyleLbl="sibTrans2D1" presStyleIdx="1" presStyleCnt="8"/>
      <dgm:spPr/>
      <dgm:t>
        <a:bodyPr/>
        <a:lstStyle/>
        <a:p>
          <a:endParaRPr lang="en-US"/>
        </a:p>
      </dgm:t>
    </dgm:pt>
    <dgm:pt modelId="{EC98A35E-26F8-43C8-8B32-6C41A2889D8C}" type="pres">
      <dgm:prSet presAssocID="{51CE6AC4-B501-4A99-82B4-EAEF9760F5B7}" presName="node" presStyleLbl="node1" presStyleIdx="1" presStyleCnt="8">
        <dgm:presLayoutVars>
          <dgm:bulletEnabled val="1"/>
        </dgm:presLayoutVars>
      </dgm:prSet>
      <dgm:spPr/>
      <dgm:t>
        <a:bodyPr/>
        <a:lstStyle/>
        <a:p>
          <a:endParaRPr lang="en-US"/>
        </a:p>
      </dgm:t>
    </dgm:pt>
    <dgm:pt modelId="{9BEC4E81-8189-40BD-B5E4-F58ABBED12E0}" type="pres">
      <dgm:prSet presAssocID="{1C923387-C4A4-491D-A915-9E54907EF226}" presName="parTrans" presStyleLbl="sibTrans2D1" presStyleIdx="2" presStyleCnt="8"/>
      <dgm:spPr/>
      <dgm:t>
        <a:bodyPr/>
        <a:lstStyle/>
        <a:p>
          <a:endParaRPr lang="en-US"/>
        </a:p>
      </dgm:t>
    </dgm:pt>
    <dgm:pt modelId="{30D543C0-CA0D-4CF0-86E5-052FE1229EDE}" type="pres">
      <dgm:prSet presAssocID="{1C923387-C4A4-491D-A915-9E54907EF226}" presName="connectorText" presStyleLbl="sibTrans2D1" presStyleIdx="2" presStyleCnt="8"/>
      <dgm:spPr/>
      <dgm:t>
        <a:bodyPr/>
        <a:lstStyle/>
        <a:p>
          <a:endParaRPr lang="en-US"/>
        </a:p>
      </dgm:t>
    </dgm:pt>
    <dgm:pt modelId="{857D2859-13C0-4E9B-88CB-482FE6693C5D}" type="pres">
      <dgm:prSet presAssocID="{EE361ADD-EAD7-491E-8196-FD40D5808399}" presName="node" presStyleLbl="node1" presStyleIdx="2" presStyleCnt="8">
        <dgm:presLayoutVars>
          <dgm:bulletEnabled val="1"/>
        </dgm:presLayoutVars>
      </dgm:prSet>
      <dgm:spPr/>
      <dgm:t>
        <a:bodyPr/>
        <a:lstStyle/>
        <a:p>
          <a:endParaRPr lang="en-US"/>
        </a:p>
      </dgm:t>
    </dgm:pt>
    <dgm:pt modelId="{21DA9928-C5AA-45F7-AEC0-07FAE5AF4E98}" type="pres">
      <dgm:prSet presAssocID="{E5D26E55-A77B-4456-8F4E-4EFCCD7D5A2C}" presName="parTrans" presStyleLbl="sibTrans2D1" presStyleIdx="3" presStyleCnt="8"/>
      <dgm:spPr/>
      <dgm:t>
        <a:bodyPr/>
        <a:lstStyle/>
        <a:p>
          <a:endParaRPr lang="en-US"/>
        </a:p>
      </dgm:t>
    </dgm:pt>
    <dgm:pt modelId="{445A66A9-8BB1-4A85-9BC2-B3F3F699C02B}" type="pres">
      <dgm:prSet presAssocID="{E5D26E55-A77B-4456-8F4E-4EFCCD7D5A2C}" presName="connectorText" presStyleLbl="sibTrans2D1" presStyleIdx="3" presStyleCnt="8"/>
      <dgm:spPr/>
      <dgm:t>
        <a:bodyPr/>
        <a:lstStyle/>
        <a:p>
          <a:endParaRPr lang="en-US"/>
        </a:p>
      </dgm:t>
    </dgm:pt>
    <dgm:pt modelId="{7D524BB8-F66C-48CE-8BD7-FCC2D732CC4C}" type="pres">
      <dgm:prSet presAssocID="{24B8C4E0-827D-43C0-BBA4-0A1BFFBB02A5}" presName="node" presStyleLbl="node1" presStyleIdx="3" presStyleCnt="8">
        <dgm:presLayoutVars>
          <dgm:bulletEnabled val="1"/>
        </dgm:presLayoutVars>
      </dgm:prSet>
      <dgm:spPr/>
      <dgm:t>
        <a:bodyPr/>
        <a:lstStyle/>
        <a:p>
          <a:endParaRPr lang="en-US"/>
        </a:p>
      </dgm:t>
    </dgm:pt>
    <dgm:pt modelId="{594612F2-4AF6-409A-93C0-591A6047A4BF}" type="pres">
      <dgm:prSet presAssocID="{29693869-8283-45E6-A0CE-7FE0EA4F449B}" presName="parTrans" presStyleLbl="sibTrans2D1" presStyleIdx="4" presStyleCnt="8"/>
      <dgm:spPr/>
      <dgm:t>
        <a:bodyPr/>
        <a:lstStyle/>
        <a:p>
          <a:endParaRPr lang="en-US"/>
        </a:p>
      </dgm:t>
    </dgm:pt>
    <dgm:pt modelId="{2597EF84-4E28-4209-A34E-EFF64D89D345}" type="pres">
      <dgm:prSet presAssocID="{29693869-8283-45E6-A0CE-7FE0EA4F449B}" presName="connectorText" presStyleLbl="sibTrans2D1" presStyleIdx="4" presStyleCnt="8"/>
      <dgm:spPr/>
      <dgm:t>
        <a:bodyPr/>
        <a:lstStyle/>
        <a:p>
          <a:endParaRPr lang="en-US"/>
        </a:p>
      </dgm:t>
    </dgm:pt>
    <dgm:pt modelId="{2E340A29-BF5B-474D-ACD9-C4ADA76D11E6}" type="pres">
      <dgm:prSet presAssocID="{58FECF6E-E6DA-480F-A69F-9083861A6CED}" presName="node" presStyleLbl="node1" presStyleIdx="4" presStyleCnt="8">
        <dgm:presLayoutVars>
          <dgm:bulletEnabled val="1"/>
        </dgm:presLayoutVars>
      </dgm:prSet>
      <dgm:spPr/>
      <dgm:t>
        <a:bodyPr/>
        <a:lstStyle/>
        <a:p>
          <a:endParaRPr lang="en-US"/>
        </a:p>
      </dgm:t>
    </dgm:pt>
    <dgm:pt modelId="{6253C56F-712F-4845-926A-5E55F6F7B1A1}" type="pres">
      <dgm:prSet presAssocID="{078FA515-BC28-4458-97AD-6B070673B3A1}" presName="parTrans" presStyleLbl="sibTrans2D1" presStyleIdx="5" presStyleCnt="8"/>
      <dgm:spPr/>
      <dgm:t>
        <a:bodyPr/>
        <a:lstStyle/>
        <a:p>
          <a:endParaRPr lang="en-US"/>
        </a:p>
      </dgm:t>
    </dgm:pt>
    <dgm:pt modelId="{62609B32-B04D-45D3-A6F9-A2B97C7561C9}" type="pres">
      <dgm:prSet presAssocID="{078FA515-BC28-4458-97AD-6B070673B3A1}" presName="connectorText" presStyleLbl="sibTrans2D1" presStyleIdx="5" presStyleCnt="8"/>
      <dgm:spPr/>
      <dgm:t>
        <a:bodyPr/>
        <a:lstStyle/>
        <a:p>
          <a:endParaRPr lang="en-US"/>
        </a:p>
      </dgm:t>
    </dgm:pt>
    <dgm:pt modelId="{1C8AD0D4-FAFB-46B6-8CF0-87427DEF1F57}" type="pres">
      <dgm:prSet presAssocID="{CD833685-0073-4227-8EE9-E9A41C87E789}" presName="node" presStyleLbl="node1" presStyleIdx="5" presStyleCnt="8">
        <dgm:presLayoutVars>
          <dgm:bulletEnabled val="1"/>
        </dgm:presLayoutVars>
      </dgm:prSet>
      <dgm:spPr/>
      <dgm:t>
        <a:bodyPr/>
        <a:lstStyle/>
        <a:p>
          <a:endParaRPr lang="en-US"/>
        </a:p>
      </dgm:t>
    </dgm:pt>
    <dgm:pt modelId="{B6D465CA-9EC7-4877-8C77-CD2199050FA2}" type="pres">
      <dgm:prSet presAssocID="{5BACC26E-04AA-46F2-B61A-B004030EDE17}" presName="parTrans" presStyleLbl="sibTrans2D1" presStyleIdx="6" presStyleCnt="8"/>
      <dgm:spPr/>
      <dgm:t>
        <a:bodyPr/>
        <a:lstStyle/>
        <a:p>
          <a:endParaRPr lang="en-US"/>
        </a:p>
      </dgm:t>
    </dgm:pt>
    <dgm:pt modelId="{65652D71-CD45-4FF0-8721-384F42CC2F90}" type="pres">
      <dgm:prSet presAssocID="{5BACC26E-04AA-46F2-B61A-B004030EDE17}" presName="connectorText" presStyleLbl="sibTrans2D1" presStyleIdx="6" presStyleCnt="8"/>
      <dgm:spPr/>
      <dgm:t>
        <a:bodyPr/>
        <a:lstStyle/>
        <a:p>
          <a:endParaRPr lang="en-US"/>
        </a:p>
      </dgm:t>
    </dgm:pt>
    <dgm:pt modelId="{49D73199-CCA6-4947-9BF3-06D00AF12F4C}" type="pres">
      <dgm:prSet presAssocID="{8C484A5F-0071-49DB-8FDB-BA7709007BBF}" presName="node" presStyleLbl="node1" presStyleIdx="6" presStyleCnt="8">
        <dgm:presLayoutVars>
          <dgm:bulletEnabled val="1"/>
        </dgm:presLayoutVars>
      </dgm:prSet>
      <dgm:spPr/>
      <dgm:t>
        <a:bodyPr/>
        <a:lstStyle/>
        <a:p>
          <a:endParaRPr lang="en-US"/>
        </a:p>
      </dgm:t>
    </dgm:pt>
    <dgm:pt modelId="{92D5DB3D-EC4E-49F3-9055-356F52359842}" type="pres">
      <dgm:prSet presAssocID="{968C3DA0-3C51-4712-A259-C0F1D4489854}" presName="parTrans" presStyleLbl="sibTrans2D1" presStyleIdx="7" presStyleCnt="8"/>
      <dgm:spPr/>
      <dgm:t>
        <a:bodyPr/>
        <a:lstStyle/>
        <a:p>
          <a:endParaRPr lang="en-US"/>
        </a:p>
      </dgm:t>
    </dgm:pt>
    <dgm:pt modelId="{E64793EB-551A-4700-98E1-92FD6F1F13D5}" type="pres">
      <dgm:prSet presAssocID="{968C3DA0-3C51-4712-A259-C0F1D4489854}" presName="connectorText" presStyleLbl="sibTrans2D1" presStyleIdx="7" presStyleCnt="8"/>
      <dgm:spPr/>
      <dgm:t>
        <a:bodyPr/>
        <a:lstStyle/>
        <a:p>
          <a:endParaRPr lang="en-US"/>
        </a:p>
      </dgm:t>
    </dgm:pt>
    <dgm:pt modelId="{78D258CB-D09D-4A2D-8E21-4BC76DF13BE6}" type="pres">
      <dgm:prSet presAssocID="{5B363AF6-9B54-400C-8543-2684179D9F4D}" presName="node" presStyleLbl="node1" presStyleIdx="7" presStyleCnt="8">
        <dgm:presLayoutVars>
          <dgm:bulletEnabled val="1"/>
        </dgm:presLayoutVars>
      </dgm:prSet>
      <dgm:spPr/>
      <dgm:t>
        <a:bodyPr/>
        <a:lstStyle/>
        <a:p>
          <a:endParaRPr lang="en-US"/>
        </a:p>
      </dgm:t>
    </dgm:pt>
  </dgm:ptLst>
  <dgm:cxnLst>
    <dgm:cxn modelId="{0AC28E74-125C-4E28-8091-B20464EA3A8A}" type="presOf" srcId="{5BACC26E-04AA-46F2-B61A-B004030EDE17}" destId="{B6D465CA-9EC7-4877-8C77-CD2199050FA2}" srcOrd="0" destOrd="0" presId="urn:microsoft.com/office/officeart/2005/8/layout/radial5"/>
    <dgm:cxn modelId="{84CFA6D2-E51E-407E-87BF-C6218ECB16AD}" srcId="{0769C6BC-FAA7-4627-88DA-1CDEBD540124}" destId="{5B363AF6-9B54-400C-8543-2684179D9F4D}" srcOrd="7" destOrd="0" parTransId="{968C3DA0-3C51-4712-A259-C0F1D4489854}" sibTransId="{E3582B49-5BDC-4179-B782-4B29343F24EC}"/>
    <dgm:cxn modelId="{9BBD10C7-43E1-43D4-8B58-B37D4C4CF464}" type="presOf" srcId="{13A0C092-C83A-4B5A-A3F7-1C14706D4C22}" destId="{495822CD-6337-405A-BD8B-00FAB2ACF471}" srcOrd="1" destOrd="0" presId="urn:microsoft.com/office/officeart/2005/8/layout/radial5"/>
    <dgm:cxn modelId="{C746297F-5E9B-42D7-A452-05F178253DED}" srcId="{0769C6BC-FAA7-4627-88DA-1CDEBD540124}" destId="{EE361ADD-EAD7-491E-8196-FD40D5808399}" srcOrd="2" destOrd="0" parTransId="{1C923387-C4A4-491D-A915-9E54907EF226}" sibTransId="{E276ADEB-4792-4BC9-99D7-CC8D4E8DBDBF}"/>
    <dgm:cxn modelId="{3D18A256-BA51-4C8A-8C81-5E0B781560F1}" type="presOf" srcId="{078FA515-BC28-4458-97AD-6B070673B3A1}" destId="{62609B32-B04D-45D3-A6F9-A2B97C7561C9}" srcOrd="1" destOrd="0" presId="urn:microsoft.com/office/officeart/2005/8/layout/radial5"/>
    <dgm:cxn modelId="{A5292A12-6E36-4424-8E4C-36FA1894CEC0}" srcId="{0769C6BC-FAA7-4627-88DA-1CDEBD540124}" destId="{F4405BB5-61C6-4ABB-9BF0-5A433319BAA6}" srcOrd="0" destOrd="0" parTransId="{13A0C092-C83A-4B5A-A3F7-1C14706D4C22}" sibTransId="{E344C7FB-B727-44BA-B0AF-53616C326C46}"/>
    <dgm:cxn modelId="{348A4788-730F-4951-833F-261C159FF10E}" srcId="{0769C6BC-FAA7-4627-88DA-1CDEBD540124}" destId="{24B8C4E0-827D-43C0-BBA4-0A1BFFBB02A5}" srcOrd="3" destOrd="0" parTransId="{E5D26E55-A77B-4456-8F4E-4EFCCD7D5A2C}" sibTransId="{0940116F-DF8B-4349-BC6A-94E0A320A64B}"/>
    <dgm:cxn modelId="{C05FCF48-1FE9-4BB5-9A10-71CE6B6F91F9}" type="presOf" srcId="{AFBD6023-6B68-4107-97E3-56CDE4A718A3}" destId="{AF0C635B-D7ED-4775-AF1A-8CC937386874}" srcOrd="0" destOrd="0" presId="urn:microsoft.com/office/officeart/2005/8/layout/radial5"/>
    <dgm:cxn modelId="{4186F1FB-AD9E-4BA9-A2C4-1465A2075C60}" type="presOf" srcId="{29693869-8283-45E6-A0CE-7FE0EA4F449B}" destId="{2597EF84-4E28-4209-A34E-EFF64D89D345}" srcOrd="1" destOrd="0" presId="urn:microsoft.com/office/officeart/2005/8/layout/radial5"/>
    <dgm:cxn modelId="{26B5B5D2-2637-40CC-9C9D-B417C6191D32}" type="presOf" srcId="{F4405BB5-61C6-4ABB-9BF0-5A433319BAA6}" destId="{779E0CA9-8C82-4F82-9748-992ED3CD2AAE}" srcOrd="0" destOrd="0" presId="urn:microsoft.com/office/officeart/2005/8/layout/radial5"/>
    <dgm:cxn modelId="{BE35DBE2-9970-4558-8484-561E1941A913}" type="presOf" srcId="{5B363AF6-9B54-400C-8543-2684179D9F4D}" destId="{78D258CB-D09D-4A2D-8E21-4BC76DF13BE6}" srcOrd="0" destOrd="0" presId="urn:microsoft.com/office/officeart/2005/8/layout/radial5"/>
    <dgm:cxn modelId="{5700838B-4A3F-4210-80DD-3DFB8E1C5DDE}" type="presOf" srcId="{968C3DA0-3C51-4712-A259-C0F1D4489854}" destId="{E64793EB-551A-4700-98E1-92FD6F1F13D5}" srcOrd="1" destOrd="0" presId="urn:microsoft.com/office/officeart/2005/8/layout/radial5"/>
    <dgm:cxn modelId="{77CDC671-DE19-4B66-9ED5-92EA0088E393}" type="presOf" srcId="{968C3DA0-3C51-4712-A259-C0F1D4489854}" destId="{92D5DB3D-EC4E-49F3-9055-356F52359842}" srcOrd="0" destOrd="0" presId="urn:microsoft.com/office/officeart/2005/8/layout/radial5"/>
    <dgm:cxn modelId="{E3F9F42E-0BAB-4774-A590-1D45F499997B}" type="presOf" srcId="{51CE6AC4-B501-4A99-82B4-EAEF9760F5B7}" destId="{EC98A35E-26F8-43C8-8B32-6C41A2889D8C}" srcOrd="0" destOrd="0" presId="urn:microsoft.com/office/officeart/2005/8/layout/radial5"/>
    <dgm:cxn modelId="{BA703FB6-D96A-4F79-8B31-95F6E0413E1F}" type="presOf" srcId="{886B7605-7740-49A2-9D59-D6C95C8D22F6}" destId="{01FD2BC5-B83A-445B-95DF-85EB2F0E959F}" srcOrd="1" destOrd="0" presId="urn:microsoft.com/office/officeart/2005/8/layout/radial5"/>
    <dgm:cxn modelId="{2AC47664-2AA9-4B0B-98B5-630CD57EBA18}" type="presOf" srcId="{5BACC26E-04AA-46F2-B61A-B004030EDE17}" destId="{65652D71-CD45-4FF0-8721-384F42CC2F90}" srcOrd="1" destOrd="0" presId="urn:microsoft.com/office/officeart/2005/8/layout/radial5"/>
    <dgm:cxn modelId="{4301A8D1-DB89-4D7E-9ABC-EF033337ABB5}" type="presOf" srcId="{8C484A5F-0071-49DB-8FDB-BA7709007BBF}" destId="{49D73199-CCA6-4947-9BF3-06D00AF12F4C}" srcOrd="0" destOrd="0" presId="urn:microsoft.com/office/officeart/2005/8/layout/radial5"/>
    <dgm:cxn modelId="{B0B0F807-B9FE-4B4A-8E8B-ECE32D811772}" type="presOf" srcId="{E5D26E55-A77B-4456-8F4E-4EFCCD7D5A2C}" destId="{445A66A9-8BB1-4A85-9BC2-B3F3F699C02B}" srcOrd="1" destOrd="0" presId="urn:microsoft.com/office/officeart/2005/8/layout/radial5"/>
    <dgm:cxn modelId="{9BBD6889-E723-4C4D-BB44-1A2FB8468C03}" type="presOf" srcId="{13A0C092-C83A-4B5A-A3F7-1C14706D4C22}" destId="{DEEFA6CB-3A87-4E01-AAA6-19843D8AE0E5}" srcOrd="0" destOrd="0" presId="urn:microsoft.com/office/officeart/2005/8/layout/radial5"/>
    <dgm:cxn modelId="{384DDEDE-E124-40C4-A0CA-26C2FB470535}" srcId="{0769C6BC-FAA7-4627-88DA-1CDEBD540124}" destId="{58FECF6E-E6DA-480F-A69F-9083861A6CED}" srcOrd="4" destOrd="0" parTransId="{29693869-8283-45E6-A0CE-7FE0EA4F449B}" sibTransId="{F1B765A6-99B1-44B8-B4DA-5C952058C30C}"/>
    <dgm:cxn modelId="{D42D0DC0-CB41-4061-A053-215A172A385D}" srcId="{0769C6BC-FAA7-4627-88DA-1CDEBD540124}" destId="{51CE6AC4-B501-4A99-82B4-EAEF9760F5B7}" srcOrd="1" destOrd="0" parTransId="{886B7605-7740-49A2-9D59-D6C95C8D22F6}" sibTransId="{F000C2F5-214F-424E-8536-3A9B9E27C306}"/>
    <dgm:cxn modelId="{15822601-1334-4B3D-940E-2D38C532D5C2}" type="presOf" srcId="{078FA515-BC28-4458-97AD-6B070673B3A1}" destId="{6253C56F-712F-4845-926A-5E55F6F7B1A1}" srcOrd="0" destOrd="0" presId="urn:microsoft.com/office/officeart/2005/8/layout/radial5"/>
    <dgm:cxn modelId="{D2BAA4D4-D4A3-4943-8844-1B417D6758C5}" srcId="{0769C6BC-FAA7-4627-88DA-1CDEBD540124}" destId="{8C484A5F-0071-49DB-8FDB-BA7709007BBF}" srcOrd="6" destOrd="0" parTransId="{5BACC26E-04AA-46F2-B61A-B004030EDE17}" sibTransId="{E4AD8564-20D1-4ECA-B35C-3F46E014F529}"/>
    <dgm:cxn modelId="{6F0BDC60-F083-4843-90AC-21CC21363B91}" type="presOf" srcId="{CD833685-0073-4227-8EE9-E9A41C87E789}" destId="{1C8AD0D4-FAFB-46B6-8CF0-87427DEF1F57}" srcOrd="0" destOrd="0" presId="urn:microsoft.com/office/officeart/2005/8/layout/radial5"/>
    <dgm:cxn modelId="{44D54870-1F60-4F06-84A7-D321E1B38855}" type="presOf" srcId="{E5D26E55-A77B-4456-8F4E-4EFCCD7D5A2C}" destId="{21DA9928-C5AA-45F7-AEC0-07FAE5AF4E98}" srcOrd="0" destOrd="0" presId="urn:microsoft.com/office/officeart/2005/8/layout/radial5"/>
    <dgm:cxn modelId="{4D7F2621-4610-42C4-9762-9D700DDD87EE}" type="presOf" srcId="{24B8C4E0-827D-43C0-BBA4-0A1BFFBB02A5}" destId="{7D524BB8-F66C-48CE-8BD7-FCC2D732CC4C}" srcOrd="0" destOrd="0" presId="urn:microsoft.com/office/officeart/2005/8/layout/radial5"/>
    <dgm:cxn modelId="{3D6EB033-F642-48C9-BC69-A8AC3FF4F531}" srcId="{0769C6BC-FAA7-4627-88DA-1CDEBD540124}" destId="{CD833685-0073-4227-8EE9-E9A41C87E789}" srcOrd="5" destOrd="0" parTransId="{078FA515-BC28-4458-97AD-6B070673B3A1}" sibTransId="{F187B2CF-6B98-404C-A20F-1D120DD9060F}"/>
    <dgm:cxn modelId="{A5ECC2B5-ABE6-4B32-B1BA-5C5AEF522B35}" type="presOf" srcId="{1C923387-C4A4-491D-A915-9E54907EF226}" destId="{30D543C0-CA0D-4CF0-86E5-052FE1229EDE}" srcOrd="1" destOrd="0" presId="urn:microsoft.com/office/officeart/2005/8/layout/radial5"/>
    <dgm:cxn modelId="{53260FA7-9D6D-415B-ABB4-5D93C4E6AAB5}" type="presOf" srcId="{886B7605-7740-49A2-9D59-D6C95C8D22F6}" destId="{1BEC707B-24C6-41EF-9912-FA852CD2D521}" srcOrd="0" destOrd="0" presId="urn:microsoft.com/office/officeart/2005/8/layout/radial5"/>
    <dgm:cxn modelId="{67FC3EB5-C4FF-4AE5-BAEA-9242F90114DE}" type="presOf" srcId="{EE361ADD-EAD7-491E-8196-FD40D5808399}" destId="{857D2859-13C0-4E9B-88CB-482FE6693C5D}" srcOrd="0" destOrd="0" presId="urn:microsoft.com/office/officeart/2005/8/layout/radial5"/>
    <dgm:cxn modelId="{E5E4028D-F6AA-47A5-AE17-80EAA33F0A05}" type="presOf" srcId="{29693869-8283-45E6-A0CE-7FE0EA4F449B}" destId="{594612F2-4AF6-409A-93C0-591A6047A4BF}" srcOrd="0" destOrd="0" presId="urn:microsoft.com/office/officeart/2005/8/layout/radial5"/>
    <dgm:cxn modelId="{BE6ED667-0988-4C4B-A5AD-1CF0B59FBD29}" type="presOf" srcId="{1C923387-C4A4-491D-A915-9E54907EF226}" destId="{9BEC4E81-8189-40BD-B5E4-F58ABBED12E0}" srcOrd="0" destOrd="0" presId="urn:microsoft.com/office/officeart/2005/8/layout/radial5"/>
    <dgm:cxn modelId="{AB997C32-621C-4608-9451-2FBFE943F59A}" type="presOf" srcId="{58FECF6E-E6DA-480F-A69F-9083861A6CED}" destId="{2E340A29-BF5B-474D-ACD9-C4ADA76D11E6}" srcOrd="0" destOrd="0" presId="urn:microsoft.com/office/officeart/2005/8/layout/radial5"/>
    <dgm:cxn modelId="{F1E4EEEC-3C88-442A-8929-7DF0AB62E99C}" srcId="{AFBD6023-6B68-4107-97E3-56CDE4A718A3}" destId="{0769C6BC-FAA7-4627-88DA-1CDEBD540124}" srcOrd="0" destOrd="0" parTransId="{59E44A68-A2C3-4E02-95F6-CB9317A19CED}" sibTransId="{876557A3-E1C6-4370-A518-AA943EBE1FA7}"/>
    <dgm:cxn modelId="{61A53912-1F54-4F1F-BF57-4FC22C51F464}" type="presOf" srcId="{0769C6BC-FAA7-4627-88DA-1CDEBD540124}" destId="{6F8EF32A-06D2-494C-BC82-58DA93EB52EF}" srcOrd="0" destOrd="0" presId="urn:microsoft.com/office/officeart/2005/8/layout/radial5"/>
    <dgm:cxn modelId="{05C0211C-C38A-4B69-A947-1569F4B61941}" type="presParOf" srcId="{AF0C635B-D7ED-4775-AF1A-8CC937386874}" destId="{6F8EF32A-06D2-494C-BC82-58DA93EB52EF}" srcOrd="0" destOrd="0" presId="urn:microsoft.com/office/officeart/2005/8/layout/radial5"/>
    <dgm:cxn modelId="{D71F6520-1BDB-48BB-84F5-86D8378E5FBB}" type="presParOf" srcId="{AF0C635B-D7ED-4775-AF1A-8CC937386874}" destId="{DEEFA6CB-3A87-4E01-AAA6-19843D8AE0E5}" srcOrd="1" destOrd="0" presId="urn:microsoft.com/office/officeart/2005/8/layout/radial5"/>
    <dgm:cxn modelId="{22FE6714-A077-4C5D-BA55-EFCCD7EAA4AA}" type="presParOf" srcId="{DEEFA6CB-3A87-4E01-AAA6-19843D8AE0E5}" destId="{495822CD-6337-405A-BD8B-00FAB2ACF471}" srcOrd="0" destOrd="0" presId="urn:microsoft.com/office/officeart/2005/8/layout/radial5"/>
    <dgm:cxn modelId="{8710F920-CBB4-43F9-B645-6D3526E84524}" type="presParOf" srcId="{AF0C635B-D7ED-4775-AF1A-8CC937386874}" destId="{779E0CA9-8C82-4F82-9748-992ED3CD2AAE}" srcOrd="2" destOrd="0" presId="urn:microsoft.com/office/officeart/2005/8/layout/radial5"/>
    <dgm:cxn modelId="{32BC0E31-305F-4E41-AA87-C8FF77D07649}" type="presParOf" srcId="{AF0C635B-D7ED-4775-AF1A-8CC937386874}" destId="{1BEC707B-24C6-41EF-9912-FA852CD2D521}" srcOrd="3" destOrd="0" presId="urn:microsoft.com/office/officeart/2005/8/layout/radial5"/>
    <dgm:cxn modelId="{56AC4B37-7027-4A34-B6B7-800DFBC93EDD}" type="presParOf" srcId="{1BEC707B-24C6-41EF-9912-FA852CD2D521}" destId="{01FD2BC5-B83A-445B-95DF-85EB2F0E959F}" srcOrd="0" destOrd="0" presId="urn:microsoft.com/office/officeart/2005/8/layout/radial5"/>
    <dgm:cxn modelId="{6CEDE58B-1AF7-4595-B35A-D19A6857B6B7}" type="presParOf" srcId="{AF0C635B-D7ED-4775-AF1A-8CC937386874}" destId="{EC98A35E-26F8-43C8-8B32-6C41A2889D8C}" srcOrd="4" destOrd="0" presId="urn:microsoft.com/office/officeart/2005/8/layout/radial5"/>
    <dgm:cxn modelId="{129D2896-2E98-4C70-96F0-14CBC5B5B0F0}" type="presParOf" srcId="{AF0C635B-D7ED-4775-AF1A-8CC937386874}" destId="{9BEC4E81-8189-40BD-B5E4-F58ABBED12E0}" srcOrd="5" destOrd="0" presId="urn:microsoft.com/office/officeart/2005/8/layout/radial5"/>
    <dgm:cxn modelId="{5637A99E-856C-47CB-B24D-6878415C6D80}" type="presParOf" srcId="{9BEC4E81-8189-40BD-B5E4-F58ABBED12E0}" destId="{30D543C0-CA0D-4CF0-86E5-052FE1229EDE}" srcOrd="0" destOrd="0" presId="urn:microsoft.com/office/officeart/2005/8/layout/radial5"/>
    <dgm:cxn modelId="{0F3D6448-3386-4E8E-9430-BF0B7C920218}" type="presParOf" srcId="{AF0C635B-D7ED-4775-AF1A-8CC937386874}" destId="{857D2859-13C0-4E9B-88CB-482FE6693C5D}" srcOrd="6" destOrd="0" presId="urn:microsoft.com/office/officeart/2005/8/layout/radial5"/>
    <dgm:cxn modelId="{3F079F19-A06B-4E51-ADDD-4ABCF94793C5}" type="presParOf" srcId="{AF0C635B-D7ED-4775-AF1A-8CC937386874}" destId="{21DA9928-C5AA-45F7-AEC0-07FAE5AF4E98}" srcOrd="7" destOrd="0" presId="urn:microsoft.com/office/officeart/2005/8/layout/radial5"/>
    <dgm:cxn modelId="{8F1F5E0F-0940-4FBA-BF1E-8B641A09BD72}" type="presParOf" srcId="{21DA9928-C5AA-45F7-AEC0-07FAE5AF4E98}" destId="{445A66A9-8BB1-4A85-9BC2-B3F3F699C02B}" srcOrd="0" destOrd="0" presId="urn:microsoft.com/office/officeart/2005/8/layout/radial5"/>
    <dgm:cxn modelId="{2887B3F8-2165-4BA6-9E69-633C7CC6EE95}" type="presParOf" srcId="{AF0C635B-D7ED-4775-AF1A-8CC937386874}" destId="{7D524BB8-F66C-48CE-8BD7-FCC2D732CC4C}" srcOrd="8" destOrd="0" presId="urn:microsoft.com/office/officeart/2005/8/layout/radial5"/>
    <dgm:cxn modelId="{C0B9EC61-08E3-4190-BCE2-5C8DA344F409}" type="presParOf" srcId="{AF0C635B-D7ED-4775-AF1A-8CC937386874}" destId="{594612F2-4AF6-409A-93C0-591A6047A4BF}" srcOrd="9" destOrd="0" presId="urn:microsoft.com/office/officeart/2005/8/layout/radial5"/>
    <dgm:cxn modelId="{15F71F9E-586A-4F10-AF8E-71D045C71541}" type="presParOf" srcId="{594612F2-4AF6-409A-93C0-591A6047A4BF}" destId="{2597EF84-4E28-4209-A34E-EFF64D89D345}" srcOrd="0" destOrd="0" presId="urn:microsoft.com/office/officeart/2005/8/layout/radial5"/>
    <dgm:cxn modelId="{444A98EA-4E5E-4FF9-B10C-8B8823929603}" type="presParOf" srcId="{AF0C635B-D7ED-4775-AF1A-8CC937386874}" destId="{2E340A29-BF5B-474D-ACD9-C4ADA76D11E6}" srcOrd="10" destOrd="0" presId="urn:microsoft.com/office/officeart/2005/8/layout/radial5"/>
    <dgm:cxn modelId="{43B7D345-D25B-43D9-8193-D058706854EF}" type="presParOf" srcId="{AF0C635B-D7ED-4775-AF1A-8CC937386874}" destId="{6253C56F-712F-4845-926A-5E55F6F7B1A1}" srcOrd="11" destOrd="0" presId="urn:microsoft.com/office/officeart/2005/8/layout/radial5"/>
    <dgm:cxn modelId="{65621F73-60F5-4D3D-9D80-DBFDD41E5FF5}" type="presParOf" srcId="{6253C56F-712F-4845-926A-5E55F6F7B1A1}" destId="{62609B32-B04D-45D3-A6F9-A2B97C7561C9}" srcOrd="0" destOrd="0" presId="urn:microsoft.com/office/officeart/2005/8/layout/radial5"/>
    <dgm:cxn modelId="{EBAEF803-FAB2-43E6-9E67-AC50DA855E11}" type="presParOf" srcId="{AF0C635B-D7ED-4775-AF1A-8CC937386874}" destId="{1C8AD0D4-FAFB-46B6-8CF0-87427DEF1F57}" srcOrd="12" destOrd="0" presId="urn:microsoft.com/office/officeart/2005/8/layout/radial5"/>
    <dgm:cxn modelId="{4A5C6183-CBBB-47D5-965C-4D411D6258BB}" type="presParOf" srcId="{AF0C635B-D7ED-4775-AF1A-8CC937386874}" destId="{B6D465CA-9EC7-4877-8C77-CD2199050FA2}" srcOrd="13" destOrd="0" presId="urn:microsoft.com/office/officeart/2005/8/layout/radial5"/>
    <dgm:cxn modelId="{8BD67709-C421-4FB4-A184-790D90352ECC}" type="presParOf" srcId="{B6D465CA-9EC7-4877-8C77-CD2199050FA2}" destId="{65652D71-CD45-4FF0-8721-384F42CC2F90}" srcOrd="0" destOrd="0" presId="urn:microsoft.com/office/officeart/2005/8/layout/radial5"/>
    <dgm:cxn modelId="{29CC6953-B403-46F7-8676-40EDD43C1DEE}" type="presParOf" srcId="{AF0C635B-D7ED-4775-AF1A-8CC937386874}" destId="{49D73199-CCA6-4947-9BF3-06D00AF12F4C}" srcOrd="14" destOrd="0" presId="urn:microsoft.com/office/officeart/2005/8/layout/radial5"/>
    <dgm:cxn modelId="{A0FB68F9-12B6-47D9-AD50-F707DDF031CD}" type="presParOf" srcId="{AF0C635B-D7ED-4775-AF1A-8CC937386874}" destId="{92D5DB3D-EC4E-49F3-9055-356F52359842}" srcOrd="15" destOrd="0" presId="urn:microsoft.com/office/officeart/2005/8/layout/radial5"/>
    <dgm:cxn modelId="{6F872F96-1924-4640-B2FE-B0AB447213DA}" type="presParOf" srcId="{92D5DB3D-EC4E-49F3-9055-356F52359842}" destId="{E64793EB-551A-4700-98E1-92FD6F1F13D5}" srcOrd="0" destOrd="0" presId="urn:microsoft.com/office/officeart/2005/8/layout/radial5"/>
    <dgm:cxn modelId="{FAA2BCD2-B42B-4DCE-8E1B-E8A05815A048}" type="presParOf" srcId="{AF0C635B-D7ED-4775-AF1A-8CC937386874}" destId="{78D258CB-D09D-4A2D-8E21-4BC76DF13BE6}"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51C373A6-E273-49AE-918C-03C5A2B27738}">
      <dgm:prSet phldrT="[Text]" custT="1"/>
      <dgm:spPr>
        <a:solidFill>
          <a:schemeClr val="accent5">
            <a:lumMod val="75000"/>
          </a:schemeClr>
        </a:solidFill>
      </dgm:spPr>
      <dgm:t>
        <a:bodyPr/>
        <a:lstStyle/>
        <a:p>
          <a:pPr rtl="1"/>
          <a:r>
            <a:rPr lang="ar-SA" sz="2400" b="1" dirty="0">
              <a:latin typeface="Sakkal Majalla" pitchFamily="2" charset="-78"/>
              <a:cs typeface="Sakkal Majalla" pitchFamily="2" charset="-78"/>
            </a:rPr>
            <a:t>إدارة الموظفين و فريق العمل</a:t>
          </a:r>
        </a:p>
      </dgm:t>
    </dgm:pt>
    <dgm:pt modelId="{0B2C2270-0AD6-4CE3-990F-BE72B5F9DA21}" type="parTrans" cxnId="{A5C20429-5104-44A0-9282-A423D1B2DD89}">
      <dgm:prSet/>
      <dgm:spPr/>
      <dgm:t>
        <a:bodyPr/>
        <a:lstStyle/>
        <a:p>
          <a:pPr rtl="1"/>
          <a:endParaRPr lang="ar-SA"/>
        </a:p>
      </dgm:t>
    </dgm:pt>
    <dgm:pt modelId="{A6E4E42A-EB61-48D4-9CC9-A40B72251920}" type="sibTrans" cxnId="{A5C20429-5104-44A0-9282-A423D1B2DD89}">
      <dgm:prSet/>
      <dgm:spPr/>
      <dgm:t>
        <a:bodyPr/>
        <a:lstStyle/>
        <a:p>
          <a:pPr rtl="1"/>
          <a:endParaRPr lang="ar-SA"/>
        </a:p>
      </dgm:t>
    </dgm:pt>
    <dgm:pt modelId="{7B0E2ACF-5330-48E7-8C5D-D85DDA063DEC}">
      <dgm:prSet custT="1"/>
      <dgm:spPr>
        <a:solidFill>
          <a:schemeClr val="accent5">
            <a:lumMod val="75000"/>
          </a:schemeClr>
        </a:solidFill>
      </dgm:spPr>
      <dgm:t>
        <a:bodyPr/>
        <a:lstStyle/>
        <a:p>
          <a:pPr rtl="1"/>
          <a:r>
            <a:rPr lang="ar-SA" sz="2000" b="1" dirty="0">
              <a:latin typeface="Sakkal Majalla" pitchFamily="2" charset="-78"/>
              <a:cs typeface="Sakkal Majalla" pitchFamily="2" charset="-78"/>
            </a:rPr>
            <a:t>إدارة استقطاب الخبرات البشرية و الإدارية</a:t>
          </a:r>
        </a:p>
      </dgm:t>
    </dgm:pt>
    <dgm:pt modelId="{B25169C6-341B-41F8-968C-2749CE914F3C}" type="parTrans" cxnId="{22FE92CD-FE47-4580-A802-D7196FD3C91D}">
      <dgm:prSet/>
      <dgm:spPr/>
      <dgm:t>
        <a:bodyPr/>
        <a:lstStyle/>
        <a:p>
          <a:pPr rtl="1"/>
          <a:endParaRPr lang="ar-SA"/>
        </a:p>
      </dgm:t>
    </dgm:pt>
    <dgm:pt modelId="{F1ABBD1F-4696-44AA-BCA5-CD1650F41647}" type="sibTrans" cxnId="{22FE92CD-FE47-4580-A802-D7196FD3C91D}">
      <dgm:prSet/>
      <dgm:spPr/>
      <dgm:t>
        <a:bodyPr/>
        <a:lstStyle/>
        <a:p>
          <a:pPr rtl="1"/>
          <a:endParaRPr lang="ar-SA"/>
        </a:p>
      </dgm:t>
    </dgm:pt>
    <dgm:pt modelId="{BD411690-F604-493E-BF45-32919089CCDA}">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إدارة الموارد البشرية</a:t>
          </a:r>
        </a:p>
      </dgm:t>
    </dgm:pt>
    <dgm:pt modelId="{DB7CBFCA-6FB8-4030-B52E-FB6CA02CC7E3}" type="parTrans" cxnId="{DCE78427-D5DE-4D85-905F-2A8BAE0C2487}">
      <dgm:prSet/>
      <dgm:spPr/>
      <dgm:t>
        <a:bodyPr/>
        <a:lstStyle/>
        <a:p>
          <a:pPr rtl="1"/>
          <a:endParaRPr lang="ar-SA"/>
        </a:p>
      </dgm:t>
    </dgm:pt>
    <dgm:pt modelId="{045AA19D-C44D-4432-AF13-8686CD6E145A}" type="sibTrans" cxnId="{DCE78427-D5DE-4D85-905F-2A8BAE0C2487}">
      <dgm:prSet/>
      <dgm:spPr/>
      <dgm:t>
        <a:bodyPr/>
        <a:lstStyle/>
        <a:p>
          <a:pPr rtl="1"/>
          <a:endParaRPr lang="ar-SA"/>
        </a:p>
      </dgm:t>
    </dgm:pt>
    <dgm:pt modelId="{72C63523-2232-46C4-B7E3-91432CEEA01F}">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التنمية البشرية</a:t>
          </a:r>
        </a:p>
      </dgm:t>
    </dgm:pt>
    <dgm:pt modelId="{1E93CB61-A9FA-4FB7-8CD3-0062E7FC30FD}" type="sibTrans" cxnId="{DDA423D9-1117-4133-B721-03D4EE7E187D}">
      <dgm:prSet/>
      <dgm:spPr/>
      <dgm:t>
        <a:bodyPr/>
        <a:lstStyle/>
        <a:p>
          <a:pPr rtl="1"/>
          <a:endParaRPr lang="ar-SA"/>
        </a:p>
      </dgm:t>
    </dgm:pt>
    <dgm:pt modelId="{75A4353D-0DF6-4C1E-AFBC-C343803A2DC0}" type="parTrans" cxnId="{DDA423D9-1117-4133-B721-03D4EE7E187D}">
      <dgm:prSet/>
      <dgm:spPr/>
      <dgm:t>
        <a:bodyPr/>
        <a:lstStyle/>
        <a:p>
          <a:pPr rtl="1"/>
          <a:endParaRPr lang="ar-SA"/>
        </a:p>
      </dgm:t>
    </dgm:pt>
    <dgm:pt modelId="{B779D7C5-4D9B-46A1-8245-E340BDC3BEAE}">
      <dgm:prSet phldrT="[Text]"/>
      <dgm:spPr>
        <a:solidFill>
          <a:schemeClr val="accent5">
            <a:lumMod val="20000"/>
            <a:lumOff val="80000"/>
          </a:schemeClr>
        </a:solidFill>
      </dgm:spPr>
      <dgm:t>
        <a:bodyPr/>
        <a:lstStyle/>
        <a:p>
          <a:pPr rtl="1"/>
          <a:endParaRPr lang="ar-SA" b="1" dirty="0"/>
        </a:p>
      </dgm:t>
    </dgm:pt>
    <dgm:pt modelId="{9F498CDD-81A5-4B25-9D30-FB1882036C3C}" type="sibTrans" cxnId="{0D3343BD-B17E-4752-8125-0C91ED03F643}">
      <dgm:prSet/>
      <dgm:spPr/>
      <dgm:t>
        <a:bodyPr/>
        <a:lstStyle/>
        <a:p>
          <a:pPr rtl="1"/>
          <a:endParaRPr lang="ar-SA"/>
        </a:p>
      </dgm:t>
    </dgm:pt>
    <dgm:pt modelId="{A1D8FD0A-8D15-4F50-B701-9660B9445E55}" type="parTrans" cxnId="{0D3343BD-B17E-4752-8125-0C91ED03F643}">
      <dgm:prSet/>
      <dgm:spPr/>
      <dgm:t>
        <a:bodyPr/>
        <a:lstStyle/>
        <a:p>
          <a:pPr rtl="1"/>
          <a:endParaRPr lang="ar-SA"/>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5" custScaleX="51094" custScaleY="28816">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4"/>
      <dgm:spPr/>
      <dgm:t>
        <a:bodyPr/>
        <a:lstStyle/>
        <a:p>
          <a:endParaRPr lang="en-US"/>
        </a:p>
      </dgm:t>
    </dgm:pt>
    <dgm:pt modelId="{51C61CEA-CF53-4CE5-BC82-F200D9B6B629}" type="pres">
      <dgm:prSet presAssocID="{51C373A6-E273-49AE-918C-03C5A2B27738}" presName="text0" presStyleLbl="node1" presStyleIdx="1" presStyleCnt="5" custScaleX="314091" custScaleY="106091" custRadScaleRad="81484" custRadScaleInc="-485">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4"/>
      <dgm:spPr/>
      <dgm:t>
        <a:bodyPr/>
        <a:lstStyle/>
        <a:p>
          <a:endParaRPr lang="en-US"/>
        </a:p>
      </dgm:t>
    </dgm:pt>
    <dgm:pt modelId="{180E7253-1F9E-491D-A8BA-692D6DB85995}" type="pres">
      <dgm:prSet presAssocID="{72C63523-2232-46C4-B7E3-91432CEEA01F}" presName="text0" presStyleLbl="node1" presStyleIdx="2" presStyleCnt="5" custScaleX="233081" custScaleY="132538">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2" presStyleCnt="4"/>
      <dgm:spPr/>
      <dgm:t>
        <a:bodyPr/>
        <a:lstStyle/>
        <a:p>
          <a:endParaRPr lang="en-US"/>
        </a:p>
      </dgm:t>
    </dgm:pt>
    <dgm:pt modelId="{EEA19BBD-E921-47D0-92E1-EA693D8F67B2}" type="pres">
      <dgm:prSet presAssocID="{7B0E2ACF-5330-48E7-8C5D-D85DDA063DEC}" presName="text0" presStyleLbl="node1" presStyleIdx="3" presStyleCnt="5" custScaleX="359790" custScaleY="105230" custRadScaleRad="78542" custRadScaleInc="504">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3" presStyleCnt="4"/>
      <dgm:spPr/>
      <dgm:t>
        <a:bodyPr/>
        <a:lstStyle/>
        <a:p>
          <a:endParaRPr lang="en-US"/>
        </a:p>
      </dgm:t>
    </dgm:pt>
    <dgm:pt modelId="{1FC1BD94-FCCB-4452-9CE8-C9F5B0525152}" type="pres">
      <dgm:prSet presAssocID="{BD411690-F604-493E-BF45-32919089CCDA}" presName="text0" presStyleLbl="node1" presStyleIdx="4" presStyleCnt="5" custScaleX="230612" custScaleY="137135">
        <dgm:presLayoutVars>
          <dgm:bulletEnabled val="1"/>
        </dgm:presLayoutVars>
      </dgm:prSet>
      <dgm:spPr/>
      <dgm:t>
        <a:bodyPr/>
        <a:lstStyle/>
        <a:p>
          <a:endParaRPr lang="en-US"/>
        </a:p>
      </dgm:t>
    </dgm:pt>
  </dgm:ptLst>
  <dgm:cxnLst>
    <dgm:cxn modelId="{D6845598-53C4-4A7D-9CEF-770428577E91}" type="presOf" srcId="{DB7CBFCA-6FB8-4030-B52E-FB6CA02CC7E3}" destId="{C1C92C46-62DF-45B9-80C1-08F52DC9254E}"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AF285BB6-C120-46C3-B12F-67DCD648815D}" type="presOf" srcId="{0B2C2270-0AD6-4CE3-990F-BE72B5F9DA21}" destId="{795159FE-15C5-439F-B324-8762399800E7}" srcOrd="0" destOrd="0" presId="urn:microsoft.com/office/officeart/2008/layout/RadialCluster"/>
    <dgm:cxn modelId="{22FE92CD-FE47-4580-A802-D7196FD3C91D}" srcId="{B779D7C5-4D9B-46A1-8245-E340BDC3BEAE}" destId="{7B0E2ACF-5330-48E7-8C5D-D85DDA063DEC}" srcOrd="2" destOrd="0" parTransId="{B25169C6-341B-41F8-968C-2749CE914F3C}" sibTransId="{F1ABBD1F-4696-44AA-BCA5-CD1650F41647}"/>
    <dgm:cxn modelId="{033392A8-EE4F-40E4-8F3D-D51C40F5743C}" type="presOf" srcId="{B25169C6-341B-41F8-968C-2749CE914F3C}" destId="{3218381E-413F-4B27-9E55-7D496910C350}" srcOrd="0" destOrd="0" presId="urn:microsoft.com/office/officeart/2008/layout/RadialCluster"/>
    <dgm:cxn modelId="{DCE78427-D5DE-4D85-905F-2A8BAE0C2487}" srcId="{B779D7C5-4D9B-46A1-8245-E340BDC3BEAE}" destId="{BD411690-F604-493E-BF45-32919089CCDA}" srcOrd="3" destOrd="0" parTransId="{DB7CBFCA-6FB8-4030-B52E-FB6CA02CC7E3}" sibTransId="{045AA19D-C44D-4432-AF13-8686CD6E145A}"/>
    <dgm:cxn modelId="{007D4FE9-A461-4831-9E5A-FA2F4A2EA453}" type="presOf" srcId="{B779D7C5-4D9B-46A1-8245-E340BDC3BEAE}" destId="{55FB538E-B696-4CD1-BD25-0C6919258091}" srcOrd="0" destOrd="0" presId="urn:microsoft.com/office/officeart/2008/layout/RadialCluster"/>
    <dgm:cxn modelId="{4A1C4EB3-F4DA-4A84-AA6C-7E0CFC2CA070}" type="presOf" srcId="{72C63523-2232-46C4-B7E3-91432CEEA01F}" destId="{180E7253-1F9E-491D-A8BA-692D6DB85995}"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78A3E3B9-3664-41CA-B6D3-5EF336275CB3}" type="presOf" srcId="{75A4353D-0DF6-4C1E-AFBC-C343803A2DC0}" destId="{6A79EBCA-9ABE-4065-BA61-1907DF98F5F7}"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7BB20F48-2A7F-43BB-A9FF-2330F5DB04C0}" type="presOf" srcId="{7B0E2ACF-5330-48E7-8C5D-D85DDA063DEC}" destId="{EEA19BBD-E921-47D0-92E1-EA693D8F67B2}" srcOrd="0" destOrd="0" presId="urn:microsoft.com/office/officeart/2008/layout/RadialCluster"/>
    <dgm:cxn modelId="{C15E76B9-06BE-4705-9B09-DAE98DAA6533}" type="presOf" srcId="{BD411690-F604-493E-BF45-32919089CCDA}" destId="{1FC1BD94-FCCB-4452-9CE8-C9F5B0525152}" srcOrd="0" destOrd="0" presId="urn:microsoft.com/office/officeart/2008/layout/RadialCluster"/>
    <dgm:cxn modelId="{EC25F091-0B9B-436A-8A00-2CBF697DFEFC}" type="presOf" srcId="{51C373A6-E273-49AE-918C-03C5A2B27738}" destId="{51C61CEA-CF53-4CE5-BC82-F200D9B6B629}" srcOrd="0" destOrd="0" presId="urn:microsoft.com/office/officeart/2008/layout/RadialCluster"/>
    <dgm:cxn modelId="{133C2FA8-E052-4667-A2CA-4A3533A81535}" type="presOf" srcId="{763F2C48-0E4C-49DB-8715-DEC010F830FB}" destId="{E2A6CFD7-81E0-498F-BC69-3475C4E35B06}" srcOrd="0" destOrd="0" presId="urn:microsoft.com/office/officeart/2008/layout/RadialCluster"/>
    <dgm:cxn modelId="{41492966-213D-4E10-A68F-A22A489F1216}" type="presParOf" srcId="{E2A6CFD7-81E0-498F-BC69-3475C4E35B06}" destId="{4F619D92-A000-4DF5-A83B-033DE8B4498E}" srcOrd="0" destOrd="0" presId="urn:microsoft.com/office/officeart/2008/layout/RadialCluster"/>
    <dgm:cxn modelId="{A355530C-4306-4373-AE4F-C014A35DC549}" type="presParOf" srcId="{4F619D92-A000-4DF5-A83B-033DE8B4498E}" destId="{55FB538E-B696-4CD1-BD25-0C6919258091}" srcOrd="0" destOrd="0" presId="urn:microsoft.com/office/officeart/2008/layout/RadialCluster"/>
    <dgm:cxn modelId="{6CCAAF10-F5B8-4411-B30E-D833D593BFDB}" type="presParOf" srcId="{4F619D92-A000-4DF5-A83B-033DE8B4498E}" destId="{795159FE-15C5-439F-B324-8762399800E7}" srcOrd="1" destOrd="0" presId="urn:microsoft.com/office/officeart/2008/layout/RadialCluster"/>
    <dgm:cxn modelId="{2223AD8B-F32C-40E6-813D-16320595316D}" type="presParOf" srcId="{4F619D92-A000-4DF5-A83B-033DE8B4498E}" destId="{51C61CEA-CF53-4CE5-BC82-F200D9B6B629}" srcOrd="2" destOrd="0" presId="urn:microsoft.com/office/officeart/2008/layout/RadialCluster"/>
    <dgm:cxn modelId="{715D0DA1-006F-432D-8682-BB21594BC40C}" type="presParOf" srcId="{4F619D92-A000-4DF5-A83B-033DE8B4498E}" destId="{6A79EBCA-9ABE-4065-BA61-1907DF98F5F7}" srcOrd="3" destOrd="0" presId="urn:microsoft.com/office/officeart/2008/layout/RadialCluster"/>
    <dgm:cxn modelId="{A0F9503B-13CC-40AA-AB20-5A15EDA08A80}" type="presParOf" srcId="{4F619D92-A000-4DF5-A83B-033DE8B4498E}" destId="{180E7253-1F9E-491D-A8BA-692D6DB85995}" srcOrd="4" destOrd="0" presId="urn:microsoft.com/office/officeart/2008/layout/RadialCluster"/>
    <dgm:cxn modelId="{8EE7B458-BC29-454F-ACD5-E909BC63580F}" type="presParOf" srcId="{4F619D92-A000-4DF5-A83B-033DE8B4498E}" destId="{3218381E-413F-4B27-9E55-7D496910C350}" srcOrd="5" destOrd="0" presId="urn:microsoft.com/office/officeart/2008/layout/RadialCluster"/>
    <dgm:cxn modelId="{C8C3EBC5-8583-4F4F-BAC3-B0985A44CFAC}" type="presParOf" srcId="{4F619D92-A000-4DF5-A83B-033DE8B4498E}" destId="{EEA19BBD-E921-47D0-92E1-EA693D8F67B2}" srcOrd="6" destOrd="0" presId="urn:microsoft.com/office/officeart/2008/layout/RadialCluster"/>
    <dgm:cxn modelId="{396F20A6-1438-40C7-8C12-A780262EBD36}" type="presParOf" srcId="{4F619D92-A000-4DF5-A83B-033DE8B4498E}" destId="{C1C92C46-62DF-45B9-80C1-08F52DC9254E}" srcOrd="7" destOrd="0" presId="urn:microsoft.com/office/officeart/2008/layout/RadialCluster"/>
    <dgm:cxn modelId="{E130DFE5-B532-4C47-827A-5E59F15551F9}" type="presParOf" srcId="{4F619D92-A000-4DF5-A83B-033DE8B4498E}" destId="{1FC1BD94-FCCB-4452-9CE8-C9F5B0525152}"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dgm:spPr>
        <a:solidFill>
          <a:schemeClr val="accent5">
            <a:lumMod val="20000"/>
            <a:lumOff val="80000"/>
          </a:schemeClr>
        </a:solidFill>
      </dgm:spPr>
      <dgm:t>
        <a:bodyPr/>
        <a:lstStyle/>
        <a:p>
          <a:pPr rtl="1"/>
          <a:endParaRPr lang="ar-SA" b="1" dirty="0"/>
        </a:p>
      </dgm:t>
    </dgm:pt>
    <dgm:pt modelId="{A1D8FD0A-8D15-4F50-B701-9660B9445E55}" type="parTrans" cxnId="{0D3343BD-B17E-4752-8125-0C91ED03F643}">
      <dgm:prSet/>
      <dgm:spPr/>
      <dgm:t>
        <a:bodyPr/>
        <a:lstStyle/>
        <a:p>
          <a:pPr rtl="1"/>
          <a:endParaRPr lang="ar-SA"/>
        </a:p>
      </dgm:t>
    </dgm:pt>
    <dgm:pt modelId="{9F498CDD-81A5-4B25-9D30-FB1882036C3C}" type="sibTrans" cxnId="{0D3343BD-B17E-4752-8125-0C91ED03F643}">
      <dgm:prSet/>
      <dgm:spPr/>
      <dgm:t>
        <a:bodyPr/>
        <a:lstStyle/>
        <a:p>
          <a:pPr rtl="1"/>
          <a:endParaRPr lang="ar-SA"/>
        </a:p>
      </dgm:t>
    </dgm:pt>
    <dgm:pt modelId="{51C373A6-E273-49AE-918C-03C5A2B27738}">
      <dgm:prSet phldrT="[Text]" custT="1"/>
      <dgm:spPr>
        <a:solidFill>
          <a:schemeClr val="accent5">
            <a:lumMod val="75000"/>
          </a:schemeClr>
        </a:solidFill>
      </dgm:spPr>
      <dgm:t>
        <a:bodyPr/>
        <a:lstStyle/>
        <a:p>
          <a:pPr rtl="1"/>
          <a:r>
            <a:rPr lang="en-US" sz="2400" b="1" dirty="0">
              <a:latin typeface="Sakkal Majalla" pitchFamily="2" charset="-78"/>
              <a:cs typeface="Sakkal Majalla" pitchFamily="2" charset="-78"/>
            </a:rPr>
            <a:t>Staff and Team Management</a:t>
          </a:r>
          <a:endParaRPr lang="ar-SA" sz="2400" b="1" dirty="0">
            <a:latin typeface="Sakkal Majalla" pitchFamily="2" charset="-78"/>
            <a:cs typeface="Sakkal Majalla" pitchFamily="2" charset="-78"/>
          </a:endParaRPr>
        </a:p>
      </dgm:t>
    </dgm:pt>
    <dgm:pt modelId="{0B2C2270-0AD6-4CE3-990F-BE72B5F9DA21}" type="parTrans" cxnId="{A5C20429-5104-44A0-9282-A423D1B2DD89}">
      <dgm:prSet/>
      <dgm:spPr/>
      <dgm:t>
        <a:bodyPr/>
        <a:lstStyle/>
        <a:p>
          <a:pPr rtl="1"/>
          <a:endParaRPr lang="ar-SA"/>
        </a:p>
      </dgm:t>
    </dgm:pt>
    <dgm:pt modelId="{A6E4E42A-EB61-48D4-9CC9-A40B72251920}" type="sibTrans" cxnId="{A5C20429-5104-44A0-9282-A423D1B2DD89}">
      <dgm:prSet/>
      <dgm:spPr/>
      <dgm:t>
        <a:bodyPr/>
        <a:lstStyle/>
        <a:p>
          <a:pPr rtl="1"/>
          <a:endParaRPr lang="ar-SA"/>
        </a:p>
      </dgm:t>
    </dgm:pt>
    <dgm:pt modelId="{7B0E2ACF-5330-48E7-8C5D-D85DDA063DEC}">
      <dgm:prSet custT="1"/>
      <dgm:spPr>
        <a:solidFill>
          <a:schemeClr val="accent5">
            <a:lumMod val="75000"/>
          </a:schemeClr>
        </a:solidFill>
      </dgm:spPr>
      <dgm:t>
        <a:bodyPr/>
        <a:lstStyle/>
        <a:p>
          <a:pPr rtl="1"/>
          <a:r>
            <a:rPr lang="en-US" sz="2000" b="1" dirty="0">
              <a:latin typeface="Sakkal Majalla" pitchFamily="2" charset="-78"/>
              <a:cs typeface="Sakkal Majalla" pitchFamily="2" charset="-78"/>
            </a:rPr>
            <a:t>Management of Attracting Human and Administrative Expertise</a:t>
          </a:r>
          <a:endParaRPr lang="ar-SA" sz="2000" b="1" dirty="0">
            <a:latin typeface="Sakkal Majalla" pitchFamily="2" charset="-78"/>
            <a:cs typeface="Sakkal Majalla" pitchFamily="2" charset="-78"/>
          </a:endParaRPr>
        </a:p>
      </dgm:t>
    </dgm:pt>
    <dgm:pt modelId="{B25169C6-341B-41F8-968C-2749CE914F3C}" type="parTrans" cxnId="{22FE92CD-FE47-4580-A802-D7196FD3C91D}">
      <dgm:prSet/>
      <dgm:spPr/>
      <dgm:t>
        <a:bodyPr/>
        <a:lstStyle/>
        <a:p>
          <a:pPr rtl="1"/>
          <a:endParaRPr lang="ar-SA"/>
        </a:p>
      </dgm:t>
    </dgm:pt>
    <dgm:pt modelId="{F1ABBD1F-4696-44AA-BCA5-CD1650F41647}" type="sibTrans" cxnId="{22FE92CD-FE47-4580-A802-D7196FD3C91D}">
      <dgm:prSet/>
      <dgm:spPr/>
      <dgm:t>
        <a:bodyPr/>
        <a:lstStyle/>
        <a:p>
          <a:pPr rtl="1"/>
          <a:endParaRPr lang="ar-SA"/>
        </a:p>
      </dgm:t>
    </dgm:pt>
    <dgm:pt modelId="{BD411690-F604-493E-BF45-32919089CCDA}">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Human Resources Management</a:t>
          </a:r>
          <a:endParaRPr lang="ar-SA" sz="2400" b="1" dirty="0">
            <a:latin typeface="Sakkal Majalla" pitchFamily="2" charset="-78"/>
            <a:cs typeface="Sakkal Majalla" pitchFamily="2" charset="-78"/>
          </a:endParaRPr>
        </a:p>
      </dgm:t>
    </dgm:pt>
    <dgm:pt modelId="{DB7CBFCA-6FB8-4030-B52E-FB6CA02CC7E3}" type="parTrans" cxnId="{DCE78427-D5DE-4D85-905F-2A8BAE0C2487}">
      <dgm:prSet/>
      <dgm:spPr/>
      <dgm:t>
        <a:bodyPr/>
        <a:lstStyle/>
        <a:p>
          <a:pPr rtl="1"/>
          <a:endParaRPr lang="ar-SA"/>
        </a:p>
      </dgm:t>
    </dgm:pt>
    <dgm:pt modelId="{045AA19D-C44D-4432-AF13-8686CD6E145A}" type="sibTrans" cxnId="{DCE78427-D5DE-4D85-905F-2A8BAE0C2487}">
      <dgm:prSet/>
      <dgm:spPr/>
      <dgm:t>
        <a:bodyPr/>
        <a:lstStyle/>
        <a:p>
          <a:pPr rtl="1"/>
          <a:endParaRPr lang="ar-SA"/>
        </a:p>
      </dgm:t>
    </dgm:pt>
    <dgm:pt modelId="{72C63523-2232-46C4-B7E3-91432CEEA01F}">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Human Development</a:t>
          </a:r>
          <a:endParaRPr lang="ar-SA" sz="2400" b="1" dirty="0">
            <a:latin typeface="Sakkal Majalla" pitchFamily="2" charset="-78"/>
            <a:cs typeface="Sakkal Majalla" pitchFamily="2" charset="-78"/>
          </a:endParaRPr>
        </a:p>
      </dgm:t>
    </dgm:pt>
    <dgm:pt modelId="{1E93CB61-A9FA-4FB7-8CD3-0062E7FC30FD}" type="sibTrans" cxnId="{DDA423D9-1117-4133-B721-03D4EE7E187D}">
      <dgm:prSet/>
      <dgm:spPr/>
      <dgm:t>
        <a:bodyPr/>
        <a:lstStyle/>
        <a:p>
          <a:pPr rtl="1"/>
          <a:endParaRPr lang="ar-SA"/>
        </a:p>
      </dgm:t>
    </dgm:pt>
    <dgm:pt modelId="{75A4353D-0DF6-4C1E-AFBC-C343803A2DC0}" type="parTrans" cxnId="{DDA423D9-1117-4133-B721-03D4EE7E187D}">
      <dgm:prSet/>
      <dgm:spPr/>
      <dgm:t>
        <a:bodyPr/>
        <a:lstStyle/>
        <a:p>
          <a:pPr rtl="1"/>
          <a:endParaRPr lang="ar-SA"/>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5" custScaleX="51060" custScaleY="28190">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4"/>
      <dgm:spPr/>
      <dgm:t>
        <a:bodyPr/>
        <a:lstStyle/>
        <a:p>
          <a:endParaRPr lang="en-US"/>
        </a:p>
      </dgm:t>
    </dgm:pt>
    <dgm:pt modelId="{51C61CEA-CF53-4CE5-BC82-F200D9B6B629}" type="pres">
      <dgm:prSet presAssocID="{51C373A6-E273-49AE-918C-03C5A2B27738}" presName="text0" presStyleLbl="node1" presStyleIdx="1" presStyleCnt="5" custScaleX="314091"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4"/>
      <dgm:spPr/>
      <dgm:t>
        <a:bodyPr/>
        <a:lstStyle/>
        <a:p>
          <a:endParaRPr lang="en-US"/>
        </a:p>
      </dgm:t>
    </dgm:pt>
    <dgm:pt modelId="{180E7253-1F9E-491D-A8BA-692D6DB85995}" type="pres">
      <dgm:prSet presAssocID="{72C63523-2232-46C4-B7E3-91432CEEA01F}" presName="text0" presStyleLbl="node1" presStyleIdx="2" presStyleCnt="5" custScaleX="233081" custScaleY="132538">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2" presStyleCnt="4"/>
      <dgm:spPr/>
      <dgm:t>
        <a:bodyPr/>
        <a:lstStyle/>
        <a:p>
          <a:endParaRPr lang="en-US"/>
        </a:p>
      </dgm:t>
    </dgm:pt>
    <dgm:pt modelId="{EEA19BBD-E921-47D0-92E1-EA693D8F67B2}" type="pres">
      <dgm:prSet presAssocID="{7B0E2ACF-5330-48E7-8C5D-D85DDA063DEC}" presName="text0" presStyleLbl="node1" presStyleIdx="3" presStyleCnt="5" custScaleX="359790" custScaleY="121281" custRadScaleRad="91908">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3" presStyleCnt="4"/>
      <dgm:spPr/>
      <dgm:t>
        <a:bodyPr/>
        <a:lstStyle/>
        <a:p>
          <a:endParaRPr lang="en-US"/>
        </a:p>
      </dgm:t>
    </dgm:pt>
    <dgm:pt modelId="{1FC1BD94-FCCB-4452-9CE8-C9F5B0525152}" type="pres">
      <dgm:prSet presAssocID="{BD411690-F604-493E-BF45-32919089CCDA}" presName="text0" presStyleLbl="node1" presStyleIdx="4" presStyleCnt="5" custScaleX="230612" custScaleY="137135">
        <dgm:presLayoutVars>
          <dgm:bulletEnabled val="1"/>
        </dgm:presLayoutVars>
      </dgm:prSet>
      <dgm:spPr/>
      <dgm:t>
        <a:bodyPr/>
        <a:lstStyle/>
        <a:p>
          <a:endParaRPr lang="en-US"/>
        </a:p>
      </dgm:t>
    </dgm:pt>
  </dgm:ptLst>
  <dgm:cxnLst>
    <dgm:cxn modelId="{DDA423D9-1117-4133-B721-03D4EE7E187D}" srcId="{B779D7C5-4D9B-46A1-8245-E340BDC3BEAE}" destId="{72C63523-2232-46C4-B7E3-91432CEEA01F}" srcOrd="1" destOrd="0" parTransId="{75A4353D-0DF6-4C1E-AFBC-C343803A2DC0}" sibTransId="{1E93CB61-A9FA-4FB7-8CD3-0062E7FC30FD}"/>
    <dgm:cxn modelId="{007D4FE9-A461-4831-9E5A-FA2F4A2EA453}" type="presOf" srcId="{B779D7C5-4D9B-46A1-8245-E340BDC3BEAE}" destId="{55FB538E-B696-4CD1-BD25-0C6919258091}" srcOrd="0" destOrd="0" presId="urn:microsoft.com/office/officeart/2008/layout/RadialCluster"/>
    <dgm:cxn modelId="{7BB20F48-2A7F-43BB-A9FF-2330F5DB04C0}" type="presOf" srcId="{7B0E2ACF-5330-48E7-8C5D-D85DDA063DEC}" destId="{EEA19BBD-E921-47D0-92E1-EA693D8F67B2}" srcOrd="0" destOrd="0" presId="urn:microsoft.com/office/officeart/2008/layout/RadialCluster"/>
    <dgm:cxn modelId="{AF285BB6-C120-46C3-B12F-67DCD648815D}" type="presOf" srcId="{0B2C2270-0AD6-4CE3-990F-BE72B5F9DA21}" destId="{795159FE-15C5-439F-B324-8762399800E7}" srcOrd="0" destOrd="0" presId="urn:microsoft.com/office/officeart/2008/layout/RadialCluster"/>
    <dgm:cxn modelId="{033392A8-EE4F-40E4-8F3D-D51C40F5743C}" type="presOf" srcId="{B25169C6-341B-41F8-968C-2749CE914F3C}" destId="{3218381E-413F-4B27-9E55-7D496910C350}"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4A1C4EB3-F4DA-4A84-AA6C-7E0CFC2CA070}" type="presOf" srcId="{72C63523-2232-46C4-B7E3-91432CEEA01F}" destId="{180E7253-1F9E-491D-A8BA-692D6DB85995}"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DCE78427-D5DE-4D85-905F-2A8BAE0C2487}" srcId="{B779D7C5-4D9B-46A1-8245-E340BDC3BEAE}" destId="{BD411690-F604-493E-BF45-32919089CCDA}" srcOrd="3" destOrd="0" parTransId="{DB7CBFCA-6FB8-4030-B52E-FB6CA02CC7E3}" sibTransId="{045AA19D-C44D-4432-AF13-8686CD6E145A}"/>
    <dgm:cxn modelId="{EC25F091-0B9B-436A-8A00-2CBF697DFEFC}" type="presOf" srcId="{51C373A6-E273-49AE-918C-03C5A2B27738}" destId="{51C61CEA-CF53-4CE5-BC82-F200D9B6B629}" srcOrd="0" destOrd="0" presId="urn:microsoft.com/office/officeart/2008/layout/RadialCluster"/>
    <dgm:cxn modelId="{C15E76B9-06BE-4705-9B09-DAE98DAA6533}" type="presOf" srcId="{BD411690-F604-493E-BF45-32919089CCDA}" destId="{1FC1BD94-FCCB-4452-9CE8-C9F5B0525152}" srcOrd="0" destOrd="0" presId="urn:microsoft.com/office/officeart/2008/layout/RadialCluster"/>
    <dgm:cxn modelId="{78A3E3B9-3664-41CA-B6D3-5EF336275CB3}" type="presOf" srcId="{75A4353D-0DF6-4C1E-AFBC-C343803A2DC0}" destId="{6A79EBCA-9ABE-4065-BA61-1907DF98F5F7}" srcOrd="0" destOrd="0" presId="urn:microsoft.com/office/officeart/2008/layout/RadialCluster"/>
    <dgm:cxn modelId="{133C2FA8-E052-4667-A2CA-4A3533A81535}" type="presOf" srcId="{763F2C48-0E4C-49DB-8715-DEC010F830FB}" destId="{E2A6CFD7-81E0-498F-BC69-3475C4E35B06}" srcOrd="0" destOrd="0" presId="urn:microsoft.com/office/officeart/2008/layout/RadialCluster"/>
    <dgm:cxn modelId="{22FE92CD-FE47-4580-A802-D7196FD3C91D}" srcId="{B779D7C5-4D9B-46A1-8245-E340BDC3BEAE}" destId="{7B0E2ACF-5330-48E7-8C5D-D85DDA063DEC}" srcOrd="2" destOrd="0" parTransId="{B25169C6-341B-41F8-968C-2749CE914F3C}" sibTransId="{F1ABBD1F-4696-44AA-BCA5-CD1650F41647}"/>
    <dgm:cxn modelId="{D6845598-53C4-4A7D-9CEF-770428577E91}" type="presOf" srcId="{DB7CBFCA-6FB8-4030-B52E-FB6CA02CC7E3}" destId="{C1C92C46-62DF-45B9-80C1-08F52DC9254E}" srcOrd="0" destOrd="0" presId="urn:microsoft.com/office/officeart/2008/layout/RadialCluster"/>
    <dgm:cxn modelId="{41492966-213D-4E10-A68F-A22A489F1216}" type="presParOf" srcId="{E2A6CFD7-81E0-498F-BC69-3475C4E35B06}" destId="{4F619D92-A000-4DF5-A83B-033DE8B4498E}" srcOrd="0" destOrd="0" presId="urn:microsoft.com/office/officeart/2008/layout/RadialCluster"/>
    <dgm:cxn modelId="{A355530C-4306-4373-AE4F-C014A35DC549}" type="presParOf" srcId="{4F619D92-A000-4DF5-A83B-033DE8B4498E}" destId="{55FB538E-B696-4CD1-BD25-0C6919258091}" srcOrd="0" destOrd="0" presId="urn:microsoft.com/office/officeart/2008/layout/RadialCluster"/>
    <dgm:cxn modelId="{6CCAAF10-F5B8-4411-B30E-D833D593BFDB}" type="presParOf" srcId="{4F619D92-A000-4DF5-A83B-033DE8B4498E}" destId="{795159FE-15C5-439F-B324-8762399800E7}" srcOrd="1" destOrd="0" presId="urn:microsoft.com/office/officeart/2008/layout/RadialCluster"/>
    <dgm:cxn modelId="{2223AD8B-F32C-40E6-813D-16320595316D}" type="presParOf" srcId="{4F619D92-A000-4DF5-A83B-033DE8B4498E}" destId="{51C61CEA-CF53-4CE5-BC82-F200D9B6B629}" srcOrd="2" destOrd="0" presId="urn:microsoft.com/office/officeart/2008/layout/RadialCluster"/>
    <dgm:cxn modelId="{715D0DA1-006F-432D-8682-BB21594BC40C}" type="presParOf" srcId="{4F619D92-A000-4DF5-A83B-033DE8B4498E}" destId="{6A79EBCA-9ABE-4065-BA61-1907DF98F5F7}" srcOrd="3" destOrd="0" presId="urn:microsoft.com/office/officeart/2008/layout/RadialCluster"/>
    <dgm:cxn modelId="{A0F9503B-13CC-40AA-AB20-5A15EDA08A80}" type="presParOf" srcId="{4F619D92-A000-4DF5-A83B-033DE8B4498E}" destId="{180E7253-1F9E-491D-A8BA-692D6DB85995}" srcOrd="4" destOrd="0" presId="urn:microsoft.com/office/officeart/2008/layout/RadialCluster"/>
    <dgm:cxn modelId="{8EE7B458-BC29-454F-ACD5-E909BC63580F}" type="presParOf" srcId="{4F619D92-A000-4DF5-A83B-033DE8B4498E}" destId="{3218381E-413F-4B27-9E55-7D496910C350}" srcOrd="5" destOrd="0" presId="urn:microsoft.com/office/officeart/2008/layout/RadialCluster"/>
    <dgm:cxn modelId="{C8C3EBC5-8583-4F4F-BAC3-B0985A44CFAC}" type="presParOf" srcId="{4F619D92-A000-4DF5-A83B-033DE8B4498E}" destId="{EEA19BBD-E921-47D0-92E1-EA693D8F67B2}" srcOrd="6" destOrd="0" presId="urn:microsoft.com/office/officeart/2008/layout/RadialCluster"/>
    <dgm:cxn modelId="{396F20A6-1438-40C7-8C12-A780262EBD36}" type="presParOf" srcId="{4F619D92-A000-4DF5-A83B-033DE8B4498E}" destId="{C1C92C46-62DF-45B9-80C1-08F52DC9254E}" srcOrd="7" destOrd="0" presId="urn:microsoft.com/office/officeart/2008/layout/RadialCluster"/>
    <dgm:cxn modelId="{E130DFE5-B532-4C47-827A-5E59F15551F9}" type="presParOf" srcId="{4F619D92-A000-4DF5-A83B-033DE8B4498E}" destId="{1FC1BD94-FCCB-4452-9CE8-C9F5B0525152}"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فلسفة و أهداف ادارة الموارد البشرية</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كيفية الصياغة الجيدة لسياسات و استراتيجيات الادارة الفعالة للموارد البشرية</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فهم مهارات وطرق التخطيط للموارد البشرية</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مهارات الاستقطاب والاختيار والتوظيف</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كيفية تصميم نظام الأجور والحوافز</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كيفية تطبيق آليات تقييم الأداء</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المهارات اللازمة لإدارة فريق العمل</a:t>
          </a: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مفهوم ادارة الموارد البشرية و الأطر النظرية المنظمة لذلك</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8"/>
      <dgm:spPr/>
      <dgm:t>
        <a:bodyPr/>
        <a:lstStyle/>
        <a:p>
          <a:endParaRPr lang="en-US"/>
        </a:p>
      </dgm:t>
    </dgm:pt>
    <dgm:pt modelId="{912A154E-7E26-4FD9-8586-98A4D563445E}" type="pres">
      <dgm:prSet presAssocID="{7D685BDE-DF26-47F7-ADBA-DA8FB522419D}" presName="parentText" presStyleLbl="node1" presStyleIdx="0" presStyleCnt="8" custScaleX="128972">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8">
        <dgm:presLayoutVars>
          <dgm:bulletEnabled val="1"/>
        </dgm:presLayoutVars>
      </dgm:prSet>
      <dgm:spPr>
        <a:solidFill>
          <a:schemeClr val="accent5">
            <a:lumMod val="40000"/>
            <a:lumOff val="6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8"/>
      <dgm:spPr/>
      <dgm:t>
        <a:bodyPr/>
        <a:lstStyle/>
        <a:p>
          <a:endParaRPr lang="en-US"/>
        </a:p>
      </dgm:t>
    </dgm:pt>
    <dgm:pt modelId="{51907A20-D729-4177-A9EF-45E5A777F45E}" type="pres">
      <dgm:prSet presAssocID="{DE335DA2-74C7-49FC-99F6-117D6F9222C9}" presName="parentText" presStyleLbl="node1" presStyleIdx="1" presStyleCnt="8" custScaleX="128972">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8">
        <dgm:presLayoutVars>
          <dgm:bulletEnabled val="1"/>
        </dgm:presLayoutVars>
      </dgm:prSet>
      <dgm:spPr>
        <a:solidFill>
          <a:schemeClr val="accent5">
            <a:lumMod val="40000"/>
            <a:lumOff val="6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8"/>
      <dgm:spPr/>
      <dgm:t>
        <a:bodyPr/>
        <a:lstStyle/>
        <a:p>
          <a:endParaRPr lang="en-US"/>
        </a:p>
      </dgm:t>
    </dgm:pt>
    <dgm:pt modelId="{472E6C30-CBED-4109-9D4E-20278BC208BB}" type="pres">
      <dgm:prSet presAssocID="{2ED18327-05CF-47BC-91D4-2661E130CE9E}" presName="parentText" presStyleLbl="node1" presStyleIdx="2" presStyleCnt="8" custScaleX="128972">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8">
        <dgm:presLayoutVars>
          <dgm:bulletEnabled val="1"/>
        </dgm:presLayoutVars>
      </dgm:prSet>
      <dgm:spPr>
        <a:solidFill>
          <a:schemeClr val="accent5">
            <a:lumMod val="40000"/>
            <a:lumOff val="6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8"/>
      <dgm:spPr/>
      <dgm:t>
        <a:bodyPr/>
        <a:lstStyle/>
        <a:p>
          <a:endParaRPr lang="en-US"/>
        </a:p>
      </dgm:t>
    </dgm:pt>
    <dgm:pt modelId="{BAD89E29-E8A7-45AD-A78B-E2905A5C7048}" type="pres">
      <dgm:prSet presAssocID="{7BDE62FF-3D8E-456D-BF79-F97AD00D956A}" presName="parentText" presStyleLbl="node1" presStyleIdx="3" presStyleCnt="8" custScaleX="128972" custLinFactNeighborX="-21016" custLinFactNeighborY="5980">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8">
        <dgm:presLayoutVars>
          <dgm:bulletEnabled val="1"/>
        </dgm:presLayoutVars>
      </dgm:prSet>
      <dgm:spPr>
        <a:solidFill>
          <a:schemeClr val="accent5">
            <a:lumMod val="40000"/>
            <a:lumOff val="6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8"/>
      <dgm:spPr/>
      <dgm:t>
        <a:bodyPr/>
        <a:lstStyle/>
        <a:p>
          <a:endParaRPr lang="en-US"/>
        </a:p>
      </dgm:t>
    </dgm:pt>
    <dgm:pt modelId="{48201E9E-7820-487A-BC03-CBC828DB752F}" type="pres">
      <dgm:prSet presAssocID="{13ADC3BF-F9DB-413C-A0B0-EF6D23678C09}" presName="parentText" presStyleLbl="node1" presStyleIdx="4" presStyleCnt="8" custScaleX="128972">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8">
        <dgm:presLayoutVars>
          <dgm:bulletEnabled val="1"/>
        </dgm:presLayoutVars>
      </dgm:prSet>
      <dgm:spPr>
        <a:solidFill>
          <a:schemeClr val="accent5">
            <a:lumMod val="40000"/>
            <a:lumOff val="6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8"/>
      <dgm:spPr/>
      <dgm:t>
        <a:bodyPr/>
        <a:lstStyle/>
        <a:p>
          <a:endParaRPr lang="en-US"/>
        </a:p>
      </dgm:t>
    </dgm:pt>
    <dgm:pt modelId="{F496745B-7AA1-4FFE-99B9-658EC14CAF7D}" type="pres">
      <dgm:prSet presAssocID="{2AE139D6-BDD0-40CF-B9CC-DB104C987916}" presName="parentText" presStyleLbl="node1" presStyleIdx="5" presStyleCnt="8" custScaleX="128972">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8">
        <dgm:presLayoutVars>
          <dgm:bulletEnabled val="1"/>
        </dgm:presLayoutVars>
      </dgm:prSet>
      <dgm:spPr>
        <a:solidFill>
          <a:schemeClr val="accent5">
            <a:lumMod val="40000"/>
            <a:lumOff val="6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8"/>
      <dgm:spPr/>
      <dgm:t>
        <a:bodyPr/>
        <a:lstStyle/>
        <a:p>
          <a:endParaRPr lang="en-US"/>
        </a:p>
      </dgm:t>
    </dgm:pt>
    <dgm:pt modelId="{2B3EF442-2D4C-4650-BF5A-209428008FB7}" type="pres">
      <dgm:prSet presAssocID="{58BDD10F-39D0-468D-BA7F-B51932FDA94D}" presName="parentText" presStyleLbl="node1" presStyleIdx="6" presStyleCnt="8" custScaleX="128972">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8">
        <dgm:presLayoutVars>
          <dgm:bulletEnabled val="1"/>
        </dgm:presLayoutVars>
      </dgm:prSet>
      <dgm:spPr>
        <a:solidFill>
          <a:schemeClr val="accent5">
            <a:lumMod val="40000"/>
            <a:lumOff val="60000"/>
            <a:alpha val="9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8"/>
      <dgm:spPr/>
      <dgm:t>
        <a:bodyPr/>
        <a:lstStyle/>
        <a:p>
          <a:endParaRPr lang="en-US"/>
        </a:p>
      </dgm:t>
    </dgm:pt>
    <dgm:pt modelId="{16B52396-1FE9-443E-9F2F-44E95A7AABDD}" type="pres">
      <dgm:prSet presAssocID="{B1287E3B-BD90-407B-BFDA-9304C83149B8}" presName="parentText" presStyleLbl="node1" presStyleIdx="7" presStyleCnt="8"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8">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481D7E60-DACE-4E0F-BC95-1FD8FA187834}" type="presOf" srcId="{B1287E3B-BD90-407B-BFDA-9304C83149B8}" destId="{900A2AB8-7510-4AA8-B860-EDD096DF373B}"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7C474463-D7CB-49B3-80F4-F7518E1FAD8D}" type="presOf" srcId="{DE335DA2-74C7-49FC-99F6-117D6F9222C9}" destId="{51907A20-D729-4177-A9EF-45E5A777F45E}" srcOrd="1" destOrd="0" presId="urn:microsoft.com/office/officeart/2005/8/layout/list1"/>
    <dgm:cxn modelId="{64C3D75A-B4EA-4741-8A84-7B11391C376F}" type="presOf" srcId="{7BDE62FF-3D8E-456D-BF79-F97AD00D956A}" destId="{BAD89E29-E8A7-45AD-A78B-E2905A5C7048}" srcOrd="1" destOrd="0" presId="urn:microsoft.com/office/officeart/2005/8/layout/list1"/>
    <dgm:cxn modelId="{A334EF08-8855-40E0-AFF5-29C7051C688C}" type="presOf" srcId="{2AE139D6-BDD0-40CF-B9CC-DB104C987916}" destId="{E01400BD-0CC9-4837-97C3-F601BA4651B4}" srcOrd="0" destOrd="0" presId="urn:microsoft.com/office/officeart/2005/8/layout/list1"/>
    <dgm:cxn modelId="{751F681B-3713-4E03-826D-2E0D0EDBE6D1}" type="presOf" srcId="{DE335DA2-74C7-49FC-99F6-117D6F9222C9}" destId="{7485EB0A-1176-4D10-8477-91EADD323AF3}" srcOrd="0"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3332288E-5A00-49B5-8E7E-CC976E6B44DF}" type="presOf" srcId="{58BDD10F-39D0-468D-BA7F-B51932FDA94D}" destId="{2B3EF442-2D4C-4650-BF5A-209428008FB7}" srcOrd="1" destOrd="0" presId="urn:microsoft.com/office/officeart/2005/8/layout/list1"/>
    <dgm:cxn modelId="{0874B6EB-A9C2-4DB3-88B6-28BC3A577711}" srcId="{B8B06934-C1FE-4975-B808-6657D04C4D30}" destId="{7D685BDE-DF26-47F7-ADBA-DA8FB522419D}" srcOrd="0" destOrd="0" parTransId="{DC2E0680-FD0E-4D1B-9C18-32EAAD6EDF9C}" sibTransId="{0358AE6B-BE1B-4D6D-AAFA-26CE709199B7}"/>
    <dgm:cxn modelId="{2B0CC4C6-96BC-446E-BB59-6D792D3195A4}" type="presOf" srcId="{7D685BDE-DF26-47F7-ADBA-DA8FB522419D}" destId="{912A154E-7E26-4FD9-8586-98A4D563445E}" srcOrd="1" destOrd="0" presId="urn:microsoft.com/office/officeart/2005/8/layout/list1"/>
    <dgm:cxn modelId="{7835464E-9ED4-4635-BDB6-F391200599E3}" type="presOf" srcId="{58BDD10F-39D0-468D-BA7F-B51932FDA94D}" destId="{6F4FB4C7-AEE4-447D-93C0-E7739B8DC255}" srcOrd="0" destOrd="0" presId="urn:microsoft.com/office/officeart/2005/8/layout/list1"/>
    <dgm:cxn modelId="{AF4E30AD-C310-492D-94EB-AF9C88C0EF80}" type="presOf" srcId="{2ED18327-05CF-47BC-91D4-2661E130CE9E}" destId="{3E3A1408-84B9-401B-918F-E5A5BB7AA72F}" srcOrd="0" destOrd="0" presId="urn:microsoft.com/office/officeart/2005/8/layout/list1"/>
    <dgm:cxn modelId="{0E119923-B9B7-4F9A-BFCE-FDAD3B96CF71}" type="presOf" srcId="{13ADC3BF-F9DB-413C-A0B0-EF6D23678C09}" destId="{4D3C5DAF-614E-4D70-ACB5-998B2AD036C5}" srcOrd="0" destOrd="0" presId="urn:microsoft.com/office/officeart/2005/8/layout/list1"/>
    <dgm:cxn modelId="{A0D179B1-AA62-478A-8DFC-DD41A2FA1065}" type="presOf" srcId="{13ADC3BF-F9DB-413C-A0B0-EF6D23678C09}" destId="{48201E9E-7820-487A-BC03-CBC828DB752F}" srcOrd="1"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AC805812-B7D7-4E61-B94A-DC7792307367}" srcId="{B8B06934-C1FE-4975-B808-6657D04C4D30}" destId="{2AE139D6-BDD0-40CF-B9CC-DB104C987916}" srcOrd="5" destOrd="0" parTransId="{EEED5853-7A85-4F8A-BDB6-FDD946AEEB03}" sibTransId="{25362414-EF50-450B-B635-3DAF014269DE}"/>
    <dgm:cxn modelId="{620BC621-F010-4D7F-A408-D24DA9D6681C}" srcId="{B8B06934-C1FE-4975-B808-6657D04C4D30}" destId="{7BDE62FF-3D8E-456D-BF79-F97AD00D956A}" srcOrd="3" destOrd="0" parTransId="{F3D0D2E9-A0C8-45DE-A889-12FD54D4DAE3}" sibTransId="{D2546930-1676-41E6-922B-3E470CB39FF1}"/>
    <dgm:cxn modelId="{698AF79E-9D95-4ADD-80C9-74CC2186E789}" srcId="{B8B06934-C1FE-4975-B808-6657D04C4D30}" destId="{B1287E3B-BD90-407B-BFDA-9304C83149B8}" srcOrd="7" destOrd="0" parTransId="{4BF03883-5731-4794-9564-C5DE2A4AE0F1}" sibTransId="{886900BA-9DE8-4B6F-8416-C356734DF0AA}"/>
    <dgm:cxn modelId="{5E7AD43B-87B2-4124-946B-72044E09D964}" type="presOf" srcId="{2ED18327-05CF-47BC-91D4-2661E130CE9E}" destId="{472E6C30-CBED-4109-9D4E-20278BC208BB}" srcOrd="1" destOrd="0" presId="urn:microsoft.com/office/officeart/2005/8/layout/list1"/>
    <dgm:cxn modelId="{BA44239F-310C-4425-A06B-F1D899B51542}" type="presOf" srcId="{7BDE62FF-3D8E-456D-BF79-F97AD00D956A}" destId="{3CCF7002-B127-4D7D-B81D-85A8A6B94E05}" srcOrd="0" destOrd="0" presId="urn:microsoft.com/office/officeart/2005/8/layout/list1"/>
    <dgm:cxn modelId="{9BB00AB2-2667-46B4-A327-C7F3B1E69472}" srcId="{B8B06934-C1FE-4975-B808-6657D04C4D30}" destId="{DE335DA2-74C7-49FC-99F6-117D6F9222C9}" srcOrd="1" destOrd="0" parTransId="{5E7EA675-35FE-49C2-A812-CC084CCCF404}" sibTransId="{02281363-EBB4-487B-A065-FB189D6E747C}"/>
    <dgm:cxn modelId="{4BAACFE8-6CF1-451B-A2A3-68A6717BFFFD}" type="presOf" srcId="{2AE139D6-BDD0-40CF-B9CC-DB104C987916}" destId="{F496745B-7AA1-4FFE-99B9-658EC14CAF7D}" srcOrd="1" destOrd="0" presId="urn:microsoft.com/office/officeart/2005/8/layout/list1"/>
    <dgm:cxn modelId="{21BF1AFC-5992-4BB5-8001-C96A51B6379D}" type="presOf" srcId="{B8B06934-C1FE-4975-B808-6657D04C4D30}" destId="{F8D4BB58-BB70-4589-A1D4-F1319257FB11}" srcOrd="0" destOrd="0" presId="urn:microsoft.com/office/officeart/2005/8/layout/list1"/>
    <dgm:cxn modelId="{54068D7D-8329-41A9-BD2A-68FB5068BCDA}" type="presOf" srcId="{B1287E3B-BD90-407B-BFDA-9304C83149B8}" destId="{16B52396-1FE9-443E-9F2F-44E95A7AABDD}" srcOrd="1" destOrd="0" presId="urn:microsoft.com/office/officeart/2005/8/layout/list1"/>
    <dgm:cxn modelId="{4DE4495C-A5A2-40A4-967D-DFB2D85A819E}" type="presOf" srcId="{7D685BDE-DF26-47F7-ADBA-DA8FB522419D}" destId="{2682A327-C04E-4FF9-9D3D-BE97B4FABD93}" srcOrd="0" destOrd="0" presId="urn:microsoft.com/office/officeart/2005/8/layout/list1"/>
    <dgm:cxn modelId="{6B4576F5-5195-4493-83E9-9531F9C35D88}" type="presParOf" srcId="{F8D4BB58-BB70-4589-A1D4-F1319257FB11}" destId="{F0A9A397-31C7-4EEC-90C0-BA2FC985B0B8}" srcOrd="0" destOrd="0" presId="urn:microsoft.com/office/officeart/2005/8/layout/list1"/>
    <dgm:cxn modelId="{775A0E31-56C6-42A8-BED6-EB39DBDFE6E2}" type="presParOf" srcId="{F0A9A397-31C7-4EEC-90C0-BA2FC985B0B8}" destId="{2682A327-C04E-4FF9-9D3D-BE97B4FABD93}" srcOrd="0" destOrd="0" presId="urn:microsoft.com/office/officeart/2005/8/layout/list1"/>
    <dgm:cxn modelId="{28A62E6F-896E-48FA-B324-18EA3B3F8A6D}" type="presParOf" srcId="{F0A9A397-31C7-4EEC-90C0-BA2FC985B0B8}" destId="{912A154E-7E26-4FD9-8586-98A4D563445E}" srcOrd="1" destOrd="0" presId="urn:microsoft.com/office/officeart/2005/8/layout/list1"/>
    <dgm:cxn modelId="{8500C217-B3D9-475E-A905-4D8030172B39}" type="presParOf" srcId="{F8D4BB58-BB70-4589-A1D4-F1319257FB11}" destId="{5F080512-52E1-490B-B67F-CD29510F8E03}" srcOrd="1" destOrd="0" presId="urn:microsoft.com/office/officeart/2005/8/layout/list1"/>
    <dgm:cxn modelId="{577D66DB-211C-4E2D-9833-D819794B24DC}" type="presParOf" srcId="{F8D4BB58-BB70-4589-A1D4-F1319257FB11}" destId="{3524E8D2-CC2A-42DD-A370-7AE56C307456}" srcOrd="2" destOrd="0" presId="urn:microsoft.com/office/officeart/2005/8/layout/list1"/>
    <dgm:cxn modelId="{E183BE16-CD06-4660-989F-8B4DCD4A3BE2}" type="presParOf" srcId="{F8D4BB58-BB70-4589-A1D4-F1319257FB11}" destId="{A10277D2-BFF7-43DA-8EB4-6C875409A6FD}" srcOrd="3" destOrd="0" presId="urn:microsoft.com/office/officeart/2005/8/layout/list1"/>
    <dgm:cxn modelId="{59D03831-7488-47C5-96D7-CA35B4FD2511}" type="presParOf" srcId="{F8D4BB58-BB70-4589-A1D4-F1319257FB11}" destId="{0D4D5ECE-AFF5-48AB-A62A-B56195BBE1AF}" srcOrd="4" destOrd="0" presId="urn:microsoft.com/office/officeart/2005/8/layout/list1"/>
    <dgm:cxn modelId="{A67E066D-184D-4C82-AE72-856ADF1FF7B4}" type="presParOf" srcId="{0D4D5ECE-AFF5-48AB-A62A-B56195BBE1AF}" destId="{7485EB0A-1176-4D10-8477-91EADD323AF3}" srcOrd="0" destOrd="0" presId="urn:microsoft.com/office/officeart/2005/8/layout/list1"/>
    <dgm:cxn modelId="{1FC1B286-2030-4054-8B24-D9028E8CD057}" type="presParOf" srcId="{0D4D5ECE-AFF5-48AB-A62A-B56195BBE1AF}" destId="{51907A20-D729-4177-A9EF-45E5A777F45E}" srcOrd="1" destOrd="0" presId="urn:microsoft.com/office/officeart/2005/8/layout/list1"/>
    <dgm:cxn modelId="{3F81A17F-B277-4371-9182-A0E9D09FF0FF}" type="presParOf" srcId="{F8D4BB58-BB70-4589-A1D4-F1319257FB11}" destId="{C3EA560C-9777-41D0-AE04-2DD4C4B5313C}" srcOrd="5" destOrd="0" presId="urn:microsoft.com/office/officeart/2005/8/layout/list1"/>
    <dgm:cxn modelId="{5BDDEDCD-6853-4685-BEFD-3400B163CC8E}" type="presParOf" srcId="{F8D4BB58-BB70-4589-A1D4-F1319257FB11}" destId="{94A12905-94EB-49F1-8CB6-F7795AD00401}" srcOrd="6" destOrd="0" presId="urn:microsoft.com/office/officeart/2005/8/layout/list1"/>
    <dgm:cxn modelId="{5FA6F9F9-AC5F-4B54-A935-B54970D2E84D}" type="presParOf" srcId="{F8D4BB58-BB70-4589-A1D4-F1319257FB11}" destId="{495313FC-6A7E-4CE7-8A4C-EA9D71C21468}" srcOrd="7" destOrd="0" presId="urn:microsoft.com/office/officeart/2005/8/layout/list1"/>
    <dgm:cxn modelId="{575F3B33-CA09-4563-8655-40FBCBD39CD5}" type="presParOf" srcId="{F8D4BB58-BB70-4589-A1D4-F1319257FB11}" destId="{F8CC8D8D-FABC-4550-9B7B-78E074BD95A7}" srcOrd="8" destOrd="0" presId="urn:microsoft.com/office/officeart/2005/8/layout/list1"/>
    <dgm:cxn modelId="{186D8A41-28F7-41FA-A638-80B560DAC432}" type="presParOf" srcId="{F8CC8D8D-FABC-4550-9B7B-78E074BD95A7}" destId="{3E3A1408-84B9-401B-918F-E5A5BB7AA72F}" srcOrd="0" destOrd="0" presId="urn:microsoft.com/office/officeart/2005/8/layout/list1"/>
    <dgm:cxn modelId="{B075450C-D9EB-4E54-AD6E-2F724DB4119E}" type="presParOf" srcId="{F8CC8D8D-FABC-4550-9B7B-78E074BD95A7}" destId="{472E6C30-CBED-4109-9D4E-20278BC208BB}" srcOrd="1" destOrd="0" presId="urn:microsoft.com/office/officeart/2005/8/layout/list1"/>
    <dgm:cxn modelId="{1B074231-7FEC-47D2-89D0-DD0C3E98305C}" type="presParOf" srcId="{F8D4BB58-BB70-4589-A1D4-F1319257FB11}" destId="{2A81E9F0-B711-4E86-ACAE-AFF2971F72B0}" srcOrd="9" destOrd="0" presId="urn:microsoft.com/office/officeart/2005/8/layout/list1"/>
    <dgm:cxn modelId="{5155E44E-D912-4CDA-B31D-B984D072D816}" type="presParOf" srcId="{F8D4BB58-BB70-4589-A1D4-F1319257FB11}" destId="{10D8E76D-697A-4EBD-B401-D5B41BB66BF6}" srcOrd="10" destOrd="0" presId="urn:microsoft.com/office/officeart/2005/8/layout/list1"/>
    <dgm:cxn modelId="{C3681726-F4AC-4266-BBA2-EB8A098EBB3D}" type="presParOf" srcId="{F8D4BB58-BB70-4589-A1D4-F1319257FB11}" destId="{948447FC-992D-4B95-9DCE-20629AB76F53}" srcOrd="11" destOrd="0" presId="urn:microsoft.com/office/officeart/2005/8/layout/list1"/>
    <dgm:cxn modelId="{71686A39-760F-45BD-A3CB-45B1C3F335D6}" type="presParOf" srcId="{F8D4BB58-BB70-4589-A1D4-F1319257FB11}" destId="{26C3F1CE-0538-4C75-8FAF-DAA25115868B}" srcOrd="12" destOrd="0" presId="urn:microsoft.com/office/officeart/2005/8/layout/list1"/>
    <dgm:cxn modelId="{6DA808AC-9EAA-4CD3-B143-8C66E980E81F}" type="presParOf" srcId="{26C3F1CE-0538-4C75-8FAF-DAA25115868B}" destId="{3CCF7002-B127-4D7D-B81D-85A8A6B94E05}" srcOrd="0" destOrd="0" presId="urn:microsoft.com/office/officeart/2005/8/layout/list1"/>
    <dgm:cxn modelId="{D16F7566-EFF1-43B3-9A2F-CEDB3B0CB868}" type="presParOf" srcId="{26C3F1CE-0538-4C75-8FAF-DAA25115868B}" destId="{BAD89E29-E8A7-45AD-A78B-E2905A5C7048}" srcOrd="1" destOrd="0" presId="urn:microsoft.com/office/officeart/2005/8/layout/list1"/>
    <dgm:cxn modelId="{09F050B5-3362-485A-9F7D-446C30E587C6}" type="presParOf" srcId="{F8D4BB58-BB70-4589-A1D4-F1319257FB11}" destId="{20A87B85-0BAC-4638-B02A-0B21E906EE47}" srcOrd="13" destOrd="0" presId="urn:microsoft.com/office/officeart/2005/8/layout/list1"/>
    <dgm:cxn modelId="{45C4F86B-E13E-4CAC-8433-2A1E5DCFB217}" type="presParOf" srcId="{F8D4BB58-BB70-4589-A1D4-F1319257FB11}" destId="{E18B2D1B-A3BD-468A-8C22-AF84ADB0082B}" srcOrd="14" destOrd="0" presId="urn:microsoft.com/office/officeart/2005/8/layout/list1"/>
    <dgm:cxn modelId="{21AC4002-3FF3-43FF-BA1C-F75F24663F63}" type="presParOf" srcId="{F8D4BB58-BB70-4589-A1D4-F1319257FB11}" destId="{67999E5E-C9A9-44B6-9834-248CB66DE2B0}" srcOrd="15" destOrd="0" presId="urn:microsoft.com/office/officeart/2005/8/layout/list1"/>
    <dgm:cxn modelId="{7F3DE3D0-0982-4A68-9A74-CCFCEFD53050}" type="presParOf" srcId="{F8D4BB58-BB70-4589-A1D4-F1319257FB11}" destId="{0B333B0F-F4B4-4D7C-98A9-5DE255035FA6}" srcOrd="16" destOrd="0" presId="urn:microsoft.com/office/officeart/2005/8/layout/list1"/>
    <dgm:cxn modelId="{6A4D068A-13B6-499A-8660-420B197C89A1}" type="presParOf" srcId="{0B333B0F-F4B4-4D7C-98A9-5DE255035FA6}" destId="{4D3C5DAF-614E-4D70-ACB5-998B2AD036C5}" srcOrd="0" destOrd="0" presId="urn:microsoft.com/office/officeart/2005/8/layout/list1"/>
    <dgm:cxn modelId="{2FB4B5A9-B7C2-41F5-86E2-E91D728A12E8}" type="presParOf" srcId="{0B333B0F-F4B4-4D7C-98A9-5DE255035FA6}" destId="{48201E9E-7820-487A-BC03-CBC828DB752F}" srcOrd="1" destOrd="0" presId="urn:microsoft.com/office/officeart/2005/8/layout/list1"/>
    <dgm:cxn modelId="{0FA167D6-B684-4AE4-91DF-6601CFA77032}" type="presParOf" srcId="{F8D4BB58-BB70-4589-A1D4-F1319257FB11}" destId="{A8299CFC-B771-44C3-81FC-39BBC61042E1}" srcOrd="17" destOrd="0" presId="urn:microsoft.com/office/officeart/2005/8/layout/list1"/>
    <dgm:cxn modelId="{3D46A643-7869-458E-A137-C9EA49C6283D}" type="presParOf" srcId="{F8D4BB58-BB70-4589-A1D4-F1319257FB11}" destId="{505CA900-0790-4DBC-A892-DFF5D942729C}" srcOrd="18" destOrd="0" presId="urn:microsoft.com/office/officeart/2005/8/layout/list1"/>
    <dgm:cxn modelId="{A1122A9C-FA17-46BA-B262-7C4E70F84582}" type="presParOf" srcId="{F8D4BB58-BB70-4589-A1D4-F1319257FB11}" destId="{F825F0D6-320F-4B81-9E1A-A27ED34A0310}" srcOrd="19" destOrd="0" presId="urn:microsoft.com/office/officeart/2005/8/layout/list1"/>
    <dgm:cxn modelId="{5A65C225-52D1-4395-A34F-908880C7819D}" type="presParOf" srcId="{F8D4BB58-BB70-4589-A1D4-F1319257FB11}" destId="{8D1B5304-910E-4162-BD3B-99BBF606DF4A}" srcOrd="20" destOrd="0" presId="urn:microsoft.com/office/officeart/2005/8/layout/list1"/>
    <dgm:cxn modelId="{ABBD1D51-2684-42D8-B7C4-D0215283A6E4}" type="presParOf" srcId="{8D1B5304-910E-4162-BD3B-99BBF606DF4A}" destId="{E01400BD-0CC9-4837-97C3-F601BA4651B4}" srcOrd="0" destOrd="0" presId="urn:microsoft.com/office/officeart/2005/8/layout/list1"/>
    <dgm:cxn modelId="{D18DD34F-A751-4C8F-B577-8C09859AD4BE}" type="presParOf" srcId="{8D1B5304-910E-4162-BD3B-99BBF606DF4A}" destId="{F496745B-7AA1-4FFE-99B9-658EC14CAF7D}" srcOrd="1" destOrd="0" presId="urn:microsoft.com/office/officeart/2005/8/layout/list1"/>
    <dgm:cxn modelId="{37ED8677-9E02-4B7D-9FA7-01181CD80863}" type="presParOf" srcId="{F8D4BB58-BB70-4589-A1D4-F1319257FB11}" destId="{6751F1DD-9912-4610-B42B-44E82D01B817}" srcOrd="21" destOrd="0" presId="urn:microsoft.com/office/officeart/2005/8/layout/list1"/>
    <dgm:cxn modelId="{2142F003-C548-4A83-83EB-F54CCEB0CCBE}" type="presParOf" srcId="{F8D4BB58-BB70-4589-A1D4-F1319257FB11}" destId="{480D244B-8E33-4FEB-B74A-3A603ACC34BE}" srcOrd="22" destOrd="0" presId="urn:microsoft.com/office/officeart/2005/8/layout/list1"/>
    <dgm:cxn modelId="{008B3B0D-27FE-43D5-BD47-21712AA46C7A}" type="presParOf" srcId="{F8D4BB58-BB70-4589-A1D4-F1319257FB11}" destId="{02B77748-91EC-46CD-B085-09EA85069699}" srcOrd="23" destOrd="0" presId="urn:microsoft.com/office/officeart/2005/8/layout/list1"/>
    <dgm:cxn modelId="{73DBA85B-9B5B-41AA-AE1C-D5F988FC89D0}" type="presParOf" srcId="{F8D4BB58-BB70-4589-A1D4-F1319257FB11}" destId="{CF37E44D-F5EE-4B67-954D-E561817E4B9F}" srcOrd="24" destOrd="0" presId="urn:microsoft.com/office/officeart/2005/8/layout/list1"/>
    <dgm:cxn modelId="{CC740E14-2025-4792-8C61-AC5F4437B134}" type="presParOf" srcId="{CF37E44D-F5EE-4B67-954D-E561817E4B9F}" destId="{6F4FB4C7-AEE4-447D-93C0-E7739B8DC255}" srcOrd="0" destOrd="0" presId="urn:microsoft.com/office/officeart/2005/8/layout/list1"/>
    <dgm:cxn modelId="{674F8951-3A1E-4106-ACC0-A17E5C91378A}" type="presParOf" srcId="{CF37E44D-F5EE-4B67-954D-E561817E4B9F}" destId="{2B3EF442-2D4C-4650-BF5A-209428008FB7}" srcOrd="1" destOrd="0" presId="urn:microsoft.com/office/officeart/2005/8/layout/list1"/>
    <dgm:cxn modelId="{D2DE2778-9FA0-4FA7-9988-A1A9F29E9D8A}" type="presParOf" srcId="{F8D4BB58-BB70-4589-A1D4-F1319257FB11}" destId="{F532C8F2-368A-4F1F-A514-D33FCF8E5400}" srcOrd="25" destOrd="0" presId="urn:microsoft.com/office/officeart/2005/8/layout/list1"/>
    <dgm:cxn modelId="{78841860-BB51-4394-BDC4-9ADA4460285D}" type="presParOf" srcId="{F8D4BB58-BB70-4589-A1D4-F1319257FB11}" destId="{05842027-6199-4397-AC61-B5EACC619BA9}" srcOrd="26" destOrd="0" presId="urn:microsoft.com/office/officeart/2005/8/layout/list1"/>
    <dgm:cxn modelId="{172E5DC4-8BEC-4A15-8B67-36B7E96F8DB8}" type="presParOf" srcId="{F8D4BB58-BB70-4589-A1D4-F1319257FB11}" destId="{CC24B3C5-72D8-4523-9956-80D1F20C9E0B}" srcOrd="27" destOrd="0" presId="urn:microsoft.com/office/officeart/2005/8/layout/list1"/>
    <dgm:cxn modelId="{8E6A21F6-48BD-44B0-A265-3C598258316A}" type="presParOf" srcId="{F8D4BB58-BB70-4589-A1D4-F1319257FB11}" destId="{4B06D7DE-A009-4876-B297-29075320093F}" srcOrd="28" destOrd="0" presId="urn:microsoft.com/office/officeart/2005/8/layout/list1"/>
    <dgm:cxn modelId="{75EB5AF4-F46F-486C-9D71-1C65EF61F535}" type="presParOf" srcId="{4B06D7DE-A009-4876-B297-29075320093F}" destId="{900A2AB8-7510-4AA8-B860-EDD096DF373B}" srcOrd="0" destOrd="0" presId="urn:microsoft.com/office/officeart/2005/8/layout/list1"/>
    <dgm:cxn modelId="{4636D6D8-1393-4308-90C8-C147A9BB498A}" type="presParOf" srcId="{4B06D7DE-A009-4876-B297-29075320093F}" destId="{16B52396-1FE9-443E-9F2F-44E95A7AABDD}" srcOrd="1" destOrd="0" presId="urn:microsoft.com/office/officeart/2005/8/layout/list1"/>
    <dgm:cxn modelId="{EACDDB02-02A2-44CC-8637-0AD5DA0DAA9F}" type="presParOf" srcId="{F8D4BB58-BB70-4589-A1D4-F1319257FB11}" destId="{D353A56A-7EC1-4F65-A08A-B63D1968E715}" srcOrd="29" destOrd="0" presId="urn:microsoft.com/office/officeart/2005/8/layout/list1"/>
    <dgm:cxn modelId="{E6F26255-172B-4B99-A606-BBD354CD67CA}" type="presParOf" srcId="{F8D4BB58-BB70-4589-A1D4-F1319257FB11}" destId="{410B76E0-0C9B-4925-8103-A80A8D304A39}"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5D0310-2F20-4A2E-B859-EFAADCA33AC3}" type="doc">
      <dgm:prSet loTypeId="urn:microsoft.com/office/officeart/2005/8/layout/list1" loCatId="list" qsTypeId="urn:microsoft.com/office/officeart/2005/8/quickstyle/3d2#1" qsCatId="3D" csTypeId="urn:microsoft.com/office/officeart/2005/8/colors/colorful2" csCatId="colorful" phldr="1"/>
      <dgm:spPr/>
      <dgm:t>
        <a:bodyPr/>
        <a:lstStyle/>
        <a:p>
          <a:pPr rtl="1"/>
          <a:endParaRPr lang="ar-SA"/>
        </a:p>
      </dgm:t>
    </dgm:pt>
    <dgm:pt modelId="{A35AE7DA-AA0C-4C83-A3A6-51899D637A3E}">
      <dgm:prSet phldrT="[Text]" custT="1"/>
      <dgm:spPr>
        <a:solidFill>
          <a:schemeClr val="accent6">
            <a:lumMod val="50000"/>
          </a:schemeClr>
        </a:solidFill>
      </dgm:spPr>
      <dgm:t>
        <a:bodyPr/>
        <a:lstStyle/>
        <a:p>
          <a:pPr rtl="1"/>
          <a:r>
            <a:rPr lang="ar-SA" sz="2000" b="1" dirty="0"/>
            <a:t>الأساليب الحديثة في الإدارة     			   (12ساعة)</a:t>
          </a:r>
        </a:p>
      </dgm:t>
    </dgm:pt>
    <dgm:pt modelId="{9169FF2F-9F1C-420B-8C25-68EAD2D8AAEA}" type="parTrans" cxnId="{4593EEBE-8E1B-40A6-BD92-274A4F1D924E}">
      <dgm:prSet/>
      <dgm:spPr/>
      <dgm:t>
        <a:bodyPr/>
        <a:lstStyle/>
        <a:p>
          <a:pPr rtl="1"/>
          <a:endParaRPr lang="ar-SA" sz="2000" b="1"/>
        </a:p>
      </dgm:t>
    </dgm:pt>
    <dgm:pt modelId="{34AE67D5-2054-4B8B-9508-8E1FE2BB4F00}" type="sibTrans" cxnId="{4593EEBE-8E1B-40A6-BD92-274A4F1D924E}">
      <dgm:prSet/>
      <dgm:spPr/>
      <dgm:t>
        <a:bodyPr/>
        <a:lstStyle/>
        <a:p>
          <a:pPr rtl="1"/>
          <a:endParaRPr lang="ar-SA" sz="2000" b="1"/>
        </a:p>
      </dgm:t>
    </dgm:pt>
    <dgm:pt modelId="{284F205A-5E2F-4815-8A66-253AFC6B8774}">
      <dgm:prSet phldrT="[Text]" custT="1"/>
      <dgm:spPr>
        <a:solidFill>
          <a:schemeClr val="accent6">
            <a:lumMod val="50000"/>
          </a:schemeClr>
        </a:solidFill>
      </dgm:spPr>
      <dgm:t>
        <a:bodyPr/>
        <a:lstStyle/>
        <a:p>
          <a:pPr rtl="1"/>
          <a:r>
            <a:rPr lang="ar-SA" sz="2000" b="1" dirty="0"/>
            <a:t>تقييم الأداء الوظيفي               		   (8 ساعات)</a:t>
          </a:r>
        </a:p>
      </dgm:t>
    </dgm:pt>
    <dgm:pt modelId="{0B4434D2-2FCE-4D76-90B3-2DEF6D671AB9}" type="parTrans" cxnId="{9EFD294A-8F6E-4832-892A-182DFDD190ED}">
      <dgm:prSet/>
      <dgm:spPr/>
      <dgm:t>
        <a:bodyPr/>
        <a:lstStyle/>
        <a:p>
          <a:pPr rtl="1"/>
          <a:endParaRPr lang="ar-SA" sz="2000" b="1"/>
        </a:p>
      </dgm:t>
    </dgm:pt>
    <dgm:pt modelId="{974BF1BB-846B-406E-9EE6-A01755963373}" type="sibTrans" cxnId="{9EFD294A-8F6E-4832-892A-182DFDD190ED}">
      <dgm:prSet/>
      <dgm:spPr/>
      <dgm:t>
        <a:bodyPr/>
        <a:lstStyle/>
        <a:p>
          <a:pPr rtl="1"/>
          <a:endParaRPr lang="ar-SA" sz="2000" b="1"/>
        </a:p>
      </dgm:t>
    </dgm:pt>
    <dgm:pt modelId="{AB7338B2-50AA-4453-A6A4-4A6670E61070}">
      <dgm:prSet custT="1"/>
      <dgm:spPr>
        <a:solidFill>
          <a:schemeClr val="accent6">
            <a:lumMod val="50000"/>
          </a:schemeClr>
        </a:solidFill>
      </dgm:spPr>
      <dgm:t>
        <a:bodyPr/>
        <a:lstStyle/>
        <a:p>
          <a:pPr rtl="1"/>
          <a:r>
            <a:rPr lang="ar-SA" sz="2000" b="1" dirty="0"/>
            <a:t>دبلوم إدارة الاعمال الحديثة			    (60 ساعة)</a:t>
          </a:r>
        </a:p>
      </dgm:t>
    </dgm:pt>
    <dgm:pt modelId="{EB7C39CF-854F-47B9-A57C-8516B231E4F1}" type="parTrans" cxnId="{401DB22B-44E2-4BF8-8159-12212C11ECE8}">
      <dgm:prSet/>
      <dgm:spPr/>
      <dgm:t>
        <a:bodyPr/>
        <a:lstStyle/>
        <a:p>
          <a:pPr rtl="1"/>
          <a:endParaRPr lang="ar-SA" sz="2000" b="1"/>
        </a:p>
      </dgm:t>
    </dgm:pt>
    <dgm:pt modelId="{6A6F19C4-D1EB-415D-BCA5-A6E3E7FCFEC1}" type="sibTrans" cxnId="{401DB22B-44E2-4BF8-8159-12212C11ECE8}">
      <dgm:prSet/>
      <dgm:spPr/>
      <dgm:t>
        <a:bodyPr/>
        <a:lstStyle/>
        <a:p>
          <a:pPr rtl="1"/>
          <a:endParaRPr lang="ar-SA" sz="2000" b="1"/>
        </a:p>
      </dgm:t>
    </dgm:pt>
    <dgm:pt modelId="{D5D1820B-9D8F-4943-B1C9-D39838D144C7}">
      <dgm:prSet custT="1"/>
      <dgm:spPr>
        <a:solidFill>
          <a:schemeClr val="accent6">
            <a:lumMod val="50000"/>
          </a:schemeClr>
        </a:solidFill>
      </dgm:spPr>
      <dgm:t>
        <a:bodyPr/>
        <a:lstStyle/>
        <a:p>
          <a:pPr rtl="1"/>
          <a:r>
            <a:rPr lang="ar-SA" sz="2000" b="1" dirty="0"/>
            <a:t>الاتجاهات الحديثة في القيادة الإدارية    		   (20 ساعة)</a:t>
          </a:r>
        </a:p>
      </dgm:t>
    </dgm:pt>
    <dgm:pt modelId="{FF50EC8D-07FD-419A-B325-DE5A606B249F}" type="parTrans" cxnId="{AFD9C3F3-CDDB-4D55-A795-F150DD795D52}">
      <dgm:prSet/>
      <dgm:spPr/>
      <dgm:t>
        <a:bodyPr/>
        <a:lstStyle/>
        <a:p>
          <a:pPr rtl="1"/>
          <a:endParaRPr lang="ar-SA" sz="2000" b="1"/>
        </a:p>
      </dgm:t>
    </dgm:pt>
    <dgm:pt modelId="{0369417A-3D3C-41C8-8DC4-2CB20A7ABFB5}" type="sibTrans" cxnId="{AFD9C3F3-CDDB-4D55-A795-F150DD795D52}">
      <dgm:prSet/>
      <dgm:spPr/>
      <dgm:t>
        <a:bodyPr/>
        <a:lstStyle/>
        <a:p>
          <a:pPr rtl="1"/>
          <a:endParaRPr lang="ar-SA" sz="2000" b="1"/>
        </a:p>
      </dgm:t>
    </dgm:pt>
    <dgm:pt modelId="{EBBACB2F-200E-47C8-BEAF-2EAAB9A94D06}">
      <dgm:prSet custT="1"/>
      <dgm:spPr>
        <a:solidFill>
          <a:schemeClr val="accent6">
            <a:lumMod val="50000"/>
          </a:schemeClr>
        </a:solidFill>
      </dgm:spPr>
      <dgm:t>
        <a:bodyPr/>
        <a:lstStyle/>
        <a:p>
          <a:pPr rtl="1"/>
          <a:r>
            <a:rPr lang="ar-SA" sz="2000" b="1" dirty="0"/>
            <a:t>التخطيط الاستراتيجي المؤسسي        		   (25 ساعة)</a:t>
          </a:r>
        </a:p>
      </dgm:t>
    </dgm:pt>
    <dgm:pt modelId="{2ED1F1E0-830C-4726-93BB-1D3D77091A0F}" type="parTrans" cxnId="{6A5E97EA-1CA8-4976-995F-0FE9C79C5116}">
      <dgm:prSet/>
      <dgm:spPr/>
      <dgm:t>
        <a:bodyPr/>
        <a:lstStyle/>
        <a:p>
          <a:pPr rtl="1"/>
          <a:endParaRPr lang="ar-SA" sz="2000" b="1"/>
        </a:p>
      </dgm:t>
    </dgm:pt>
    <dgm:pt modelId="{69AABA25-53D7-41CE-9008-02BE06DB432C}" type="sibTrans" cxnId="{6A5E97EA-1CA8-4976-995F-0FE9C79C5116}">
      <dgm:prSet/>
      <dgm:spPr/>
      <dgm:t>
        <a:bodyPr/>
        <a:lstStyle/>
        <a:p>
          <a:pPr rtl="1"/>
          <a:endParaRPr lang="ar-SA" sz="2000" b="1"/>
        </a:p>
      </dgm:t>
    </dgm:pt>
    <dgm:pt modelId="{3B2F2DB2-14D9-4410-AD53-903DA6EC55EA}">
      <dgm:prSet custT="1"/>
      <dgm:spPr>
        <a:solidFill>
          <a:schemeClr val="accent6">
            <a:lumMod val="50000"/>
          </a:schemeClr>
        </a:solidFill>
      </dgm:spPr>
      <dgm:t>
        <a:bodyPr/>
        <a:lstStyle/>
        <a:p>
          <a:pPr rtl="1"/>
          <a:r>
            <a:rPr lang="ar-SA" sz="2000" b="1" dirty="0"/>
            <a:t>إدارة المشروعات الصغيرة     		                (20 ساعة)</a:t>
          </a:r>
        </a:p>
      </dgm:t>
    </dgm:pt>
    <dgm:pt modelId="{3E8FD25D-A6DE-4C95-8D6A-1C46CED7A7CB}" type="parTrans" cxnId="{46A8F31E-3A7C-4C9A-B5D2-5903C91759D9}">
      <dgm:prSet/>
      <dgm:spPr/>
      <dgm:t>
        <a:bodyPr/>
        <a:lstStyle/>
        <a:p>
          <a:pPr rtl="1"/>
          <a:endParaRPr lang="ar-SA" sz="2000" b="1"/>
        </a:p>
      </dgm:t>
    </dgm:pt>
    <dgm:pt modelId="{DC5E0FC4-463C-4FF2-920C-034A397FCE0F}" type="sibTrans" cxnId="{46A8F31E-3A7C-4C9A-B5D2-5903C91759D9}">
      <dgm:prSet/>
      <dgm:spPr/>
      <dgm:t>
        <a:bodyPr/>
        <a:lstStyle/>
        <a:p>
          <a:pPr rtl="1"/>
          <a:endParaRPr lang="ar-SA" sz="2000" b="1"/>
        </a:p>
      </dgm:t>
    </dgm:pt>
    <dgm:pt modelId="{0FCBF289-4350-4B31-9751-59781B0E7176}">
      <dgm:prSet custT="1"/>
      <dgm:spPr>
        <a:solidFill>
          <a:schemeClr val="accent6">
            <a:lumMod val="50000"/>
          </a:schemeClr>
        </a:solidFill>
      </dgm:spPr>
      <dgm:t>
        <a:bodyPr/>
        <a:lstStyle/>
        <a:p>
          <a:pPr rtl="1"/>
          <a:r>
            <a:rPr lang="ar-SA" sz="2000" b="1" dirty="0"/>
            <a:t>مهارات التوجيه والرقابة       			   (8 ساعات)</a:t>
          </a:r>
        </a:p>
      </dgm:t>
    </dgm:pt>
    <dgm:pt modelId="{E4D4711F-2113-474A-8420-3E8A3C920915}" type="parTrans" cxnId="{F87B3F95-D536-4853-8A86-9345633A7336}">
      <dgm:prSet/>
      <dgm:spPr/>
      <dgm:t>
        <a:bodyPr/>
        <a:lstStyle/>
        <a:p>
          <a:pPr rtl="1"/>
          <a:endParaRPr lang="ar-SA" sz="2000" b="1"/>
        </a:p>
      </dgm:t>
    </dgm:pt>
    <dgm:pt modelId="{60DFFE92-866A-4F3E-B3B8-624769BDD110}" type="sibTrans" cxnId="{F87B3F95-D536-4853-8A86-9345633A7336}">
      <dgm:prSet/>
      <dgm:spPr/>
      <dgm:t>
        <a:bodyPr/>
        <a:lstStyle/>
        <a:p>
          <a:pPr rtl="1"/>
          <a:endParaRPr lang="ar-SA" sz="2000" b="1"/>
        </a:p>
      </dgm:t>
    </dgm:pt>
    <dgm:pt modelId="{31C17B4D-72F6-46A1-8685-49A07219E178}">
      <dgm:prSet custT="1"/>
      <dgm:spPr>
        <a:solidFill>
          <a:schemeClr val="accent6">
            <a:lumMod val="50000"/>
          </a:schemeClr>
        </a:solidFill>
      </dgm:spPr>
      <dgm:t>
        <a:bodyPr/>
        <a:lstStyle/>
        <a:p>
          <a:pPr rtl="1"/>
          <a:r>
            <a:rPr lang="ar-SA" sz="2000" b="1" dirty="0"/>
            <a:t>مهارات بناء وإدارة فريق العمل    		   (8 ساعات)</a:t>
          </a:r>
        </a:p>
      </dgm:t>
    </dgm:pt>
    <dgm:pt modelId="{C3C8F904-F3F7-41E9-B6E0-61C6318935BB}" type="parTrans" cxnId="{AECEC4B3-CCEE-4C41-B6A1-EF5216FE8ABB}">
      <dgm:prSet/>
      <dgm:spPr/>
      <dgm:t>
        <a:bodyPr/>
        <a:lstStyle/>
        <a:p>
          <a:pPr rtl="1"/>
          <a:endParaRPr lang="ar-SA" sz="2000" b="1"/>
        </a:p>
      </dgm:t>
    </dgm:pt>
    <dgm:pt modelId="{62CAA3A5-5873-4538-B676-79DE7DE748D7}" type="sibTrans" cxnId="{AECEC4B3-CCEE-4C41-B6A1-EF5216FE8ABB}">
      <dgm:prSet/>
      <dgm:spPr/>
      <dgm:t>
        <a:bodyPr/>
        <a:lstStyle/>
        <a:p>
          <a:pPr rtl="1"/>
          <a:endParaRPr lang="ar-SA" sz="2000" b="1"/>
        </a:p>
      </dgm:t>
    </dgm:pt>
    <dgm:pt modelId="{1B2E21D2-E179-47C9-9108-AE7811716E54}" type="pres">
      <dgm:prSet presAssocID="{D05D0310-2F20-4A2E-B859-EFAADCA33AC3}" presName="linear" presStyleCnt="0">
        <dgm:presLayoutVars>
          <dgm:dir val="rev"/>
          <dgm:animLvl val="lvl"/>
          <dgm:resizeHandles val="exact"/>
        </dgm:presLayoutVars>
      </dgm:prSet>
      <dgm:spPr/>
      <dgm:t>
        <a:bodyPr/>
        <a:lstStyle/>
        <a:p>
          <a:endParaRPr lang="en-US"/>
        </a:p>
      </dgm:t>
    </dgm:pt>
    <dgm:pt modelId="{2DAA8155-13EC-422B-A9A2-DD9A65731544}" type="pres">
      <dgm:prSet presAssocID="{AB7338B2-50AA-4453-A6A4-4A6670E61070}" presName="parentLin" presStyleCnt="0"/>
      <dgm:spPr/>
    </dgm:pt>
    <dgm:pt modelId="{88DC2D7A-37DE-4EED-B0B3-95CD51A753DE}" type="pres">
      <dgm:prSet presAssocID="{AB7338B2-50AA-4453-A6A4-4A6670E61070}" presName="parentLeftMargin" presStyleLbl="node1" presStyleIdx="0" presStyleCnt="8"/>
      <dgm:spPr/>
      <dgm:t>
        <a:bodyPr/>
        <a:lstStyle/>
        <a:p>
          <a:endParaRPr lang="en-US"/>
        </a:p>
      </dgm:t>
    </dgm:pt>
    <dgm:pt modelId="{0BB9A0E6-9E57-48B9-9F67-1C4BBDBF5CC5}" type="pres">
      <dgm:prSet presAssocID="{AB7338B2-50AA-4453-A6A4-4A6670E61070}" presName="parentText" presStyleLbl="node1" presStyleIdx="0" presStyleCnt="8" custScaleX="129596">
        <dgm:presLayoutVars>
          <dgm:chMax val="0"/>
          <dgm:bulletEnabled val="1"/>
        </dgm:presLayoutVars>
      </dgm:prSet>
      <dgm:spPr/>
      <dgm:t>
        <a:bodyPr/>
        <a:lstStyle/>
        <a:p>
          <a:endParaRPr lang="en-US"/>
        </a:p>
      </dgm:t>
    </dgm:pt>
    <dgm:pt modelId="{8EC6FE3B-2727-4008-8134-2D335EBC2280}" type="pres">
      <dgm:prSet presAssocID="{AB7338B2-50AA-4453-A6A4-4A6670E61070}" presName="negativeSpace" presStyleCnt="0"/>
      <dgm:spPr/>
    </dgm:pt>
    <dgm:pt modelId="{CB509AEC-BB7C-4E3B-9595-5BD5984E9BE5}" type="pres">
      <dgm:prSet presAssocID="{AB7338B2-50AA-4453-A6A4-4A6670E61070}" presName="childText" presStyleLbl="conFgAcc1" presStyleIdx="0" presStyleCnt="8">
        <dgm:presLayoutVars>
          <dgm:bulletEnabled val="1"/>
        </dgm:presLayoutVars>
      </dgm:prSet>
      <dgm:spPr>
        <a:solidFill>
          <a:schemeClr val="accent5">
            <a:lumMod val="60000"/>
            <a:lumOff val="40000"/>
            <a:alpha val="90000"/>
          </a:schemeClr>
        </a:solidFill>
      </dgm:spPr>
      <dgm:t>
        <a:bodyPr/>
        <a:lstStyle/>
        <a:p>
          <a:endParaRPr lang="en-US"/>
        </a:p>
      </dgm:t>
    </dgm:pt>
    <dgm:pt modelId="{BA4B4F38-548E-460A-86D1-521140DCA7E0}" type="pres">
      <dgm:prSet presAssocID="{6A6F19C4-D1EB-415D-BCA5-A6E3E7FCFEC1}" presName="spaceBetweenRectangles" presStyleCnt="0"/>
      <dgm:spPr/>
    </dgm:pt>
    <dgm:pt modelId="{8F0F1CFD-C069-4704-8349-279C3536EAFA}" type="pres">
      <dgm:prSet presAssocID="{D5D1820B-9D8F-4943-B1C9-D39838D144C7}" presName="parentLin" presStyleCnt="0"/>
      <dgm:spPr/>
    </dgm:pt>
    <dgm:pt modelId="{7FFE4731-01F8-4D92-955E-E13EE3A79BC8}" type="pres">
      <dgm:prSet presAssocID="{D5D1820B-9D8F-4943-B1C9-D39838D144C7}" presName="parentLeftMargin" presStyleLbl="node1" presStyleIdx="0" presStyleCnt="8"/>
      <dgm:spPr/>
      <dgm:t>
        <a:bodyPr/>
        <a:lstStyle/>
        <a:p>
          <a:endParaRPr lang="en-US"/>
        </a:p>
      </dgm:t>
    </dgm:pt>
    <dgm:pt modelId="{8CDDAACB-46B8-4DEE-8DA9-6B177B2C91BE}" type="pres">
      <dgm:prSet presAssocID="{D5D1820B-9D8F-4943-B1C9-D39838D144C7}" presName="parentText" presStyleLbl="node1" presStyleIdx="1" presStyleCnt="8" custScaleX="129596">
        <dgm:presLayoutVars>
          <dgm:chMax val="0"/>
          <dgm:bulletEnabled val="1"/>
        </dgm:presLayoutVars>
      </dgm:prSet>
      <dgm:spPr/>
      <dgm:t>
        <a:bodyPr/>
        <a:lstStyle/>
        <a:p>
          <a:endParaRPr lang="en-US"/>
        </a:p>
      </dgm:t>
    </dgm:pt>
    <dgm:pt modelId="{F98556E1-A454-40C6-A21E-63FC0F9B298A}" type="pres">
      <dgm:prSet presAssocID="{D5D1820B-9D8F-4943-B1C9-D39838D144C7}" presName="negativeSpace" presStyleCnt="0"/>
      <dgm:spPr/>
    </dgm:pt>
    <dgm:pt modelId="{9299B885-0A1F-4AD5-84B4-71E95B070E1A}" type="pres">
      <dgm:prSet presAssocID="{D5D1820B-9D8F-4943-B1C9-D39838D144C7}" presName="childText" presStyleLbl="conFgAcc1" presStyleIdx="1" presStyleCnt="8">
        <dgm:presLayoutVars>
          <dgm:bulletEnabled val="1"/>
        </dgm:presLayoutVars>
      </dgm:prSet>
      <dgm:spPr>
        <a:solidFill>
          <a:schemeClr val="accent5">
            <a:lumMod val="60000"/>
            <a:lumOff val="40000"/>
            <a:alpha val="90000"/>
          </a:schemeClr>
        </a:solidFill>
      </dgm:spPr>
      <dgm:t>
        <a:bodyPr/>
        <a:lstStyle/>
        <a:p>
          <a:endParaRPr lang="en-US"/>
        </a:p>
      </dgm:t>
    </dgm:pt>
    <dgm:pt modelId="{CD578486-3BEE-4CE7-B344-D6526AA85F06}" type="pres">
      <dgm:prSet presAssocID="{0369417A-3D3C-41C8-8DC4-2CB20A7ABFB5}" presName="spaceBetweenRectangles" presStyleCnt="0"/>
      <dgm:spPr/>
    </dgm:pt>
    <dgm:pt modelId="{6C1F231C-3710-48ED-88F0-86C4DB06DFED}" type="pres">
      <dgm:prSet presAssocID="{EBBACB2F-200E-47C8-BEAF-2EAAB9A94D06}" presName="parentLin" presStyleCnt="0"/>
      <dgm:spPr/>
    </dgm:pt>
    <dgm:pt modelId="{4CA2B784-EE66-4B34-A4C7-4E7A23ABEB04}" type="pres">
      <dgm:prSet presAssocID="{EBBACB2F-200E-47C8-BEAF-2EAAB9A94D06}" presName="parentLeftMargin" presStyleLbl="node1" presStyleIdx="1" presStyleCnt="8"/>
      <dgm:spPr/>
      <dgm:t>
        <a:bodyPr/>
        <a:lstStyle/>
        <a:p>
          <a:endParaRPr lang="en-US"/>
        </a:p>
      </dgm:t>
    </dgm:pt>
    <dgm:pt modelId="{19C6BE29-ABDE-407E-8F17-30790E82A297}" type="pres">
      <dgm:prSet presAssocID="{EBBACB2F-200E-47C8-BEAF-2EAAB9A94D06}" presName="parentText" presStyleLbl="node1" presStyleIdx="2" presStyleCnt="8" custScaleX="129596">
        <dgm:presLayoutVars>
          <dgm:chMax val="0"/>
          <dgm:bulletEnabled val="1"/>
        </dgm:presLayoutVars>
      </dgm:prSet>
      <dgm:spPr/>
      <dgm:t>
        <a:bodyPr/>
        <a:lstStyle/>
        <a:p>
          <a:endParaRPr lang="en-US"/>
        </a:p>
      </dgm:t>
    </dgm:pt>
    <dgm:pt modelId="{7A09D567-EF77-4A54-A735-D052A901F5EB}" type="pres">
      <dgm:prSet presAssocID="{EBBACB2F-200E-47C8-BEAF-2EAAB9A94D06}" presName="negativeSpace" presStyleCnt="0"/>
      <dgm:spPr/>
    </dgm:pt>
    <dgm:pt modelId="{26601B54-C760-481B-82B6-C8B7AA357A11}" type="pres">
      <dgm:prSet presAssocID="{EBBACB2F-200E-47C8-BEAF-2EAAB9A94D06}" presName="childText" presStyleLbl="conFgAcc1" presStyleIdx="2" presStyleCnt="8">
        <dgm:presLayoutVars>
          <dgm:bulletEnabled val="1"/>
        </dgm:presLayoutVars>
      </dgm:prSet>
      <dgm:spPr>
        <a:solidFill>
          <a:schemeClr val="accent5">
            <a:lumMod val="60000"/>
            <a:lumOff val="40000"/>
            <a:alpha val="90000"/>
          </a:schemeClr>
        </a:solidFill>
      </dgm:spPr>
      <dgm:t>
        <a:bodyPr/>
        <a:lstStyle/>
        <a:p>
          <a:endParaRPr lang="en-US"/>
        </a:p>
      </dgm:t>
    </dgm:pt>
    <dgm:pt modelId="{46F1B960-B58C-40EB-BDEA-EB67CCC5382D}" type="pres">
      <dgm:prSet presAssocID="{69AABA25-53D7-41CE-9008-02BE06DB432C}" presName="spaceBetweenRectangles" presStyleCnt="0"/>
      <dgm:spPr/>
    </dgm:pt>
    <dgm:pt modelId="{53F436D4-CF92-4CF1-A154-E3ED2D57129E}" type="pres">
      <dgm:prSet presAssocID="{3B2F2DB2-14D9-4410-AD53-903DA6EC55EA}" presName="parentLin" presStyleCnt="0"/>
      <dgm:spPr/>
    </dgm:pt>
    <dgm:pt modelId="{A7D22272-BF4E-4927-B571-E308B46EE138}" type="pres">
      <dgm:prSet presAssocID="{3B2F2DB2-14D9-4410-AD53-903DA6EC55EA}" presName="parentLeftMargin" presStyleLbl="node1" presStyleIdx="2" presStyleCnt="8"/>
      <dgm:spPr/>
      <dgm:t>
        <a:bodyPr/>
        <a:lstStyle/>
        <a:p>
          <a:endParaRPr lang="en-US"/>
        </a:p>
      </dgm:t>
    </dgm:pt>
    <dgm:pt modelId="{F6F38E38-7BED-460F-B88F-32B87B137A53}" type="pres">
      <dgm:prSet presAssocID="{3B2F2DB2-14D9-4410-AD53-903DA6EC55EA}" presName="parentText" presStyleLbl="node1" presStyleIdx="3" presStyleCnt="8" custScaleX="129596">
        <dgm:presLayoutVars>
          <dgm:chMax val="0"/>
          <dgm:bulletEnabled val="1"/>
        </dgm:presLayoutVars>
      </dgm:prSet>
      <dgm:spPr/>
      <dgm:t>
        <a:bodyPr/>
        <a:lstStyle/>
        <a:p>
          <a:endParaRPr lang="en-US"/>
        </a:p>
      </dgm:t>
    </dgm:pt>
    <dgm:pt modelId="{90B9116F-51BA-490B-A383-C81C6F1D135C}" type="pres">
      <dgm:prSet presAssocID="{3B2F2DB2-14D9-4410-AD53-903DA6EC55EA}" presName="negativeSpace" presStyleCnt="0"/>
      <dgm:spPr/>
    </dgm:pt>
    <dgm:pt modelId="{4C7EB40F-0A7F-4EB1-A477-AA45D73E6AF8}" type="pres">
      <dgm:prSet presAssocID="{3B2F2DB2-14D9-4410-AD53-903DA6EC55EA}" presName="childText" presStyleLbl="conFgAcc1" presStyleIdx="3" presStyleCnt="8">
        <dgm:presLayoutVars>
          <dgm:bulletEnabled val="1"/>
        </dgm:presLayoutVars>
      </dgm:prSet>
      <dgm:spPr>
        <a:solidFill>
          <a:schemeClr val="accent5">
            <a:lumMod val="60000"/>
            <a:lumOff val="40000"/>
            <a:alpha val="90000"/>
          </a:schemeClr>
        </a:solidFill>
      </dgm:spPr>
      <dgm:t>
        <a:bodyPr/>
        <a:lstStyle/>
        <a:p>
          <a:endParaRPr lang="en-US"/>
        </a:p>
      </dgm:t>
    </dgm:pt>
    <dgm:pt modelId="{44AAA36E-A272-45C0-B94E-76BDDB27E476}" type="pres">
      <dgm:prSet presAssocID="{DC5E0FC4-463C-4FF2-920C-034A397FCE0F}" presName="spaceBetweenRectangles" presStyleCnt="0"/>
      <dgm:spPr/>
    </dgm:pt>
    <dgm:pt modelId="{352E122C-6457-4DA5-A000-6AF00F4B0ACD}" type="pres">
      <dgm:prSet presAssocID="{A35AE7DA-AA0C-4C83-A3A6-51899D637A3E}" presName="parentLin" presStyleCnt="0"/>
      <dgm:spPr/>
    </dgm:pt>
    <dgm:pt modelId="{4BFE900D-6EC1-4ED9-85A7-2196A171208A}" type="pres">
      <dgm:prSet presAssocID="{A35AE7DA-AA0C-4C83-A3A6-51899D637A3E}" presName="parentLeftMargin" presStyleLbl="node1" presStyleIdx="3" presStyleCnt="8"/>
      <dgm:spPr/>
      <dgm:t>
        <a:bodyPr/>
        <a:lstStyle/>
        <a:p>
          <a:endParaRPr lang="en-US"/>
        </a:p>
      </dgm:t>
    </dgm:pt>
    <dgm:pt modelId="{D9C5FF0B-D2C5-4FA7-85F6-7744D462A7A8}" type="pres">
      <dgm:prSet presAssocID="{A35AE7DA-AA0C-4C83-A3A6-51899D637A3E}" presName="parentText" presStyleLbl="node1" presStyleIdx="4" presStyleCnt="8" custScaleX="129596" custLinFactNeighborX="0">
        <dgm:presLayoutVars>
          <dgm:chMax val="0"/>
          <dgm:bulletEnabled val="1"/>
        </dgm:presLayoutVars>
      </dgm:prSet>
      <dgm:spPr/>
      <dgm:t>
        <a:bodyPr/>
        <a:lstStyle/>
        <a:p>
          <a:endParaRPr lang="en-US"/>
        </a:p>
      </dgm:t>
    </dgm:pt>
    <dgm:pt modelId="{9E250F57-7375-4B2F-AA5D-213D5DF074DC}" type="pres">
      <dgm:prSet presAssocID="{A35AE7DA-AA0C-4C83-A3A6-51899D637A3E}" presName="negativeSpace" presStyleCnt="0"/>
      <dgm:spPr/>
    </dgm:pt>
    <dgm:pt modelId="{C788C108-D47C-459A-BFD2-A2CFA81B79ED}" type="pres">
      <dgm:prSet presAssocID="{A35AE7DA-AA0C-4C83-A3A6-51899D637A3E}" presName="childText" presStyleLbl="conFgAcc1" presStyleIdx="4" presStyleCnt="8">
        <dgm:presLayoutVars>
          <dgm:bulletEnabled val="1"/>
        </dgm:presLayoutVars>
      </dgm:prSet>
      <dgm:spPr>
        <a:solidFill>
          <a:schemeClr val="accent5">
            <a:lumMod val="60000"/>
            <a:lumOff val="40000"/>
            <a:alpha val="90000"/>
          </a:schemeClr>
        </a:solidFill>
      </dgm:spPr>
      <dgm:t>
        <a:bodyPr/>
        <a:lstStyle/>
        <a:p>
          <a:endParaRPr lang="en-US"/>
        </a:p>
      </dgm:t>
    </dgm:pt>
    <dgm:pt modelId="{645E2DB3-03A3-4CF7-B402-EA00BEB39A50}" type="pres">
      <dgm:prSet presAssocID="{34AE67D5-2054-4B8B-9508-8E1FE2BB4F00}" presName="spaceBetweenRectangles" presStyleCnt="0"/>
      <dgm:spPr/>
    </dgm:pt>
    <dgm:pt modelId="{D468C63E-DC51-49DF-8DFA-2E3E78479D14}" type="pres">
      <dgm:prSet presAssocID="{284F205A-5E2F-4815-8A66-253AFC6B8774}" presName="parentLin" presStyleCnt="0"/>
      <dgm:spPr/>
    </dgm:pt>
    <dgm:pt modelId="{0EE05B43-1440-47F3-B7A7-FF94CBA0ECD3}" type="pres">
      <dgm:prSet presAssocID="{284F205A-5E2F-4815-8A66-253AFC6B8774}" presName="parentLeftMargin" presStyleLbl="node1" presStyleIdx="4" presStyleCnt="8"/>
      <dgm:spPr/>
      <dgm:t>
        <a:bodyPr/>
        <a:lstStyle/>
        <a:p>
          <a:endParaRPr lang="en-US"/>
        </a:p>
      </dgm:t>
    </dgm:pt>
    <dgm:pt modelId="{475869A0-CF53-4A2D-A961-FBBEA9FAE232}" type="pres">
      <dgm:prSet presAssocID="{284F205A-5E2F-4815-8A66-253AFC6B8774}" presName="parentText" presStyleLbl="node1" presStyleIdx="5" presStyleCnt="8" custScaleX="129596">
        <dgm:presLayoutVars>
          <dgm:chMax val="0"/>
          <dgm:bulletEnabled val="1"/>
        </dgm:presLayoutVars>
      </dgm:prSet>
      <dgm:spPr/>
      <dgm:t>
        <a:bodyPr/>
        <a:lstStyle/>
        <a:p>
          <a:endParaRPr lang="en-US"/>
        </a:p>
      </dgm:t>
    </dgm:pt>
    <dgm:pt modelId="{BCEA2722-ADFE-473B-8C99-079585266B0F}" type="pres">
      <dgm:prSet presAssocID="{284F205A-5E2F-4815-8A66-253AFC6B8774}" presName="negativeSpace" presStyleCnt="0"/>
      <dgm:spPr/>
    </dgm:pt>
    <dgm:pt modelId="{C01BF03D-785B-4056-83C2-EC21C3EEAEDD}" type="pres">
      <dgm:prSet presAssocID="{284F205A-5E2F-4815-8A66-253AFC6B8774}" presName="childText" presStyleLbl="conFgAcc1" presStyleIdx="5" presStyleCnt="8">
        <dgm:presLayoutVars>
          <dgm:bulletEnabled val="1"/>
        </dgm:presLayoutVars>
      </dgm:prSet>
      <dgm:spPr>
        <a:solidFill>
          <a:schemeClr val="accent5">
            <a:lumMod val="60000"/>
            <a:lumOff val="40000"/>
            <a:alpha val="90000"/>
          </a:schemeClr>
        </a:solidFill>
      </dgm:spPr>
      <dgm:t>
        <a:bodyPr/>
        <a:lstStyle/>
        <a:p>
          <a:endParaRPr lang="en-US"/>
        </a:p>
      </dgm:t>
    </dgm:pt>
    <dgm:pt modelId="{0020D694-7B98-4C1F-8116-369C5077CBE7}" type="pres">
      <dgm:prSet presAssocID="{974BF1BB-846B-406E-9EE6-A01755963373}" presName="spaceBetweenRectangles" presStyleCnt="0"/>
      <dgm:spPr/>
    </dgm:pt>
    <dgm:pt modelId="{DFB424C8-DE59-425F-966C-5CB3D244CA67}" type="pres">
      <dgm:prSet presAssocID="{0FCBF289-4350-4B31-9751-59781B0E7176}" presName="parentLin" presStyleCnt="0"/>
      <dgm:spPr/>
    </dgm:pt>
    <dgm:pt modelId="{62C4CBE7-0618-49BE-AC33-65EE07C818F0}" type="pres">
      <dgm:prSet presAssocID="{0FCBF289-4350-4B31-9751-59781B0E7176}" presName="parentLeftMargin" presStyleLbl="node1" presStyleIdx="5" presStyleCnt="8"/>
      <dgm:spPr/>
      <dgm:t>
        <a:bodyPr/>
        <a:lstStyle/>
        <a:p>
          <a:endParaRPr lang="en-US"/>
        </a:p>
      </dgm:t>
    </dgm:pt>
    <dgm:pt modelId="{A9EFE331-AA56-4708-98DA-C17C0387B136}" type="pres">
      <dgm:prSet presAssocID="{0FCBF289-4350-4B31-9751-59781B0E7176}" presName="parentText" presStyleLbl="node1" presStyleIdx="6" presStyleCnt="8" custScaleX="129596">
        <dgm:presLayoutVars>
          <dgm:chMax val="0"/>
          <dgm:bulletEnabled val="1"/>
        </dgm:presLayoutVars>
      </dgm:prSet>
      <dgm:spPr/>
      <dgm:t>
        <a:bodyPr/>
        <a:lstStyle/>
        <a:p>
          <a:endParaRPr lang="en-US"/>
        </a:p>
      </dgm:t>
    </dgm:pt>
    <dgm:pt modelId="{E49FB520-349F-4E5B-BD53-B1CEAC08CB6F}" type="pres">
      <dgm:prSet presAssocID="{0FCBF289-4350-4B31-9751-59781B0E7176}" presName="negativeSpace" presStyleCnt="0"/>
      <dgm:spPr/>
    </dgm:pt>
    <dgm:pt modelId="{D61CAB3D-8EDD-4245-8798-F40DF1E62850}" type="pres">
      <dgm:prSet presAssocID="{0FCBF289-4350-4B31-9751-59781B0E7176}" presName="childText" presStyleLbl="conFgAcc1" presStyleIdx="6" presStyleCnt="8">
        <dgm:presLayoutVars>
          <dgm:bulletEnabled val="1"/>
        </dgm:presLayoutVars>
      </dgm:prSet>
      <dgm:spPr>
        <a:solidFill>
          <a:schemeClr val="accent5">
            <a:lumMod val="60000"/>
            <a:lumOff val="40000"/>
            <a:alpha val="90000"/>
          </a:schemeClr>
        </a:solidFill>
      </dgm:spPr>
      <dgm:t>
        <a:bodyPr/>
        <a:lstStyle/>
        <a:p>
          <a:endParaRPr lang="en-US"/>
        </a:p>
      </dgm:t>
    </dgm:pt>
    <dgm:pt modelId="{44EFAFDB-327F-4532-9DB9-9893ECFE6813}" type="pres">
      <dgm:prSet presAssocID="{60DFFE92-866A-4F3E-B3B8-624769BDD110}" presName="spaceBetweenRectangles" presStyleCnt="0"/>
      <dgm:spPr/>
    </dgm:pt>
    <dgm:pt modelId="{1ECE46EB-E8F7-43B1-96A3-465BFB0807DD}" type="pres">
      <dgm:prSet presAssocID="{31C17B4D-72F6-46A1-8685-49A07219E178}" presName="parentLin" presStyleCnt="0"/>
      <dgm:spPr/>
    </dgm:pt>
    <dgm:pt modelId="{B836E7DF-4518-41C8-BEE7-5CCC7A24ABE3}" type="pres">
      <dgm:prSet presAssocID="{31C17B4D-72F6-46A1-8685-49A07219E178}" presName="parentLeftMargin" presStyleLbl="node1" presStyleIdx="6" presStyleCnt="8"/>
      <dgm:spPr/>
      <dgm:t>
        <a:bodyPr/>
        <a:lstStyle/>
        <a:p>
          <a:endParaRPr lang="en-US"/>
        </a:p>
      </dgm:t>
    </dgm:pt>
    <dgm:pt modelId="{E59CA286-14C8-4888-94AD-841B4D27229E}" type="pres">
      <dgm:prSet presAssocID="{31C17B4D-72F6-46A1-8685-49A07219E178}" presName="parentText" presStyleLbl="node1" presStyleIdx="7" presStyleCnt="8" custScaleX="129596">
        <dgm:presLayoutVars>
          <dgm:chMax val="0"/>
          <dgm:bulletEnabled val="1"/>
        </dgm:presLayoutVars>
      </dgm:prSet>
      <dgm:spPr/>
      <dgm:t>
        <a:bodyPr/>
        <a:lstStyle/>
        <a:p>
          <a:endParaRPr lang="en-US"/>
        </a:p>
      </dgm:t>
    </dgm:pt>
    <dgm:pt modelId="{E646989F-0A04-46BF-B25E-99502413FEA8}" type="pres">
      <dgm:prSet presAssocID="{31C17B4D-72F6-46A1-8685-49A07219E178}" presName="negativeSpace" presStyleCnt="0"/>
      <dgm:spPr/>
    </dgm:pt>
    <dgm:pt modelId="{410D4555-F3BA-42CC-93BC-D146D99C384E}" type="pres">
      <dgm:prSet presAssocID="{31C17B4D-72F6-46A1-8685-49A07219E178}" presName="childText" presStyleLbl="conFgAcc1" presStyleIdx="7" presStyleCnt="8">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4593EEBE-8E1B-40A6-BD92-274A4F1D924E}" srcId="{D05D0310-2F20-4A2E-B859-EFAADCA33AC3}" destId="{A35AE7DA-AA0C-4C83-A3A6-51899D637A3E}" srcOrd="4" destOrd="0" parTransId="{9169FF2F-9F1C-420B-8C25-68EAD2D8AAEA}" sibTransId="{34AE67D5-2054-4B8B-9508-8E1FE2BB4F00}"/>
    <dgm:cxn modelId="{1C12E633-28EA-4397-8EAF-5CA09CDCA895}" type="presOf" srcId="{0FCBF289-4350-4B31-9751-59781B0E7176}" destId="{A9EFE331-AA56-4708-98DA-C17C0387B136}" srcOrd="1" destOrd="0" presId="urn:microsoft.com/office/officeart/2005/8/layout/list1"/>
    <dgm:cxn modelId="{6EE88772-FF13-4DEA-AF9C-F2E23CFC37D7}" type="presOf" srcId="{A35AE7DA-AA0C-4C83-A3A6-51899D637A3E}" destId="{4BFE900D-6EC1-4ED9-85A7-2196A171208A}" srcOrd="0" destOrd="0" presId="urn:microsoft.com/office/officeart/2005/8/layout/list1"/>
    <dgm:cxn modelId="{95C97E48-7014-485D-BAC6-1E3250477E9E}" type="presOf" srcId="{284F205A-5E2F-4815-8A66-253AFC6B8774}" destId="{0EE05B43-1440-47F3-B7A7-FF94CBA0ECD3}" srcOrd="0" destOrd="0" presId="urn:microsoft.com/office/officeart/2005/8/layout/list1"/>
    <dgm:cxn modelId="{46A8F31E-3A7C-4C9A-B5D2-5903C91759D9}" srcId="{D05D0310-2F20-4A2E-B859-EFAADCA33AC3}" destId="{3B2F2DB2-14D9-4410-AD53-903DA6EC55EA}" srcOrd="3" destOrd="0" parTransId="{3E8FD25D-A6DE-4C95-8D6A-1C46CED7A7CB}" sibTransId="{DC5E0FC4-463C-4FF2-920C-034A397FCE0F}"/>
    <dgm:cxn modelId="{2DFEB93D-7282-43C6-A737-38D3E6D89223}" type="presOf" srcId="{D5D1820B-9D8F-4943-B1C9-D39838D144C7}" destId="{8CDDAACB-46B8-4DEE-8DA9-6B177B2C91BE}" srcOrd="1" destOrd="0" presId="urn:microsoft.com/office/officeart/2005/8/layout/list1"/>
    <dgm:cxn modelId="{DAA33E04-B6E3-4F6B-8666-92A7FD497265}" type="presOf" srcId="{3B2F2DB2-14D9-4410-AD53-903DA6EC55EA}" destId="{A7D22272-BF4E-4927-B571-E308B46EE138}" srcOrd="0" destOrd="0" presId="urn:microsoft.com/office/officeart/2005/8/layout/list1"/>
    <dgm:cxn modelId="{6A9A0419-F8E0-42FF-AB0D-52BFE5FAFB5A}" type="presOf" srcId="{AB7338B2-50AA-4453-A6A4-4A6670E61070}" destId="{88DC2D7A-37DE-4EED-B0B3-95CD51A753DE}" srcOrd="0" destOrd="0" presId="urn:microsoft.com/office/officeart/2005/8/layout/list1"/>
    <dgm:cxn modelId="{AFD9C3F3-CDDB-4D55-A795-F150DD795D52}" srcId="{D05D0310-2F20-4A2E-B859-EFAADCA33AC3}" destId="{D5D1820B-9D8F-4943-B1C9-D39838D144C7}" srcOrd="1" destOrd="0" parTransId="{FF50EC8D-07FD-419A-B325-DE5A606B249F}" sibTransId="{0369417A-3D3C-41C8-8DC4-2CB20A7ABFB5}"/>
    <dgm:cxn modelId="{AECEC4B3-CCEE-4C41-B6A1-EF5216FE8ABB}" srcId="{D05D0310-2F20-4A2E-B859-EFAADCA33AC3}" destId="{31C17B4D-72F6-46A1-8685-49A07219E178}" srcOrd="7" destOrd="0" parTransId="{C3C8F904-F3F7-41E9-B6E0-61C6318935BB}" sibTransId="{62CAA3A5-5873-4538-B676-79DE7DE748D7}"/>
    <dgm:cxn modelId="{0A2F0741-F90D-4FE0-82CB-10A7A652514B}" type="presOf" srcId="{EBBACB2F-200E-47C8-BEAF-2EAAB9A94D06}" destId="{19C6BE29-ABDE-407E-8F17-30790E82A297}" srcOrd="1" destOrd="0" presId="urn:microsoft.com/office/officeart/2005/8/layout/list1"/>
    <dgm:cxn modelId="{4BF21D3E-49D6-4087-B228-C3B8C104E1E3}" type="presOf" srcId="{284F205A-5E2F-4815-8A66-253AFC6B8774}" destId="{475869A0-CF53-4A2D-A961-FBBEA9FAE232}" srcOrd="1" destOrd="0" presId="urn:microsoft.com/office/officeart/2005/8/layout/list1"/>
    <dgm:cxn modelId="{9387B6CE-1AAF-40DF-A4F8-9FCFB9B93271}" type="presOf" srcId="{EBBACB2F-200E-47C8-BEAF-2EAAB9A94D06}" destId="{4CA2B784-EE66-4B34-A4C7-4E7A23ABEB04}" srcOrd="0" destOrd="0" presId="urn:microsoft.com/office/officeart/2005/8/layout/list1"/>
    <dgm:cxn modelId="{5DA3FA67-F1E2-4805-9DDE-02B429E5FB9C}" type="presOf" srcId="{0FCBF289-4350-4B31-9751-59781B0E7176}" destId="{62C4CBE7-0618-49BE-AC33-65EE07C818F0}" srcOrd="0" destOrd="0" presId="urn:microsoft.com/office/officeart/2005/8/layout/list1"/>
    <dgm:cxn modelId="{58BDAC02-4EB3-4492-840D-62BA247F7964}" type="presOf" srcId="{3B2F2DB2-14D9-4410-AD53-903DA6EC55EA}" destId="{F6F38E38-7BED-460F-B88F-32B87B137A53}" srcOrd="1" destOrd="0" presId="urn:microsoft.com/office/officeart/2005/8/layout/list1"/>
    <dgm:cxn modelId="{8987A4F6-C159-499B-8041-A743CC3B3395}" type="presOf" srcId="{31C17B4D-72F6-46A1-8685-49A07219E178}" destId="{B836E7DF-4518-41C8-BEE7-5CCC7A24ABE3}" srcOrd="0" destOrd="0" presId="urn:microsoft.com/office/officeart/2005/8/layout/list1"/>
    <dgm:cxn modelId="{C2848E01-5548-4DD4-A6D9-D7DBCE43A07B}" type="presOf" srcId="{AB7338B2-50AA-4453-A6A4-4A6670E61070}" destId="{0BB9A0E6-9E57-48B9-9F67-1C4BBDBF5CC5}" srcOrd="1" destOrd="0" presId="urn:microsoft.com/office/officeart/2005/8/layout/list1"/>
    <dgm:cxn modelId="{401DB22B-44E2-4BF8-8159-12212C11ECE8}" srcId="{D05D0310-2F20-4A2E-B859-EFAADCA33AC3}" destId="{AB7338B2-50AA-4453-A6A4-4A6670E61070}" srcOrd="0" destOrd="0" parTransId="{EB7C39CF-854F-47B9-A57C-8516B231E4F1}" sibTransId="{6A6F19C4-D1EB-415D-BCA5-A6E3E7FCFEC1}"/>
    <dgm:cxn modelId="{9EFD294A-8F6E-4832-892A-182DFDD190ED}" srcId="{D05D0310-2F20-4A2E-B859-EFAADCA33AC3}" destId="{284F205A-5E2F-4815-8A66-253AFC6B8774}" srcOrd="5" destOrd="0" parTransId="{0B4434D2-2FCE-4D76-90B3-2DEF6D671AB9}" sibTransId="{974BF1BB-846B-406E-9EE6-A01755963373}"/>
    <dgm:cxn modelId="{6A5E97EA-1CA8-4976-995F-0FE9C79C5116}" srcId="{D05D0310-2F20-4A2E-B859-EFAADCA33AC3}" destId="{EBBACB2F-200E-47C8-BEAF-2EAAB9A94D06}" srcOrd="2" destOrd="0" parTransId="{2ED1F1E0-830C-4726-93BB-1D3D77091A0F}" sibTransId="{69AABA25-53D7-41CE-9008-02BE06DB432C}"/>
    <dgm:cxn modelId="{351D36B1-20DF-48E3-B7E4-CC1F77D7DF54}" type="presOf" srcId="{D5D1820B-9D8F-4943-B1C9-D39838D144C7}" destId="{7FFE4731-01F8-4D92-955E-E13EE3A79BC8}" srcOrd="0" destOrd="0" presId="urn:microsoft.com/office/officeart/2005/8/layout/list1"/>
    <dgm:cxn modelId="{2FBF6C18-55B7-4933-86DF-6C53C3E28042}" type="presOf" srcId="{31C17B4D-72F6-46A1-8685-49A07219E178}" destId="{E59CA286-14C8-4888-94AD-841B4D27229E}" srcOrd="1" destOrd="0" presId="urn:microsoft.com/office/officeart/2005/8/layout/list1"/>
    <dgm:cxn modelId="{545402B4-4528-454A-93CB-31F13684EF82}" type="presOf" srcId="{D05D0310-2F20-4A2E-B859-EFAADCA33AC3}" destId="{1B2E21D2-E179-47C9-9108-AE7811716E54}" srcOrd="0" destOrd="0" presId="urn:microsoft.com/office/officeart/2005/8/layout/list1"/>
    <dgm:cxn modelId="{F87B3F95-D536-4853-8A86-9345633A7336}" srcId="{D05D0310-2F20-4A2E-B859-EFAADCA33AC3}" destId="{0FCBF289-4350-4B31-9751-59781B0E7176}" srcOrd="6" destOrd="0" parTransId="{E4D4711F-2113-474A-8420-3E8A3C920915}" sibTransId="{60DFFE92-866A-4F3E-B3B8-624769BDD110}"/>
    <dgm:cxn modelId="{145A9751-289C-40E8-A2F5-E6ADE40C0027}" type="presOf" srcId="{A35AE7DA-AA0C-4C83-A3A6-51899D637A3E}" destId="{D9C5FF0B-D2C5-4FA7-85F6-7744D462A7A8}" srcOrd="1" destOrd="0" presId="urn:microsoft.com/office/officeart/2005/8/layout/list1"/>
    <dgm:cxn modelId="{0D1FEF8A-D3B5-44B7-B238-56F5DE7B12ED}" type="presParOf" srcId="{1B2E21D2-E179-47C9-9108-AE7811716E54}" destId="{2DAA8155-13EC-422B-A9A2-DD9A65731544}" srcOrd="0" destOrd="0" presId="urn:microsoft.com/office/officeart/2005/8/layout/list1"/>
    <dgm:cxn modelId="{B35858DB-4C00-4D93-848F-05D2DC263AD2}" type="presParOf" srcId="{2DAA8155-13EC-422B-A9A2-DD9A65731544}" destId="{88DC2D7A-37DE-4EED-B0B3-95CD51A753DE}" srcOrd="0" destOrd="0" presId="urn:microsoft.com/office/officeart/2005/8/layout/list1"/>
    <dgm:cxn modelId="{F0FF1DB8-80FE-4C59-BBC6-20674852EFCF}" type="presParOf" srcId="{2DAA8155-13EC-422B-A9A2-DD9A65731544}" destId="{0BB9A0E6-9E57-48B9-9F67-1C4BBDBF5CC5}" srcOrd="1" destOrd="0" presId="urn:microsoft.com/office/officeart/2005/8/layout/list1"/>
    <dgm:cxn modelId="{6CFE3D9F-B384-4963-BC89-2830EC3DB0AE}" type="presParOf" srcId="{1B2E21D2-E179-47C9-9108-AE7811716E54}" destId="{8EC6FE3B-2727-4008-8134-2D335EBC2280}" srcOrd="1" destOrd="0" presId="urn:microsoft.com/office/officeart/2005/8/layout/list1"/>
    <dgm:cxn modelId="{D86506B5-505F-4F78-A8C2-FCB4C24864D5}" type="presParOf" srcId="{1B2E21D2-E179-47C9-9108-AE7811716E54}" destId="{CB509AEC-BB7C-4E3B-9595-5BD5984E9BE5}" srcOrd="2" destOrd="0" presId="urn:microsoft.com/office/officeart/2005/8/layout/list1"/>
    <dgm:cxn modelId="{071B1DE7-9E15-474F-931C-B89BD3C41F14}" type="presParOf" srcId="{1B2E21D2-E179-47C9-9108-AE7811716E54}" destId="{BA4B4F38-548E-460A-86D1-521140DCA7E0}" srcOrd="3" destOrd="0" presId="urn:microsoft.com/office/officeart/2005/8/layout/list1"/>
    <dgm:cxn modelId="{DA7DF6A1-FF90-4D0E-AE69-00857B8EC1CD}" type="presParOf" srcId="{1B2E21D2-E179-47C9-9108-AE7811716E54}" destId="{8F0F1CFD-C069-4704-8349-279C3536EAFA}" srcOrd="4" destOrd="0" presId="urn:microsoft.com/office/officeart/2005/8/layout/list1"/>
    <dgm:cxn modelId="{8B8EED32-53D4-444A-A034-35A4E385205F}" type="presParOf" srcId="{8F0F1CFD-C069-4704-8349-279C3536EAFA}" destId="{7FFE4731-01F8-4D92-955E-E13EE3A79BC8}" srcOrd="0" destOrd="0" presId="urn:microsoft.com/office/officeart/2005/8/layout/list1"/>
    <dgm:cxn modelId="{6FA98658-DAF5-40D0-8A29-98DDF01FB22B}" type="presParOf" srcId="{8F0F1CFD-C069-4704-8349-279C3536EAFA}" destId="{8CDDAACB-46B8-4DEE-8DA9-6B177B2C91BE}" srcOrd="1" destOrd="0" presId="urn:microsoft.com/office/officeart/2005/8/layout/list1"/>
    <dgm:cxn modelId="{73987EE7-A7B6-4709-BA42-4DAD355CD4DF}" type="presParOf" srcId="{1B2E21D2-E179-47C9-9108-AE7811716E54}" destId="{F98556E1-A454-40C6-A21E-63FC0F9B298A}" srcOrd="5" destOrd="0" presId="urn:microsoft.com/office/officeart/2005/8/layout/list1"/>
    <dgm:cxn modelId="{7D6CEE7C-DEC3-4C40-B94C-7F5E49353D1D}" type="presParOf" srcId="{1B2E21D2-E179-47C9-9108-AE7811716E54}" destId="{9299B885-0A1F-4AD5-84B4-71E95B070E1A}" srcOrd="6" destOrd="0" presId="urn:microsoft.com/office/officeart/2005/8/layout/list1"/>
    <dgm:cxn modelId="{4325AACE-C521-478B-BD40-835EA1CEAECC}" type="presParOf" srcId="{1B2E21D2-E179-47C9-9108-AE7811716E54}" destId="{CD578486-3BEE-4CE7-B344-D6526AA85F06}" srcOrd="7" destOrd="0" presId="urn:microsoft.com/office/officeart/2005/8/layout/list1"/>
    <dgm:cxn modelId="{80BB69B0-48A8-42B8-AF88-F3BB182633B0}" type="presParOf" srcId="{1B2E21D2-E179-47C9-9108-AE7811716E54}" destId="{6C1F231C-3710-48ED-88F0-86C4DB06DFED}" srcOrd="8" destOrd="0" presId="urn:microsoft.com/office/officeart/2005/8/layout/list1"/>
    <dgm:cxn modelId="{EF372864-339A-4DB8-84EF-FBAA3CC73E1F}" type="presParOf" srcId="{6C1F231C-3710-48ED-88F0-86C4DB06DFED}" destId="{4CA2B784-EE66-4B34-A4C7-4E7A23ABEB04}" srcOrd="0" destOrd="0" presId="urn:microsoft.com/office/officeart/2005/8/layout/list1"/>
    <dgm:cxn modelId="{8EA4A99A-418B-4660-A77C-2C0695181377}" type="presParOf" srcId="{6C1F231C-3710-48ED-88F0-86C4DB06DFED}" destId="{19C6BE29-ABDE-407E-8F17-30790E82A297}" srcOrd="1" destOrd="0" presId="urn:microsoft.com/office/officeart/2005/8/layout/list1"/>
    <dgm:cxn modelId="{60C97A61-33AD-4321-8DE1-35C87ECB211B}" type="presParOf" srcId="{1B2E21D2-E179-47C9-9108-AE7811716E54}" destId="{7A09D567-EF77-4A54-A735-D052A901F5EB}" srcOrd="9" destOrd="0" presId="urn:microsoft.com/office/officeart/2005/8/layout/list1"/>
    <dgm:cxn modelId="{E04649A0-7BA8-40ED-9E77-DB54B3DFFDEA}" type="presParOf" srcId="{1B2E21D2-E179-47C9-9108-AE7811716E54}" destId="{26601B54-C760-481B-82B6-C8B7AA357A11}" srcOrd="10" destOrd="0" presId="urn:microsoft.com/office/officeart/2005/8/layout/list1"/>
    <dgm:cxn modelId="{C4174943-4A38-4181-A5F4-73C1A7506965}" type="presParOf" srcId="{1B2E21D2-E179-47C9-9108-AE7811716E54}" destId="{46F1B960-B58C-40EB-BDEA-EB67CCC5382D}" srcOrd="11" destOrd="0" presId="urn:microsoft.com/office/officeart/2005/8/layout/list1"/>
    <dgm:cxn modelId="{460E7BCB-B9B8-4A2F-B2B2-9F3AC578D082}" type="presParOf" srcId="{1B2E21D2-E179-47C9-9108-AE7811716E54}" destId="{53F436D4-CF92-4CF1-A154-E3ED2D57129E}" srcOrd="12" destOrd="0" presId="urn:microsoft.com/office/officeart/2005/8/layout/list1"/>
    <dgm:cxn modelId="{B27A98B1-30A2-45AD-BAD0-3E0D1CC91464}" type="presParOf" srcId="{53F436D4-CF92-4CF1-A154-E3ED2D57129E}" destId="{A7D22272-BF4E-4927-B571-E308B46EE138}" srcOrd="0" destOrd="0" presId="urn:microsoft.com/office/officeart/2005/8/layout/list1"/>
    <dgm:cxn modelId="{B0588D0A-CCD6-471A-9A9A-CE913393696D}" type="presParOf" srcId="{53F436D4-CF92-4CF1-A154-E3ED2D57129E}" destId="{F6F38E38-7BED-460F-B88F-32B87B137A53}" srcOrd="1" destOrd="0" presId="urn:microsoft.com/office/officeart/2005/8/layout/list1"/>
    <dgm:cxn modelId="{E9CF259A-5C0C-4F18-B94B-5C4B42CA6409}" type="presParOf" srcId="{1B2E21D2-E179-47C9-9108-AE7811716E54}" destId="{90B9116F-51BA-490B-A383-C81C6F1D135C}" srcOrd="13" destOrd="0" presId="urn:microsoft.com/office/officeart/2005/8/layout/list1"/>
    <dgm:cxn modelId="{A4A43F1B-AB31-4146-A09E-654E19E0F56D}" type="presParOf" srcId="{1B2E21D2-E179-47C9-9108-AE7811716E54}" destId="{4C7EB40F-0A7F-4EB1-A477-AA45D73E6AF8}" srcOrd="14" destOrd="0" presId="urn:microsoft.com/office/officeart/2005/8/layout/list1"/>
    <dgm:cxn modelId="{3000F2A4-6A88-4575-B7CB-EAAB694C5100}" type="presParOf" srcId="{1B2E21D2-E179-47C9-9108-AE7811716E54}" destId="{44AAA36E-A272-45C0-B94E-76BDDB27E476}" srcOrd="15" destOrd="0" presId="urn:microsoft.com/office/officeart/2005/8/layout/list1"/>
    <dgm:cxn modelId="{4E056127-A115-4BA2-AB5C-7292C3D60F1A}" type="presParOf" srcId="{1B2E21D2-E179-47C9-9108-AE7811716E54}" destId="{352E122C-6457-4DA5-A000-6AF00F4B0ACD}" srcOrd="16" destOrd="0" presId="urn:microsoft.com/office/officeart/2005/8/layout/list1"/>
    <dgm:cxn modelId="{F4935B7C-4550-4B7F-A4C7-95EAFC94CCC1}" type="presParOf" srcId="{352E122C-6457-4DA5-A000-6AF00F4B0ACD}" destId="{4BFE900D-6EC1-4ED9-85A7-2196A171208A}" srcOrd="0" destOrd="0" presId="urn:microsoft.com/office/officeart/2005/8/layout/list1"/>
    <dgm:cxn modelId="{6A8C766F-B7E5-4397-8DDC-A8495E78D630}" type="presParOf" srcId="{352E122C-6457-4DA5-A000-6AF00F4B0ACD}" destId="{D9C5FF0B-D2C5-4FA7-85F6-7744D462A7A8}" srcOrd="1" destOrd="0" presId="urn:microsoft.com/office/officeart/2005/8/layout/list1"/>
    <dgm:cxn modelId="{389E2150-5ECB-48F6-A57A-BB1A307AA07F}" type="presParOf" srcId="{1B2E21D2-E179-47C9-9108-AE7811716E54}" destId="{9E250F57-7375-4B2F-AA5D-213D5DF074DC}" srcOrd="17" destOrd="0" presId="urn:microsoft.com/office/officeart/2005/8/layout/list1"/>
    <dgm:cxn modelId="{43946A9B-CF92-43F1-A8E4-E564CFC84685}" type="presParOf" srcId="{1B2E21D2-E179-47C9-9108-AE7811716E54}" destId="{C788C108-D47C-459A-BFD2-A2CFA81B79ED}" srcOrd="18" destOrd="0" presId="urn:microsoft.com/office/officeart/2005/8/layout/list1"/>
    <dgm:cxn modelId="{D1130D5A-A71D-4B6D-9F8D-CA105891752E}" type="presParOf" srcId="{1B2E21D2-E179-47C9-9108-AE7811716E54}" destId="{645E2DB3-03A3-4CF7-B402-EA00BEB39A50}" srcOrd="19" destOrd="0" presId="urn:microsoft.com/office/officeart/2005/8/layout/list1"/>
    <dgm:cxn modelId="{A89CD276-D967-4E54-B481-DBA4BDA43E69}" type="presParOf" srcId="{1B2E21D2-E179-47C9-9108-AE7811716E54}" destId="{D468C63E-DC51-49DF-8DFA-2E3E78479D14}" srcOrd="20" destOrd="0" presId="urn:microsoft.com/office/officeart/2005/8/layout/list1"/>
    <dgm:cxn modelId="{0866C652-964B-4A12-8FC5-CAE63EA93FF2}" type="presParOf" srcId="{D468C63E-DC51-49DF-8DFA-2E3E78479D14}" destId="{0EE05B43-1440-47F3-B7A7-FF94CBA0ECD3}" srcOrd="0" destOrd="0" presId="urn:microsoft.com/office/officeart/2005/8/layout/list1"/>
    <dgm:cxn modelId="{1919DE3D-F41C-4A59-885E-16D22176A5A0}" type="presParOf" srcId="{D468C63E-DC51-49DF-8DFA-2E3E78479D14}" destId="{475869A0-CF53-4A2D-A961-FBBEA9FAE232}" srcOrd="1" destOrd="0" presId="urn:microsoft.com/office/officeart/2005/8/layout/list1"/>
    <dgm:cxn modelId="{BE32610C-076E-49C7-887C-CF7CF841654B}" type="presParOf" srcId="{1B2E21D2-E179-47C9-9108-AE7811716E54}" destId="{BCEA2722-ADFE-473B-8C99-079585266B0F}" srcOrd="21" destOrd="0" presId="urn:microsoft.com/office/officeart/2005/8/layout/list1"/>
    <dgm:cxn modelId="{C68FBD5A-E959-4344-9552-84D99544D8A5}" type="presParOf" srcId="{1B2E21D2-E179-47C9-9108-AE7811716E54}" destId="{C01BF03D-785B-4056-83C2-EC21C3EEAEDD}" srcOrd="22" destOrd="0" presId="urn:microsoft.com/office/officeart/2005/8/layout/list1"/>
    <dgm:cxn modelId="{9E6B73E3-A654-446D-AAF3-AA229BE145A3}" type="presParOf" srcId="{1B2E21D2-E179-47C9-9108-AE7811716E54}" destId="{0020D694-7B98-4C1F-8116-369C5077CBE7}" srcOrd="23" destOrd="0" presId="urn:microsoft.com/office/officeart/2005/8/layout/list1"/>
    <dgm:cxn modelId="{8F69F7F6-5BE5-4894-991C-2A763EBBBD94}" type="presParOf" srcId="{1B2E21D2-E179-47C9-9108-AE7811716E54}" destId="{DFB424C8-DE59-425F-966C-5CB3D244CA67}" srcOrd="24" destOrd="0" presId="urn:microsoft.com/office/officeart/2005/8/layout/list1"/>
    <dgm:cxn modelId="{B4095C32-484A-4C08-98DC-C4E9F74B3836}" type="presParOf" srcId="{DFB424C8-DE59-425F-966C-5CB3D244CA67}" destId="{62C4CBE7-0618-49BE-AC33-65EE07C818F0}" srcOrd="0" destOrd="0" presId="urn:microsoft.com/office/officeart/2005/8/layout/list1"/>
    <dgm:cxn modelId="{21A28A8F-090B-4FDA-837B-7E7A968A3500}" type="presParOf" srcId="{DFB424C8-DE59-425F-966C-5CB3D244CA67}" destId="{A9EFE331-AA56-4708-98DA-C17C0387B136}" srcOrd="1" destOrd="0" presId="urn:microsoft.com/office/officeart/2005/8/layout/list1"/>
    <dgm:cxn modelId="{F7F0950C-6B6C-4AC6-A793-7D1BE6ECFF2C}" type="presParOf" srcId="{1B2E21D2-E179-47C9-9108-AE7811716E54}" destId="{E49FB520-349F-4E5B-BD53-B1CEAC08CB6F}" srcOrd="25" destOrd="0" presId="urn:microsoft.com/office/officeart/2005/8/layout/list1"/>
    <dgm:cxn modelId="{A2EE7C26-0FEA-4673-BD80-73BA3B3BD3A8}" type="presParOf" srcId="{1B2E21D2-E179-47C9-9108-AE7811716E54}" destId="{D61CAB3D-8EDD-4245-8798-F40DF1E62850}" srcOrd="26" destOrd="0" presId="urn:microsoft.com/office/officeart/2005/8/layout/list1"/>
    <dgm:cxn modelId="{5713FA64-40C7-42CF-A91A-2BA9CFE26A1E}" type="presParOf" srcId="{1B2E21D2-E179-47C9-9108-AE7811716E54}" destId="{44EFAFDB-327F-4532-9DB9-9893ECFE6813}" srcOrd="27" destOrd="0" presId="urn:microsoft.com/office/officeart/2005/8/layout/list1"/>
    <dgm:cxn modelId="{4A08050A-DA78-4D01-8E39-4CEAC853D100}" type="presParOf" srcId="{1B2E21D2-E179-47C9-9108-AE7811716E54}" destId="{1ECE46EB-E8F7-43B1-96A3-465BFB0807DD}" srcOrd="28" destOrd="0" presId="urn:microsoft.com/office/officeart/2005/8/layout/list1"/>
    <dgm:cxn modelId="{D8DDC371-E921-4A1C-9A15-E0E4376A6CF7}" type="presParOf" srcId="{1ECE46EB-E8F7-43B1-96A3-465BFB0807DD}" destId="{B836E7DF-4518-41C8-BEE7-5CCC7A24ABE3}" srcOrd="0" destOrd="0" presId="urn:microsoft.com/office/officeart/2005/8/layout/list1"/>
    <dgm:cxn modelId="{1D7E965D-33EB-4C15-9E63-4C45FF0DE005}" type="presParOf" srcId="{1ECE46EB-E8F7-43B1-96A3-465BFB0807DD}" destId="{E59CA286-14C8-4888-94AD-841B4D27229E}" srcOrd="1" destOrd="0" presId="urn:microsoft.com/office/officeart/2005/8/layout/list1"/>
    <dgm:cxn modelId="{C1A4F144-0E49-466A-9078-7D1BC77202E1}" type="presParOf" srcId="{1B2E21D2-E179-47C9-9108-AE7811716E54}" destId="{E646989F-0A04-46BF-B25E-99502413FEA8}" srcOrd="29" destOrd="0" presId="urn:microsoft.com/office/officeart/2005/8/layout/list1"/>
    <dgm:cxn modelId="{F641C6C8-807B-44BA-B0E7-B3A49E3C2D77}" type="presParOf" srcId="{1B2E21D2-E179-47C9-9108-AE7811716E54}" destId="{410D4555-F3BA-42CC-93BC-D146D99C384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philosophy and objectives of human resources management.</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how to formulate effective human resources management policies and strategies well.</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Understanding human resource planning skills and methods</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Knowledge of recruitment, selection and hiring skills</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Knowing how to design a wage and incentive system</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Knowing how to apply performance evaluation mechanisms.</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the skills needed to manage a work team</a:t>
          </a:r>
          <a:endPar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To understand the concept of human resource management and the theoretical frameworks governing it.</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8"/>
      <dgm:spPr/>
      <dgm:t>
        <a:bodyPr/>
        <a:lstStyle/>
        <a:p>
          <a:endParaRPr lang="en-US"/>
        </a:p>
      </dgm:t>
    </dgm:pt>
    <dgm:pt modelId="{912A154E-7E26-4FD9-8586-98A4D563445E}" type="pres">
      <dgm:prSet presAssocID="{7D685BDE-DF26-47F7-ADBA-DA8FB522419D}" presName="parentText" presStyleLbl="node1" presStyleIdx="0" presStyleCnt="8" custScaleX="128972" custScaleY="126180" custLinFactNeighborX="12936" custLinFactNeighborY="30718">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8">
        <dgm:presLayoutVars>
          <dgm:bulletEnabled val="1"/>
        </dgm:presLayoutVars>
      </dgm:prSet>
      <dgm:spPr>
        <a:solidFill>
          <a:schemeClr val="accent5">
            <a:lumMod val="40000"/>
            <a:lumOff val="6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8"/>
      <dgm:spPr/>
      <dgm:t>
        <a:bodyPr/>
        <a:lstStyle/>
        <a:p>
          <a:endParaRPr lang="en-US"/>
        </a:p>
      </dgm:t>
    </dgm:pt>
    <dgm:pt modelId="{51907A20-D729-4177-A9EF-45E5A777F45E}" type="pres">
      <dgm:prSet presAssocID="{DE335DA2-74C7-49FC-99F6-117D6F9222C9}" presName="parentText" presStyleLbl="node1" presStyleIdx="1" presStyleCnt="8" custScaleX="128972" custLinFactNeighborX="12936" custLinFactNeighborY="30718">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8">
        <dgm:presLayoutVars>
          <dgm:bulletEnabled val="1"/>
        </dgm:presLayoutVars>
      </dgm:prSet>
      <dgm:spPr>
        <a:solidFill>
          <a:schemeClr val="accent5">
            <a:lumMod val="40000"/>
            <a:lumOff val="6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8"/>
      <dgm:spPr/>
      <dgm:t>
        <a:bodyPr/>
        <a:lstStyle/>
        <a:p>
          <a:endParaRPr lang="en-US"/>
        </a:p>
      </dgm:t>
    </dgm:pt>
    <dgm:pt modelId="{472E6C30-CBED-4109-9D4E-20278BC208BB}" type="pres">
      <dgm:prSet presAssocID="{2ED18327-05CF-47BC-91D4-2661E130CE9E}" presName="parentText" presStyleLbl="node1" presStyleIdx="2" presStyleCnt="8" custScaleX="128972" custLinFactNeighborX="12936" custLinFactNeighborY="30718">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8">
        <dgm:presLayoutVars>
          <dgm:bulletEnabled val="1"/>
        </dgm:presLayoutVars>
      </dgm:prSet>
      <dgm:spPr>
        <a:solidFill>
          <a:schemeClr val="accent5">
            <a:lumMod val="40000"/>
            <a:lumOff val="6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8"/>
      <dgm:spPr/>
      <dgm:t>
        <a:bodyPr/>
        <a:lstStyle/>
        <a:p>
          <a:endParaRPr lang="en-US"/>
        </a:p>
      </dgm:t>
    </dgm:pt>
    <dgm:pt modelId="{BAD89E29-E8A7-45AD-A78B-E2905A5C7048}" type="pres">
      <dgm:prSet presAssocID="{7BDE62FF-3D8E-456D-BF79-F97AD00D956A}" presName="parentText" presStyleLbl="node1" presStyleIdx="3" presStyleCnt="8" custScaleX="128972" custLinFactNeighborX="12936" custLinFactNeighborY="30718">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8">
        <dgm:presLayoutVars>
          <dgm:bulletEnabled val="1"/>
        </dgm:presLayoutVars>
      </dgm:prSet>
      <dgm:spPr>
        <a:solidFill>
          <a:schemeClr val="accent5">
            <a:lumMod val="40000"/>
            <a:lumOff val="6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8"/>
      <dgm:spPr/>
      <dgm:t>
        <a:bodyPr/>
        <a:lstStyle/>
        <a:p>
          <a:endParaRPr lang="en-US"/>
        </a:p>
      </dgm:t>
    </dgm:pt>
    <dgm:pt modelId="{48201E9E-7820-487A-BC03-CBC828DB752F}" type="pres">
      <dgm:prSet presAssocID="{13ADC3BF-F9DB-413C-A0B0-EF6D23678C09}" presName="parentText" presStyleLbl="node1" presStyleIdx="4" presStyleCnt="8" custScaleX="128972" custLinFactNeighborX="7808" custLinFactNeighborY="30718">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8">
        <dgm:presLayoutVars>
          <dgm:bulletEnabled val="1"/>
        </dgm:presLayoutVars>
      </dgm:prSet>
      <dgm:spPr>
        <a:solidFill>
          <a:schemeClr val="accent5">
            <a:lumMod val="40000"/>
            <a:lumOff val="6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8"/>
      <dgm:spPr/>
      <dgm:t>
        <a:bodyPr/>
        <a:lstStyle/>
        <a:p>
          <a:endParaRPr lang="en-US"/>
        </a:p>
      </dgm:t>
    </dgm:pt>
    <dgm:pt modelId="{F496745B-7AA1-4FFE-99B9-658EC14CAF7D}" type="pres">
      <dgm:prSet presAssocID="{2AE139D6-BDD0-40CF-B9CC-DB104C987916}" presName="parentText" presStyleLbl="node1" presStyleIdx="5" presStyleCnt="8" custScaleX="128972" custLinFactNeighborX="12936" custLinFactNeighborY="30718">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8">
        <dgm:presLayoutVars>
          <dgm:bulletEnabled val="1"/>
        </dgm:presLayoutVars>
      </dgm:prSet>
      <dgm:spPr>
        <a:solidFill>
          <a:schemeClr val="accent5">
            <a:lumMod val="40000"/>
            <a:lumOff val="6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8"/>
      <dgm:spPr/>
      <dgm:t>
        <a:bodyPr/>
        <a:lstStyle/>
        <a:p>
          <a:endParaRPr lang="en-US"/>
        </a:p>
      </dgm:t>
    </dgm:pt>
    <dgm:pt modelId="{2B3EF442-2D4C-4650-BF5A-209428008FB7}" type="pres">
      <dgm:prSet presAssocID="{58BDD10F-39D0-468D-BA7F-B51932FDA94D}" presName="parentText" presStyleLbl="node1" presStyleIdx="6" presStyleCnt="8" custScaleX="128972" custLinFactNeighborX="12936" custLinFactNeighborY="30718">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8">
        <dgm:presLayoutVars>
          <dgm:bulletEnabled val="1"/>
        </dgm:presLayoutVars>
      </dgm:prSet>
      <dgm:spPr>
        <a:solidFill>
          <a:schemeClr val="accent5">
            <a:lumMod val="40000"/>
            <a:lumOff val="60000"/>
            <a:alpha val="9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8"/>
      <dgm:spPr/>
      <dgm:t>
        <a:bodyPr/>
        <a:lstStyle/>
        <a:p>
          <a:endParaRPr lang="en-US"/>
        </a:p>
      </dgm:t>
    </dgm:pt>
    <dgm:pt modelId="{16B52396-1FE9-443E-9F2F-44E95A7AABDD}" type="pres">
      <dgm:prSet presAssocID="{B1287E3B-BD90-407B-BFDA-9304C83149B8}" presName="parentText" presStyleLbl="node1" presStyleIdx="7" presStyleCnt="8"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8">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481D7E60-DACE-4E0F-BC95-1FD8FA187834}" type="presOf" srcId="{B1287E3B-BD90-407B-BFDA-9304C83149B8}" destId="{900A2AB8-7510-4AA8-B860-EDD096DF373B}"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7C474463-D7CB-49B3-80F4-F7518E1FAD8D}" type="presOf" srcId="{DE335DA2-74C7-49FC-99F6-117D6F9222C9}" destId="{51907A20-D729-4177-A9EF-45E5A777F45E}" srcOrd="1" destOrd="0" presId="urn:microsoft.com/office/officeart/2005/8/layout/list1"/>
    <dgm:cxn modelId="{64C3D75A-B4EA-4741-8A84-7B11391C376F}" type="presOf" srcId="{7BDE62FF-3D8E-456D-BF79-F97AD00D956A}" destId="{BAD89E29-E8A7-45AD-A78B-E2905A5C7048}" srcOrd="1" destOrd="0" presId="urn:microsoft.com/office/officeart/2005/8/layout/list1"/>
    <dgm:cxn modelId="{A334EF08-8855-40E0-AFF5-29C7051C688C}" type="presOf" srcId="{2AE139D6-BDD0-40CF-B9CC-DB104C987916}" destId="{E01400BD-0CC9-4837-97C3-F601BA4651B4}" srcOrd="0" destOrd="0" presId="urn:microsoft.com/office/officeart/2005/8/layout/list1"/>
    <dgm:cxn modelId="{751F681B-3713-4E03-826D-2E0D0EDBE6D1}" type="presOf" srcId="{DE335DA2-74C7-49FC-99F6-117D6F9222C9}" destId="{7485EB0A-1176-4D10-8477-91EADD323AF3}" srcOrd="0"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3332288E-5A00-49B5-8E7E-CC976E6B44DF}" type="presOf" srcId="{58BDD10F-39D0-468D-BA7F-B51932FDA94D}" destId="{2B3EF442-2D4C-4650-BF5A-209428008FB7}" srcOrd="1" destOrd="0" presId="urn:microsoft.com/office/officeart/2005/8/layout/list1"/>
    <dgm:cxn modelId="{0874B6EB-A9C2-4DB3-88B6-28BC3A577711}" srcId="{B8B06934-C1FE-4975-B808-6657D04C4D30}" destId="{7D685BDE-DF26-47F7-ADBA-DA8FB522419D}" srcOrd="0" destOrd="0" parTransId="{DC2E0680-FD0E-4D1B-9C18-32EAAD6EDF9C}" sibTransId="{0358AE6B-BE1B-4D6D-AAFA-26CE709199B7}"/>
    <dgm:cxn modelId="{2B0CC4C6-96BC-446E-BB59-6D792D3195A4}" type="presOf" srcId="{7D685BDE-DF26-47F7-ADBA-DA8FB522419D}" destId="{912A154E-7E26-4FD9-8586-98A4D563445E}" srcOrd="1" destOrd="0" presId="urn:microsoft.com/office/officeart/2005/8/layout/list1"/>
    <dgm:cxn modelId="{7835464E-9ED4-4635-BDB6-F391200599E3}" type="presOf" srcId="{58BDD10F-39D0-468D-BA7F-B51932FDA94D}" destId="{6F4FB4C7-AEE4-447D-93C0-E7739B8DC255}" srcOrd="0" destOrd="0" presId="urn:microsoft.com/office/officeart/2005/8/layout/list1"/>
    <dgm:cxn modelId="{AF4E30AD-C310-492D-94EB-AF9C88C0EF80}" type="presOf" srcId="{2ED18327-05CF-47BC-91D4-2661E130CE9E}" destId="{3E3A1408-84B9-401B-918F-E5A5BB7AA72F}" srcOrd="0" destOrd="0" presId="urn:microsoft.com/office/officeart/2005/8/layout/list1"/>
    <dgm:cxn modelId="{0E119923-B9B7-4F9A-BFCE-FDAD3B96CF71}" type="presOf" srcId="{13ADC3BF-F9DB-413C-A0B0-EF6D23678C09}" destId="{4D3C5DAF-614E-4D70-ACB5-998B2AD036C5}" srcOrd="0" destOrd="0" presId="urn:microsoft.com/office/officeart/2005/8/layout/list1"/>
    <dgm:cxn modelId="{A0D179B1-AA62-478A-8DFC-DD41A2FA1065}" type="presOf" srcId="{13ADC3BF-F9DB-413C-A0B0-EF6D23678C09}" destId="{48201E9E-7820-487A-BC03-CBC828DB752F}" srcOrd="1"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AC805812-B7D7-4E61-B94A-DC7792307367}" srcId="{B8B06934-C1FE-4975-B808-6657D04C4D30}" destId="{2AE139D6-BDD0-40CF-B9CC-DB104C987916}" srcOrd="5" destOrd="0" parTransId="{EEED5853-7A85-4F8A-BDB6-FDD946AEEB03}" sibTransId="{25362414-EF50-450B-B635-3DAF014269DE}"/>
    <dgm:cxn modelId="{620BC621-F010-4D7F-A408-D24DA9D6681C}" srcId="{B8B06934-C1FE-4975-B808-6657D04C4D30}" destId="{7BDE62FF-3D8E-456D-BF79-F97AD00D956A}" srcOrd="3" destOrd="0" parTransId="{F3D0D2E9-A0C8-45DE-A889-12FD54D4DAE3}" sibTransId="{D2546930-1676-41E6-922B-3E470CB39FF1}"/>
    <dgm:cxn modelId="{698AF79E-9D95-4ADD-80C9-74CC2186E789}" srcId="{B8B06934-C1FE-4975-B808-6657D04C4D30}" destId="{B1287E3B-BD90-407B-BFDA-9304C83149B8}" srcOrd="7" destOrd="0" parTransId="{4BF03883-5731-4794-9564-C5DE2A4AE0F1}" sibTransId="{886900BA-9DE8-4B6F-8416-C356734DF0AA}"/>
    <dgm:cxn modelId="{5E7AD43B-87B2-4124-946B-72044E09D964}" type="presOf" srcId="{2ED18327-05CF-47BC-91D4-2661E130CE9E}" destId="{472E6C30-CBED-4109-9D4E-20278BC208BB}" srcOrd="1" destOrd="0" presId="urn:microsoft.com/office/officeart/2005/8/layout/list1"/>
    <dgm:cxn modelId="{BA44239F-310C-4425-A06B-F1D899B51542}" type="presOf" srcId="{7BDE62FF-3D8E-456D-BF79-F97AD00D956A}" destId="{3CCF7002-B127-4D7D-B81D-85A8A6B94E05}" srcOrd="0" destOrd="0" presId="urn:microsoft.com/office/officeart/2005/8/layout/list1"/>
    <dgm:cxn modelId="{9BB00AB2-2667-46B4-A327-C7F3B1E69472}" srcId="{B8B06934-C1FE-4975-B808-6657D04C4D30}" destId="{DE335DA2-74C7-49FC-99F6-117D6F9222C9}" srcOrd="1" destOrd="0" parTransId="{5E7EA675-35FE-49C2-A812-CC084CCCF404}" sibTransId="{02281363-EBB4-487B-A065-FB189D6E747C}"/>
    <dgm:cxn modelId="{4BAACFE8-6CF1-451B-A2A3-68A6717BFFFD}" type="presOf" srcId="{2AE139D6-BDD0-40CF-B9CC-DB104C987916}" destId="{F496745B-7AA1-4FFE-99B9-658EC14CAF7D}" srcOrd="1" destOrd="0" presId="urn:microsoft.com/office/officeart/2005/8/layout/list1"/>
    <dgm:cxn modelId="{21BF1AFC-5992-4BB5-8001-C96A51B6379D}" type="presOf" srcId="{B8B06934-C1FE-4975-B808-6657D04C4D30}" destId="{F8D4BB58-BB70-4589-A1D4-F1319257FB11}" srcOrd="0" destOrd="0" presId="urn:microsoft.com/office/officeart/2005/8/layout/list1"/>
    <dgm:cxn modelId="{54068D7D-8329-41A9-BD2A-68FB5068BCDA}" type="presOf" srcId="{B1287E3B-BD90-407B-BFDA-9304C83149B8}" destId="{16B52396-1FE9-443E-9F2F-44E95A7AABDD}" srcOrd="1" destOrd="0" presId="urn:microsoft.com/office/officeart/2005/8/layout/list1"/>
    <dgm:cxn modelId="{4DE4495C-A5A2-40A4-967D-DFB2D85A819E}" type="presOf" srcId="{7D685BDE-DF26-47F7-ADBA-DA8FB522419D}" destId="{2682A327-C04E-4FF9-9D3D-BE97B4FABD93}" srcOrd="0" destOrd="0" presId="urn:microsoft.com/office/officeart/2005/8/layout/list1"/>
    <dgm:cxn modelId="{6B4576F5-5195-4493-83E9-9531F9C35D88}" type="presParOf" srcId="{F8D4BB58-BB70-4589-A1D4-F1319257FB11}" destId="{F0A9A397-31C7-4EEC-90C0-BA2FC985B0B8}" srcOrd="0" destOrd="0" presId="urn:microsoft.com/office/officeart/2005/8/layout/list1"/>
    <dgm:cxn modelId="{775A0E31-56C6-42A8-BED6-EB39DBDFE6E2}" type="presParOf" srcId="{F0A9A397-31C7-4EEC-90C0-BA2FC985B0B8}" destId="{2682A327-C04E-4FF9-9D3D-BE97B4FABD93}" srcOrd="0" destOrd="0" presId="urn:microsoft.com/office/officeart/2005/8/layout/list1"/>
    <dgm:cxn modelId="{28A62E6F-896E-48FA-B324-18EA3B3F8A6D}" type="presParOf" srcId="{F0A9A397-31C7-4EEC-90C0-BA2FC985B0B8}" destId="{912A154E-7E26-4FD9-8586-98A4D563445E}" srcOrd="1" destOrd="0" presId="urn:microsoft.com/office/officeart/2005/8/layout/list1"/>
    <dgm:cxn modelId="{8500C217-B3D9-475E-A905-4D8030172B39}" type="presParOf" srcId="{F8D4BB58-BB70-4589-A1D4-F1319257FB11}" destId="{5F080512-52E1-490B-B67F-CD29510F8E03}" srcOrd="1" destOrd="0" presId="urn:microsoft.com/office/officeart/2005/8/layout/list1"/>
    <dgm:cxn modelId="{577D66DB-211C-4E2D-9833-D819794B24DC}" type="presParOf" srcId="{F8D4BB58-BB70-4589-A1D4-F1319257FB11}" destId="{3524E8D2-CC2A-42DD-A370-7AE56C307456}" srcOrd="2" destOrd="0" presId="urn:microsoft.com/office/officeart/2005/8/layout/list1"/>
    <dgm:cxn modelId="{E183BE16-CD06-4660-989F-8B4DCD4A3BE2}" type="presParOf" srcId="{F8D4BB58-BB70-4589-A1D4-F1319257FB11}" destId="{A10277D2-BFF7-43DA-8EB4-6C875409A6FD}" srcOrd="3" destOrd="0" presId="urn:microsoft.com/office/officeart/2005/8/layout/list1"/>
    <dgm:cxn modelId="{59D03831-7488-47C5-96D7-CA35B4FD2511}" type="presParOf" srcId="{F8D4BB58-BB70-4589-A1D4-F1319257FB11}" destId="{0D4D5ECE-AFF5-48AB-A62A-B56195BBE1AF}" srcOrd="4" destOrd="0" presId="urn:microsoft.com/office/officeart/2005/8/layout/list1"/>
    <dgm:cxn modelId="{A67E066D-184D-4C82-AE72-856ADF1FF7B4}" type="presParOf" srcId="{0D4D5ECE-AFF5-48AB-A62A-B56195BBE1AF}" destId="{7485EB0A-1176-4D10-8477-91EADD323AF3}" srcOrd="0" destOrd="0" presId="urn:microsoft.com/office/officeart/2005/8/layout/list1"/>
    <dgm:cxn modelId="{1FC1B286-2030-4054-8B24-D9028E8CD057}" type="presParOf" srcId="{0D4D5ECE-AFF5-48AB-A62A-B56195BBE1AF}" destId="{51907A20-D729-4177-A9EF-45E5A777F45E}" srcOrd="1" destOrd="0" presId="urn:microsoft.com/office/officeart/2005/8/layout/list1"/>
    <dgm:cxn modelId="{3F81A17F-B277-4371-9182-A0E9D09FF0FF}" type="presParOf" srcId="{F8D4BB58-BB70-4589-A1D4-F1319257FB11}" destId="{C3EA560C-9777-41D0-AE04-2DD4C4B5313C}" srcOrd="5" destOrd="0" presId="urn:microsoft.com/office/officeart/2005/8/layout/list1"/>
    <dgm:cxn modelId="{5BDDEDCD-6853-4685-BEFD-3400B163CC8E}" type="presParOf" srcId="{F8D4BB58-BB70-4589-A1D4-F1319257FB11}" destId="{94A12905-94EB-49F1-8CB6-F7795AD00401}" srcOrd="6" destOrd="0" presId="urn:microsoft.com/office/officeart/2005/8/layout/list1"/>
    <dgm:cxn modelId="{5FA6F9F9-AC5F-4B54-A935-B54970D2E84D}" type="presParOf" srcId="{F8D4BB58-BB70-4589-A1D4-F1319257FB11}" destId="{495313FC-6A7E-4CE7-8A4C-EA9D71C21468}" srcOrd="7" destOrd="0" presId="urn:microsoft.com/office/officeart/2005/8/layout/list1"/>
    <dgm:cxn modelId="{575F3B33-CA09-4563-8655-40FBCBD39CD5}" type="presParOf" srcId="{F8D4BB58-BB70-4589-A1D4-F1319257FB11}" destId="{F8CC8D8D-FABC-4550-9B7B-78E074BD95A7}" srcOrd="8" destOrd="0" presId="urn:microsoft.com/office/officeart/2005/8/layout/list1"/>
    <dgm:cxn modelId="{186D8A41-28F7-41FA-A638-80B560DAC432}" type="presParOf" srcId="{F8CC8D8D-FABC-4550-9B7B-78E074BD95A7}" destId="{3E3A1408-84B9-401B-918F-E5A5BB7AA72F}" srcOrd="0" destOrd="0" presId="urn:microsoft.com/office/officeart/2005/8/layout/list1"/>
    <dgm:cxn modelId="{B075450C-D9EB-4E54-AD6E-2F724DB4119E}" type="presParOf" srcId="{F8CC8D8D-FABC-4550-9B7B-78E074BD95A7}" destId="{472E6C30-CBED-4109-9D4E-20278BC208BB}" srcOrd="1" destOrd="0" presId="urn:microsoft.com/office/officeart/2005/8/layout/list1"/>
    <dgm:cxn modelId="{1B074231-7FEC-47D2-89D0-DD0C3E98305C}" type="presParOf" srcId="{F8D4BB58-BB70-4589-A1D4-F1319257FB11}" destId="{2A81E9F0-B711-4E86-ACAE-AFF2971F72B0}" srcOrd="9" destOrd="0" presId="urn:microsoft.com/office/officeart/2005/8/layout/list1"/>
    <dgm:cxn modelId="{5155E44E-D912-4CDA-B31D-B984D072D816}" type="presParOf" srcId="{F8D4BB58-BB70-4589-A1D4-F1319257FB11}" destId="{10D8E76D-697A-4EBD-B401-D5B41BB66BF6}" srcOrd="10" destOrd="0" presId="urn:microsoft.com/office/officeart/2005/8/layout/list1"/>
    <dgm:cxn modelId="{C3681726-F4AC-4266-BBA2-EB8A098EBB3D}" type="presParOf" srcId="{F8D4BB58-BB70-4589-A1D4-F1319257FB11}" destId="{948447FC-992D-4B95-9DCE-20629AB76F53}" srcOrd="11" destOrd="0" presId="urn:microsoft.com/office/officeart/2005/8/layout/list1"/>
    <dgm:cxn modelId="{71686A39-760F-45BD-A3CB-45B1C3F335D6}" type="presParOf" srcId="{F8D4BB58-BB70-4589-A1D4-F1319257FB11}" destId="{26C3F1CE-0538-4C75-8FAF-DAA25115868B}" srcOrd="12" destOrd="0" presId="urn:microsoft.com/office/officeart/2005/8/layout/list1"/>
    <dgm:cxn modelId="{6DA808AC-9EAA-4CD3-B143-8C66E980E81F}" type="presParOf" srcId="{26C3F1CE-0538-4C75-8FAF-DAA25115868B}" destId="{3CCF7002-B127-4D7D-B81D-85A8A6B94E05}" srcOrd="0" destOrd="0" presId="urn:microsoft.com/office/officeart/2005/8/layout/list1"/>
    <dgm:cxn modelId="{D16F7566-EFF1-43B3-9A2F-CEDB3B0CB868}" type="presParOf" srcId="{26C3F1CE-0538-4C75-8FAF-DAA25115868B}" destId="{BAD89E29-E8A7-45AD-A78B-E2905A5C7048}" srcOrd="1" destOrd="0" presId="urn:microsoft.com/office/officeart/2005/8/layout/list1"/>
    <dgm:cxn modelId="{09F050B5-3362-485A-9F7D-446C30E587C6}" type="presParOf" srcId="{F8D4BB58-BB70-4589-A1D4-F1319257FB11}" destId="{20A87B85-0BAC-4638-B02A-0B21E906EE47}" srcOrd="13" destOrd="0" presId="urn:microsoft.com/office/officeart/2005/8/layout/list1"/>
    <dgm:cxn modelId="{45C4F86B-E13E-4CAC-8433-2A1E5DCFB217}" type="presParOf" srcId="{F8D4BB58-BB70-4589-A1D4-F1319257FB11}" destId="{E18B2D1B-A3BD-468A-8C22-AF84ADB0082B}" srcOrd="14" destOrd="0" presId="urn:microsoft.com/office/officeart/2005/8/layout/list1"/>
    <dgm:cxn modelId="{21AC4002-3FF3-43FF-BA1C-F75F24663F63}" type="presParOf" srcId="{F8D4BB58-BB70-4589-A1D4-F1319257FB11}" destId="{67999E5E-C9A9-44B6-9834-248CB66DE2B0}" srcOrd="15" destOrd="0" presId="urn:microsoft.com/office/officeart/2005/8/layout/list1"/>
    <dgm:cxn modelId="{7F3DE3D0-0982-4A68-9A74-CCFCEFD53050}" type="presParOf" srcId="{F8D4BB58-BB70-4589-A1D4-F1319257FB11}" destId="{0B333B0F-F4B4-4D7C-98A9-5DE255035FA6}" srcOrd="16" destOrd="0" presId="urn:microsoft.com/office/officeart/2005/8/layout/list1"/>
    <dgm:cxn modelId="{6A4D068A-13B6-499A-8660-420B197C89A1}" type="presParOf" srcId="{0B333B0F-F4B4-4D7C-98A9-5DE255035FA6}" destId="{4D3C5DAF-614E-4D70-ACB5-998B2AD036C5}" srcOrd="0" destOrd="0" presId="urn:microsoft.com/office/officeart/2005/8/layout/list1"/>
    <dgm:cxn modelId="{2FB4B5A9-B7C2-41F5-86E2-E91D728A12E8}" type="presParOf" srcId="{0B333B0F-F4B4-4D7C-98A9-5DE255035FA6}" destId="{48201E9E-7820-487A-BC03-CBC828DB752F}" srcOrd="1" destOrd="0" presId="urn:microsoft.com/office/officeart/2005/8/layout/list1"/>
    <dgm:cxn modelId="{0FA167D6-B684-4AE4-91DF-6601CFA77032}" type="presParOf" srcId="{F8D4BB58-BB70-4589-A1D4-F1319257FB11}" destId="{A8299CFC-B771-44C3-81FC-39BBC61042E1}" srcOrd="17" destOrd="0" presId="urn:microsoft.com/office/officeart/2005/8/layout/list1"/>
    <dgm:cxn modelId="{3D46A643-7869-458E-A137-C9EA49C6283D}" type="presParOf" srcId="{F8D4BB58-BB70-4589-A1D4-F1319257FB11}" destId="{505CA900-0790-4DBC-A892-DFF5D942729C}" srcOrd="18" destOrd="0" presId="urn:microsoft.com/office/officeart/2005/8/layout/list1"/>
    <dgm:cxn modelId="{A1122A9C-FA17-46BA-B262-7C4E70F84582}" type="presParOf" srcId="{F8D4BB58-BB70-4589-A1D4-F1319257FB11}" destId="{F825F0D6-320F-4B81-9E1A-A27ED34A0310}" srcOrd="19" destOrd="0" presId="urn:microsoft.com/office/officeart/2005/8/layout/list1"/>
    <dgm:cxn modelId="{5A65C225-52D1-4395-A34F-908880C7819D}" type="presParOf" srcId="{F8D4BB58-BB70-4589-A1D4-F1319257FB11}" destId="{8D1B5304-910E-4162-BD3B-99BBF606DF4A}" srcOrd="20" destOrd="0" presId="urn:microsoft.com/office/officeart/2005/8/layout/list1"/>
    <dgm:cxn modelId="{ABBD1D51-2684-42D8-B7C4-D0215283A6E4}" type="presParOf" srcId="{8D1B5304-910E-4162-BD3B-99BBF606DF4A}" destId="{E01400BD-0CC9-4837-97C3-F601BA4651B4}" srcOrd="0" destOrd="0" presId="urn:microsoft.com/office/officeart/2005/8/layout/list1"/>
    <dgm:cxn modelId="{D18DD34F-A751-4C8F-B577-8C09859AD4BE}" type="presParOf" srcId="{8D1B5304-910E-4162-BD3B-99BBF606DF4A}" destId="{F496745B-7AA1-4FFE-99B9-658EC14CAF7D}" srcOrd="1" destOrd="0" presId="urn:microsoft.com/office/officeart/2005/8/layout/list1"/>
    <dgm:cxn modelId="{37ED8677-9E02-4B7D-9FA7-01181CD80863}" type="presParOf" srcId="{F8D4BB58-BB70-4589-A1D4-F1319257FB11}" destId="{6751F1DD-9912-4610-B42B-44E82D01B817}" srcOrd="21" destOrd="0" presId="urn:microsoft.com/office/officeart/2005/8/layout/list1"/>
    <dgm:cxn modelId="{2142F003-C548-4A83-83EB-F54CCEB0CCBE}" type="presParOf" srcId="{F8D4BB58-BB70-4589-A1D4-F1319257FB11}" destId="{480D244B-8E33-4FEB-B74A-3A603ACC34BE}" srcOrd="22" destOrd="0" presId="urn:microsoft.com/office/officeart/2005/8/layout/list1"/>
    <dgm:cxn modelId="{008B3B0D-27FE-43D5-BD47-21712AA46C7A}" type="presParOf" srcId="{F8D4BB58-BB70-4589-A1D4-F1319257FB11}" destId="{02B77748-91EC-46CD-B085-09EA85069699}" srcOrd="23" destOrd="0" presId="urn:microsoft.com/office/officeart/2005/8/layout/list1"/>
    <dgm:cxn modelId="{73DBA85B-9B5B-41AA-AE1C-D5F988FC89D0}" type="presParOf" srcId="{F8D4BB58-BB70-4589-A1D4-F1319257FB11}" destId="{CF37E44D-F5EE-4B67-954D-E561817E4B9F}" srcOrd="24" destOrd="0" presId="urn:microsoft.com/office/officeart/2005/8/layout/list1"/>
    <dgm:cxn modelId="{CC740E14-2025-4792-8C61-AC5F4437B134}" type="presParOf" srcId="{CF37E44D-F5EE-4B67-954D-E561817E4B9F}" destId="{6F4FB4C7-AEE4-447D-93C0-E7739B8DC255}" srcOrd="0" destOrd="0" presId="urn:microsoft.com/office/officeart/2005/8/layout/list1"/>
    <dgm:cxn modelId="{674F8951-3A1E-4106-ACC0-A17E5C91378A}" type="presParOf" srcId="{CF37E44D-F5EE-4B67-954D-E561817E4B9F}" destId="{2B3EF442-2D4C-4650-BF5A-209428008FB7}" srcOrd="1" destOrd="0" presId="urn:microsoft.com/office/officeart/2005/8/layout/list1"/>
    <dgm:cxn modelId="{D2DE2778-9FA0-4FA7-9988-A1A9F29E9D8A}" type="presParOf" srcId="{F8D4BB58-BB70-4589-A1D4-F1319257FB11}" destId="{F532C8F2-368A-4F1F-A514-D33FCF8E5400}" srcOrd="25" destOrd="0" presId="urn:microsoft.com/office/officeart/2005/8/layout/list1"/>
    <dgm:cxn modelId="{78841860-BB51-4394-BDC4-9ADA4460285D}" type="presParOf" srcId="{F8D4BB58-BB70-4589-A1D4-F1319257FB11}" destId="{05842027-6199-4397-AC61-B5EACC619BA9}" srcOrd="26" destOrd="0" presId="urn:microsoft.com/office/officeart/2005/8/layout/list1"/>
    <dgm:cxn modelId="{172E5DC4-8BEC-4A15-8B67-36B7E96F8DB8}" type="presParOf" srcId="{F8D4BB58-BB70-4589-A1D4-F1319257FB11}" destId="{CC24B3C5-72D8-4523-9956-80D1F20C9E0B}" srcOrd="27" destOrd="0" presId="urn:microsoft.com/office/officeart/2005/8/layout/list1"/>
    <dgm:cxn modelId="{8E6A21F6-48BD-44B0-A265-3C598258316A}" type="presParOf" srcId="{F8D4BB58-BB70-4589-A1D4-F1319257FB11}" destId="{4B06D7DE-A009-4876-B297-29075320093F}" srcOrd="28" destOrd="0" presId="urn:microsoft.com/office/officeart/2005/8/layout/list1"/>
    <dgm:cxn modelId="{75EB5AF4-F46F-486C-9D71-1C65EF61F535}" type="presParOf" srcId="{4B06D7DE-A009-4876-B297-29075320093F}" destId="{900A2AB8-7510-4AA8-B860-EDD096DF373B}" srcOrd="0" destOrd="0" presId="urn:microsoft.com/office/officeart/2005/8/layout/list1"/>
    <dgm:cxn modelId="{4636D6D8-1393-4308-90C8-C147A9BB498A}" type="presParOf" srcId="{4B06D7DE-A009-4876-B297-29075320093F}" destId="{16B52396-1FE9-443E-9F2F-44E95A7AABDD}" srcOrd="1" destOrd="0" presId="urn:microsoft.com/office/officeart/2005/8/layout/list1"/>
    <dgm:cxn modelId="{EACDDB02-02A2-44CC-8637-0AD5DA0DAA9F}" type="presParOf" srcId="{F8D4BB58-BB70-4589-A1D4-F1319257FB11}" destId="{D353A56A-7EC1-4F65-A08A-B63D1968E715}" srcOrd="29" destOrd="0" presId="urn:microsoft.com/office/officeart/2005/8/layout/list1"/>
    <dgm:cxn modelId="{E6F26255-172B-4B99-A606-BBD354CD67CA}" type="presParOf" srcId="{F8D4BB58-BB70-4589-A1D4-F1319257FB11}" destId="{410B76E0-0C9B-4925-8103-A80A8D304A39}"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3"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الموارد البشرية (الأصول، السمات، التحديات)</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طرق وآليات تقييم الأداء</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إدارة فريق العمل</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مهارات تنمية الموارد البشرية</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مهارات تخطيط الموارد البشرية</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مهارات الاستقطاب والاختيار والتوظيف </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ar-SA" sz="3000" b="1" dirty="0">
              <a:effectLst>
                <a:outerShdw blurRad="38100" dist="38100" dir="2700000" algn="tl">
                  <a:srgbClr val="000000">
                    <a:alpha val="43137"/>
                  </a:srgbClr>
                </a:outerShdw>
              </a:effectLst>
              <a:latin typeface="Sakkal Majalla" pitchFamily="2" charset="-78"/>
              <a:cs typeface="Sakkal Majalla" pitchFamily="2" charset="-78"/>
            </a:rPr>
            <a:t>تصميم نظام الأجور والحوافز </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7"/>
      <dgm:spPr/>
      <dgm:t>
        <a:bodyPr/>
        <a:lstStyle/>
        <a:p>
          <a:endParaRPr lang="en-US"/>
        </a:p>
      </dgm:t>
    </dgm:pt>
    <dgm:pt modelId="{D4E32C85-5569-4FF0-916F-23EF4984E67C}" type="pres">
      <dgm:prSet presAssocID="{B4C0A3D0-5A8C-4314-9DBC-AF9EDF133957}" presName="parentText" presStyleLbl="node1" presStyleIdx="0" presStyleCnt="7"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7">
        <dgm:presLayoutVars>
          <dgm:bulletEnabled val="1"/>
        </dgm:presLayoutVars>
      </dgm:prSet>
      <dgm:spPr>
        <a:solidFill>
          <a:schemeClr val="accent5">
            <a:lumMod val="40000"/>
            <a:lumOff val="6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7"/>
      <dgm:spPr/>
      <dgm:t>
        <a:bodyPr/>
        <a:lstStyle/>
        <a:p>
          <a:endParaRPr lang="en-US"/>
        </a:p>
      </dgm:t>
    </dgm:pt>
    <dgm:pt modelId="{939DFD69-990D-4073-AAD6-7417602EEFC0}" type="pres">
      <dgm:prSet presAssocID="{063E2DF5-CFC0-4258-914A-17CABF778FC4}" presName="parentText" presStyleLbl="node1" presStyleIdx="1" presStyleCnt="7"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7">
        <dgm:presLayoutVars>
          <dgm:bulletEnabled val="1"/>
        </dgm:presLayoutVars>
      </dgm:prSet>
      <dgm:spPr>
        <a:solidFill>
          <a:schemeClr val="accent5">
            <a:lumMod val="60000"/>
            <a:lumOff val="4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7"/>
      <dgm:spPr/>
      <dgm:t>
        <a:bodyPr/>
        <a:lstStyle/>
        <a:p>
          <a:endParaRPr lang="en-US"/>
        </a:p>
      </dgm:t>
    </dgm:pt>
    <dgm:pt modelId="{C273170D-5A78-4CF1-A44E-F83490788B23}" type="pres">
      <dgm:prSet presAssocID="{A480E69A-C695-49F9-8217-17738AD3747C}" presName="parentText" presStyleLbl="node1" presStyleIdx="2" presStyleCnt="7"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7">
        <dgm:presLayoutVars>
          <dgm:bulletEnabled val="1"/>
        </dgm:presLayoutVars>
      </dgm:prSet>
      <dgm:spPr>
        <a:solidFill>
          <a:schemeClr val="accent5">
            <a:lumMod val="40000"/>
            <a:lumOff val="6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7"/>
      <dgm:spPr/>
      <dgm:t>
        <a:bodyPr/>
        <a:lstStyle/>
        <a:p>
          <a:endParaRPr lang="en-US"/>
        </a:p>
      </dgm:t>
    </dgm:pt>
    <dgm:pt modelId="{7D2C55E7-7BE3-4DEB-B500-947941F3299E}" type="pres">
      <dgm:prSet presAssocID="{7D5B38F0-9D0F-470F-91E2-8C49BF1D6900}" presName="parentText" presStyleLbl="node1" presStyleIdx="3" presStyleCnt="7"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7">
        <dgm:presLayoutVars>
          <dgm:bulletEnabled val="1"/>
        </dgm:presLayoutVars>
      </dgm:prSet>
      <dgm:spPr>
        <a:solidFill>
          <a:schemeClr val="accent5">
            <a:lumMod val="40000"/>
            <a:lumOff val="6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7"/>
      <dgm:spPr/>
      <dgm:t>
        <a:bodyPr/>
        <a:lstStyle/>
        <a:p>
          <a:endParaRPr lang="en-US"/>
        </a:p>
      </dgm:t>
    </dgm:pt>
    <dgm:pt modelId="{322CD6A1-164B-4C45-9668-E4C1D8A25FC6}" type="pres">
      <dgm:prSet presAssocID="{FA49F3A3-5D5C-4EE8-9F6D-9594D665CC76}" presName="parentText" presStyleLbl="node1" presStyleIdx="4" presStyleCnt="7"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7">
        <dgm:presLayoutVars>
          <dgm:bulletEnabled val="1"/>
        </dgm:presLayoutVars>
      </dgm:prSet>
      <dgm:spPr>
        <a:solidFill>
          <a:schemeClr val="accent5">
            <a:lumMod val="40000"/>
            <a:lumOff val="6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7"/>
      <dgm:spPr/>
      <dgm:t>
        <a:bodyPr/>
        <a:lstStyle/>
        <a:p>
          <a:endParaRPr lang="en-US"/>
        </a:p>
      </dgm:t>
    </dgm:pt>
    <dgm:pt modelId="{5209DA27-ACA1-408E-8802-801ABD425D82}" type="pres">
      <dgm:prSet presAssocID="{16F97C60-F9AC-4442-8A93-648BECCCB978}" presName="parentText" presStyleLbl="node1" presStyleIdx="5" presStyleCnt="7"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7">
        <dgm:presLayoutVars>
          <dgm:bulletEnabled val="1"/>
        </dgm:presLayoutVars>
      </dgm:prSet>
      <dgm:spPr>
        <a:solidFill>
          <a:schemeClr val="accent5">
            <a:lumMod val="40000"/>
            <a:lumOff val="6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7"/>
      <dgm:spPr/>
      <dgm:t>
        <a:bodyPr/>
        <a:lstStyle/>
        <a:p>
          <a:endParaRPr lang="en-US"/>
        </a:p>
      </dgm:t>
    </dgm:pt>
    <dgm:pt modelId="{E7602266-7E4C-4691-B38B-DFF46D1D2BFA}" type="pres">
      <dgm:prSet presAssocID="{594C87C0-F3F0-435A-AA6D-5181E0E62F8D}" presName="parentText" presStyleLbl="node1" presStyleIdx="6" presStyleCnt="7"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7">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E8BFF4D6-EFCB-4D6B-BB25-368F9C942545}" type="presOf" srcId="{B4C0A3D0-5A8C-4314-9DBC-AF9EDF133957}" destId="{D4E32C85-5569-4FF0-916F-23EF4984E67C}" srcOrd="1"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EFF84CA9-3442-4B38-80C1-F7A61BAFE1A4}" type="presOf" srcId="{16F97C60-F9AC-4442-8A93-648BECCCB978}" destId="{5209DA27-ACA1-408E-8802-801ABD425D82}" srcOrd="1" destOrd="0" presId="urn:microsoft.com/office/officeart/2005/8/layout/list1"/>
    <dgm:cxn modelId="{1968FF8F-F2D2-48D6-87A7-976A100FA27B}" type="presOf" srcId="{FA49F3A3-5D5C-4EE8-9F6D-9594D665CC76}" destId="{9870B8FB-6489-40FD-9014-473055D16096}" srcOrd="0" destOrd="0" presId="urn:microsoft.com/office/officeart/2005/8/layout/list1"/>
    <dgm:cxn modelId="{9A014453-51C8-43E4-9FA3-85E25612998E}" type="presOf" srcId="{16F97C60-F9AC-4442-8A93-648BECCCB978}" destId="{E5B44C2F-5E9E-4FA3-9F7C-02457ADCE177}" srcOrd="0" destOrd="0" presId="urn:microsoft.com/office/officeart/2005/8/layout/list1"/>
    <dgm:cxn modelId="{9AF411B8-7BCB-4F65-AC9F-71743A4B9FF5}" type="presOf" srcId="{B4C0A3D0-5A8C-4314-9DBC-AF9EDF133957}" destId="{DA94E782-9443-4898-930F-54CF00EF8903}" srcOrd="0"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560217D8-F6A4-431A-844E-2A87E22A3419}" srcId="{25122EC8-233A-4400-BD01-FADFAFF321A3}" destId="{A480E69A-C695-49F9-8217-17738AD3747C}" srcOrd="2" destOrd="0" parTransId="{B8296031-89CA-4D45-B09F-A8C04021528A}" sibTransId="{C0C9459B-F1B3-4269-8C46-EEDBFCE767BE}"/>
    <dgm:cxn modelId="{41EF11C5-EB12-4B00-8E6A-50964B264E50}" type="presOf" srcId="{063E2DF5-CFC0-4258-914A-17CABF778FC4}" destId="{939DFD69-990D-4073-AAD6-7417602EEFC0}"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91C34A14-2568-485D-8304-04C3807520F4}" srcId="{25122EC8-233A-4400-BD01-FADFAFF321A3}" destId="{594C87C0-F3F0-435A-AA6D-5181E0E62F8D}" srcOrd="6" destOrd="0" parTransId="{1E22A129-96B5-4233-A6E2-FB2E8FC61882}" sibTransId="{4816F7C1-A84A-4A09-9C2D-267CD848E530}"/>
    <dgm:cxn modelId="{6838CD82-5AAE-48CD-A06F-F1FDFBE4F0C4}" type="presOf" srcId="{FA49F3A3-5D5C-4EE8-9F6D-9594D665CC76}" destId="{322CD6A1-164B-4C45-9668-E4C1D8A25FC6}" srcOrd="1" destOrd="0" presId="urn:microsoft.com/office/officeart/2005/8/layout/list1"/>
    <dgm:cxn modelId="{F78B075D-7A8E-454D-8DF3-B9626F437C35}" type="presOf" srcId="{594C87C0-F3F0-435A-AA6D-5181E0E62F8D}" destId="{E6C2D832-734E-4E92-8022-A4717C2BAAD9}" srcOrd="0" destOrd="0" presId="urn:microsoft.com/office/officeart/2005/8/layout/list1"/>
    <dgm:cxn modelId="{AA3E1608-DC85-4B38-B188-7F157C3D3A91}" type="presOf" srcId="{7D5B38F0-9D0F-470F-91E2-8C49BF1D6900}" destId="{7D2C55E7-7BE3-4DEB-B500-947941F3299E}" srcOrd="1" destOrd="0" presId="urn:microsoft.com/office/officeart/2005/8/layout/list1"/>
    <dgm:cxn modelId="{05746FBE-3B23-4A3D-BE29-969F5990B5AB}" type="presOf" srcId="{594C87C0-F3F0-435A-AA6D-5181E0E62F8D}" destId="{E7602266-7E4C-4691-B38B-DFF46D1D2BFA}" srcOrd="1"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078474F7-D141-4A95-974C-0D8BCB92D7A3}" type="presOf" srcId="{7D5B38F0-9D0F-470F-91E2-8C49BF1D6900}" destId="{016AE2C8-E9A1-413B-A9AD-A2D0C4B72F42}" srcOrd="0" destOrd="0" presId="urn:microsoft.com/office/officeart/2005/8/layout/list1"/>
    <dgm:cxn modelId="{1489F27B-57D6-4534-A301-B9F37216EB37}" type="presOf" srcId="{A480E69A-C695-49F9-8217-17738AD3747C}" destId="{C273170D-5A78-4CF1-A44E-F83490788B23}" srcOrd="1" destOrd="0" presId="urn:microsoft.com/office/officeart/2005/8/layout/list1"/>
    <dgm:cxn modelId="{4C1F9D6D-2472-4691-AC07-F586C363F2DA}" type="presOf" srcId="{063E2DF5-CFC0-4258-914A-17CABF778FC4}" destId="{2E28B640-1467-4669-81AC-194ECC95C778}" srcOrd="0" destOrd="0" presId="urn:microsoft.com/office/officeart/2005/8/layout/list1"/>
    <dgm:cxn modelId="{FEDE9C2A-16AC-4789-AF4A-B7771374A972}" type="presOf" srcId="{25122EC8-233A-4400-BD01-FADFAFF321A3}" destId="{A12EF3C6-330B-412F-811E-5A61086D9253}" srcOrd="0" destOrd="0" presId="urn:microsoft.com/office/officeart/2005/8/layout/list1"/>
    <dgm:cxn modelId="{EB21F866-427C-4E72-BA4C-C0B91BB1C4D4}" srcId="{25122EC8-233A-4400-BD01-FADFAFF321A3}" destId="{7D5B38F0-9D0F-470F-91E2-8C49BF1D6900}" srcOrd="3" destOrd="0" parTransId="{325A5603-503D-4588-9F4D-A6E06B578290}" sibTransId="{DDE6BBFE-D2B1-4650-AD54-56A36E1C151B}"/>
    <dgm:cxn modelId="{D7BFEA60-EFE4-4BC4-85C7-600D78CEA3F5}" type="presOf" srcId="{A480E69A-C695-49F9-8217-17738AD3747C}" destId="{7BA6A84E-6A1D-410A-9BDF-67465BBCC38E}" srcOrd="0" destOrd="0" presId="urn:microsoft.com/office/officeart/2005/8/layout/list1"/>
    <dgm:cxn modelId="{AA1F732D-F413-4FCF-BDC6-97451BF53A1C}" type="presParOf" srcId="{A12EF3C6-330B-412F-811E-5A61086D9253}" destId="{BDC8BF63-7E8C-41CE-ACE0-08F1DDE83166}" srcOrd="0" destOrd="0" presId="urn:microsoft.com/office/officeart/2005/8/layout/list1"/>
    <dgm:cxn modelId="{CB10EB18-F9B0-4ED4-B563-E7A65296C737}" type="presParOf" srcId="{BDC8BF63-7E8C-41CE-ACE0-08F1DDE83166}" destId="{DA94E782-9443-4898-930F-54CF00EF8903}" srcOrd="0" destOrd="0" presId="urn:microsoft.com/office/officeart/2005/8/layout/list1"/>
    <dgm:cxn modelId="{02BAA1A9-7698-45BF-B6B5-2968C5313B5B}" type="presParOf" srcId="{BDC8BF63-7E8C-41CE-ACE0-08F1DDE83166}" destId="{D4E32C85-5569-4FF0-916F-23EF4984E67C}" srcOrd="1" destOrd="0" presId="urn:microsoft.com/office/officeart/2005/8/layout/list1"/>
    <dgm:cxn modelId="{50A6C35C-414A-4101-8EC7-720AF7818DE1}" type="presParOf" srcId="{A12EF3C6-330B-412F-811E-5A61086D9253}" destId="{8F03AE3B-AF14-43E2-9AC1-ED3888480187}" srcOrd="1" destOrd="0" presId="urn:microsoft.com/office/officeart/2005/8/layout/list1"/>
    <dgm:cxn modelId="{BC821BFE-366B-4271-A7B8-41226C93EA0C}" type="presParOf" srcId="{A12EF3C6-330B-412F-811E-5A61086D9253}" destId="{0BCB2850-FFE0-4AC6-BF80-4716DE6D5D8A}" srcOrd="2" destOrd="0" presId="urn:microsoft.com/office/officeart/2005/8/layout/list1"/>
    <dgm:cxn modelId="{BC66CA45-8C18-4D64-A9D4-C04643523283}" type="presParOf" srcId="{A12EF3C6-330B-412F-811E-5A61086D9253}" destId="{3A7270B6-3823-4FB3-B61E-473018C0EFDA}" srcOrd="3" destOrd="0" presId="urn:microsoft.com/office/officeart/2005/8/layout/list1"/>
    <dgm:cxn modelId="{1ABA10D7-3922-4F44-8C13-B4862208B718}" type="presParOf" srcId="{A12EF3C6-330B-412F-811E-5A61086D9253}" destId="{2499E6BB-496F-4B6E-A434-EA28FD3D424E}" srcOrd="4" destOrd="0" presId="urn:microsoft.com/office/officeart/2005/8/layout/list1"/>
    <dgm:cxn modelId="{9A5412D1-4067-4638-A97D-8A1B8C665483}" type="presParOf" srcId="{2499E6BB-496F-4B6E-A434-EA28FD3D424E}" destId="{2E28B640-1467-4669-81AC-194ECC95C778}" srcOrd="0" destOrd="0" presId="urn:microsoft.com/office/officeart/2005/8/layout/list1"/>
    <dgm:cxn modelId="{264F85F9-8522-4738-B990-FBEEE756CFA1}" type="presParOf" srcId="{2499E6BB-496F-4B6E-A434-EA28FD3D424E}" destId="{939DFD69-990D-4073-AAD6-7417602EEFC0}" srcOrd="1" destOrd="0" presId="urn:microsoft.com/office/officeart/2005/8/layout/list1"/>
    <dgm:cxn modelId="{474D7306-BEF8-4910-94ED-1F5F69445385}" type="presParOf" srcId="{A12EF3C6-330B-412F-811E-5A61086D9253}" destId="{FC2FC7AA-E45B-4FC1-92B5-08619C2B87D7}" srcOrd="5" destOrd="0" presId="urn:microsoft.com/office/officeart/2005/8/layout/list1"/>
    <dgm:cxn modelId="{01F58535-5FA0-4317-8A5A-687E1EF73419}" type="presParOf" srcId="{A12EF3C6-330B-412F-811E-5A61086D9253}" destId="{15231730-4120-474C-BF57-7C2CFD20A772}" srcOrd="6" destOrd="0" presId="urn:microsoft.com/office/officeart/2005/8/layout/list1"/>
    <dgm:cxn modelId="{C660C01C-60C9-4092-99AA-E80FCAC69AD1}" type="presParOf" srcId="{A12EF3C6-330B-412F-811E-5A61086D9253}" destId="{AE488279-FCFA-47EB-8514-EC1BD6E42F23}" srcOrd="7" destOrd="0" presId="urn:microsoft.com/office/officeart/2005/8/layout/list1"/>
    <dgm:cxn modelId="{9D79F979-727B-44B3-81A3-13F74273AB2F}" type="presParOf" srcId="{A12EF3C6-330B-412F-811E-5A61086D9253}" destId="{E5870191-93D8-4C87-8C29-D4E4DD2777F2}" srcOrd="8" destOrd="0" presId="urn:microsoft.com/office/officeart/2005/8/layout/list1"/>
    <dgm:cxn modelId="{A1C45349-8F8D-4153-915C-7F56AE3E5D06}" type="presParOf" srcId="{E5870191-93D8-4C87-8C29-D4E4DD2777F2}" destId="{7BA6A84E-6A1D-410A-9BDF-67465BBCC38E}" srcOrd="0" destOrd="0" presId="urn:microsoft.com/office/officeart/2005/8/layout/list1"/>
    <dgm:cxn modelId="{FE6A4783-80D8-4DBC-A9CD-E50F746CB9DB}" type="presParOf" srcId="{E5870191-93D8-4C87-8C29-D4E4DD2777F2}" destId="{C273170D-5A78-4CF1-A44E-F83490788B23}" srcOrd="1" destOrd="0" presId="urn:microsoft.com/office/officeart/2005/8/layout/list1"/>
    <dgm:cxn modelId="{6E2723C2-A14E-4B13-A36B-E54544108E8A}" type="presParOf" srcId="{A12EF3C6-330B-412F-811E-5A61086D9253}" destId="{99E19857-11C6-4B44-9CD2-508039BCD45E}" srcOrd="9" destOrd="0" presId="urn:microsoft.com/office/officeart/2005/8/layout/list1"/>
    <dgm:cxn modelId="{811F6CBB-4623-4C9E-BF1E-05FACBF12D2B}" type="presParOf" srcId="{A12EF3C6-330B-412F-811E-5A61086D9253}" destId="{20F6B797-9584-4405-89A8-20AC5BDCBBFC}" srcOrd="10" destOrd="0" presId="urn:microsoft.com/office/officeart/2005/8/layout/list1"/>
    <dgm:cxn modelId="{3D2A072A-E959-491A-BD94-AF362B8FAB29}" type="presParOf" srcId="{A12EF3C6-330B-412F-811E-5A61086D9253}" destId="{BC52727E-D845-4942-AB97-9C8A44FD0083}" srcOrd="11" destOrd="0" presId="urn:microsoft.com/office/officeart/2005/8/layout/list1"/>
    <dgm:cxn modelId="{14A3A12E-2AE5-44A4-894E-78A629953C71}" type="presParOf" srcId="{A12EF3C6-330B-412F-811E-5A61086D9253}" destId="{2F5D45B4-029D-46C8-ADE2-2CF17635B23B}" srcOrd="12" destOrd="0" presId="urn:microsoft.com/office/officeart/2005/8/layout/list1"/>
    <dgm:cxn modelId="{DBF05243-C9A1-4AAD-AA44-60C39867309F}" type="presParOf" srcId="{2F5D45B4-029D-46C8-ADE2-2CF17635B23B}" destId="{016AE2C8-E9A1-413B-A9AD-A2D0C4B72F42}" srcOrd="0" destOrd="0" presId="urn:microsoft.com/office/officeart/2005/8/layout/list1"/>
    <dgm:cxn modelId="{99AC1BDD-F128-45E5-A4C0-F85778777ED4}" type="presParOf" srcId="{2F5D45B4-029D-46C8-ADE2-2CF17635B23B}" destId="{7D2C55E7-7BE3-4DEB-B500-947941F3299E}" srcOrd="1" destOrd="0" presId="urn:microsoft.com/office/officeart/2005/8/layout/list1"/>
    <dgm:cxn modelId="{705015EF-1502-49F9-8816-FC667DA7A9E5}" type="presParOf" srcId="{A12EF3C6-330B-412F-811E-5A61086D9253}" destId="{8B64B85B-D030-482A-87ED-0C484AC639F9}" srcOrd="13" destOrd="0" presId="urn:microsoft.com/office/officeart/2005/8/layout/list1"/>
    <dgm:cxn modelId="{BB4E7ED6-B785-49C2-A119-38D56E872BBB}" type="presParOf" srcId="{A12EF3C6-330B-412F-811E-5A61086D9253}" destId="{FC09EED1-CC9D-49F0-B16D-337C2E89A25D}" srcOrd="14" destOrd="0" presId="urn:microsoft.com/office/officeart/2005/8/layout/list1"/>
    <dgm:cxn modelId="{82DE5391-8E4D-49AE-8F8D-7E5FFDB3098D}" type="presParOf" srcId="{A12EF3C6-330B-412F-811E-5A61086D9253}" destId="{56682EEA-5216-4380-A771-2E44697EE027}" srcOrd="15" destOrd="0" presId="urn:microsoft.com/office/officeart/2005/8/layout/list1"/>
    <dgm:cxn modelId="{BCF9D0F4-F15E-4799-967A-65FCBF57985C}" type="presParOf" srcId="{A12EF3C6-330B-412F-811E-5A61086D9253}" destId="{38D91EFF-8EF6-49C7-8377-72322598919D}" srcOrd="16" destOrd="0" presId="urn:microsoft.com/office/officeart/2005/8/layout/list1"/>
    <dgm:cxn modelId="{90738F8B-1AED-4C77-87AB-F08B83EC3D82}" type="presParOf" srcId="{38D91EFF-8EF6-49C7-8377-72322598919D}" destId="{9870B8FB-6489-40FD-9014-473055D16096}" srcOrd="0" destOrd="0" presId="urn:microsoft.com/office/officeart/2005/8/layout/list1"/>
    <dgm:cxn modelId="{DF9133DD-414B-4FB3-9878-6D1F5BF8E7F5}" type="presParOf" srcId="{38D91EFF-8EF6-49C7-8377-72322598919D}" destId="{322CD6A1-164B-4C45-9668-E4C1D8A25FC6}" srcOrd="1" destOrd="0" presId="urn:microsoft.com/office/officeart/2005/8/layout/list1"/>
    <dgm:cxn modelId="{F37F39D3-CB9C-4145-B548-BBF48EE42221}" type="presParOf" srcId="{A12EF3C6-330B-412F-811E-5A61086D9253}" destId="{317137A7-A450-4B00-B756-48058D668BF7}" srcOrd="17" destOrd="0" presId="urn:microsoft.com/office/officeart/2005/8/layout/list1"/>
    <dgm:cxn modelId="{EA83D498-3F1C-4E45-9B41-A2910527FF76}" type="presParOf" srcId="{A12EF3C6-330B-412F-811E-5A61086D9253}" destId="{7DC6585B-F5D3-4CE7-9B04-B3795880189C}" srcOrd="18" destOrd="0" presId="urn:microsoft.com/office/officeart/2005/8/layout/list1"/>
    <dgm:cxn modelId="{61487555-1BE9-4CC5-B729-D26C1BE11D8D}" type="presParOf" srcId="{A12EF3C6-330B-412F-811E-5A61086D9253}" destId="{7014D597-3DA9-4C23-9680-EC5D50B39A53}" srcOrd="19" destOrd="0" presId="urn:microsoft.com/office/officeart/2005/8/layout/list1"/>
    <dgm:cxn modelId="{61485451-9D29-4382-A3FB-B4FDD6B43DF3}" type="presParOf" srcId="{A12EF3C6-330B-412F-811E-5A61086D9253}" destId="{E21F896F-1B8E-4D9C-A53D-DA7ED849B88A}" srcOrd="20" destOrd="0" presId="urn:microsoft.com/office/officeart/2005/8/layout/list1"/>
    <dgm:cxn modelId="{720C85B0-4480-4E41-99CA-DD463976FA31}" type="presParOf" srcId="{E21F896F-1B8E-4D9C-A53D-DA7ED849B88A}" destId="{E5B44C2F-5E9E-4FA3-9F7C-02457ADCE177}" srcOrd="0" destOrd="0" presId="urn:microsoft.com/office/officeart/2005/8/layout/list1"/>
    <dgm:cxn modelId="{7951CD3A-FDD2-4F56-A9AA-846FF0007E10}" type="presParOf" srcId="{E21F896F-1B8E-4D9C-A53D-DA7ED849B88A}" destId="{5209DA27-ACA1-408E-8802-801ABD425D82}" srcOrd="1" destOrd="0" presId="urn:microsoft.com/office/officeart/2005/8/layout/list1"/>
    <dgm:cxn modelId="{B67CC929-60E5-4C42-9711-E1CC68827AC9}" type="presParOf" srcId="{A12EF3C6-330B-412F-811E-5A61086D9253}" destId="{D3EB69D4-C67E-464E-B31E-3E0C15FAB306}" srcOrd="21" destOrd="0" presId="urn:microsoft.com/office/officeart/2005/8/layout/list1"/>
    <dgm:cxn modelId="{1817CDDB-BDA5-47BE-9AEA-EFBE20E84859}" type="presParOf" srcId="{A12EF3C6-330B-412F-811E-5A61086D9253}" destId="{F945B52B-9952-460D-92AB-D4EF82DCD4FA}" srcOrd="22" destOrd="0" presId="urn:microsoft.com/office/officeart/2005/8/layout/list1"/>
    <dgm:cxn modelId="{1F6F5A7C-EC4E-4B8E-9B8B-C29F324A09BF}" type="presParOf" srcId="{A12EF3C6-330B-412F-811E-5A61086D9253}" destId="{2EB6F623-66B3-4FC3-9D2E-C177646E0F2E}" srcOrd="23" destOrd="0" presId="urn:microsoft.com/office/officeart/2005/8/layout/list1"/>
    <dgm:cxn modelId="{2AFA77BE-8D67-4501-84E6-D7ECCAF353CC}" type="presParOf" srcId="{A12EF3C6-330B-412F-811E-5A61086D9253}" destId="{E5E1D072-F2CF-49C2-A589-B8C7F3798BE6}" srcOrd="24" destOrd="0" presId="urn:microsoft.com/office/officeart/2005/8/layout/list1"/>
    <dgm:cxn modelId="{48DB5B8F-CA04-4843-BADC-BF1682E417B3}" type="presParOf" srcId="{E5E1D072-F2CF-49C2-A589-B8C7F3798BE6}" destId="{E6C2D832-734E-4E92-8022-A4717C2BAAD9}" srcOrd="0" destOrd="0" presId="urn:microsoft.com/office/officeart/2005/8/layout/list1"/>
    <dgm:cxn modelId="{E6CEAA5C-664A-4501-B8E7-BDBB3BA36AA4}" type="presParOf" srcId="{E5E1D072-F2CF-49C2-A589-B8C7F3798BE6}" destId="{E7602266-7E4C-4691-B38B-DFF46D1D2BFA}" srcOrd="1" destOrd="0" presId="urn:microsoft.com/office/officeart/2005/8/layout/list1"/>
    <dgm:cxn modelId="{129BEDB8-7902-4F37-90B7-08D794E8901D}" type="presParOf" srcId="{A12EF3C6-330B-412F-811E-5A61086D9253}" destId="{28F32697-A7B0-4B96-9764-72A323AA409E}" srcOrd="25" destOrd="0" presId="urn:microsoft.com/office/officeart/2005/8/layout/list1"/>
    <dgm:cxn modelId="{868EF1D8-10FD-42CB-AC13-5B2643C2186F}" type="presParOf" srcId="{A12EF3C6-330B-412F-811E-5A61086D9253}" destId="{5901AB4A-985E-4A7B-B7DE-B29FF2B189C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3"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Human Resources (Assets, Traits, Challenges)</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algn="r" rtl="1"/>
          <a:r>
            <a:rPr lang="en-US" sz="2800" b="1" dirty="0">
              <a:effectLst>
                <a:outerShdw blurRad="38100" dist="38100" dir="2700000" algn="tl">
                  <a:srgbClr val="000000">
                    <a:alpha val="43137"/>
                  </a:srgbClr>
                </a:outerShdw>
              </a:effectLst>
              <a:latin typeface="Sakkal Majalla" pitchFamily="2" charset="-78"/>
              <a:cs typeface="Sakkal Majalla" pitchFamily="2" charset="-78"/>
            </a:rPr>
            <a:t>Performance</a:t>
          </a:r>
          <a:r>
            <a:rPr lang="en-US" sz="3200" b="1" dirty="0">
              <a:effectLst>
                <a:outerShdw blurRad="38100" dist="38100" dir="2700000" algn="tl">
                  <a:srgbClr val="000000">
                    <a:alpha val="43137"/>
                  </a:srgbClr>
                </a:outerShdw>
              </a:effectLst>
              <a:latin typeface="Sakkal Majalla" pitchFamily="2" charset="-78"/>
              <a:cs typeface="Sakkal Majalla" pitchFamily="2" charset="-78"/>
            </a:rPr>
            <a:t> </a:t>
          </a:r>
          <a:r>
            <a:rPr lang="en-US" sz="2800" b="1" dirty="0">
              <a:effectLst>
                <a:outerShdw blurRad="38100" dist="38100" dir="2700000" algn="tl">
                  <a:srgbClr val="000000">
                    <a:alpha val="43137"/>
                  </a:srgbClr>
                </a:outerShdw>
              </a:effectLst>
              <a:latin typeface="Sakkal Majalla" pitchFamily="2" charset="-78"/>
              <a:cs typeface="Sakkal Majalla" pitchFamily="2" charset="-78"/>
            </a:rPr>
            <a:t>evaluation methods and mechanisms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Team management</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Human Resource Development Skills</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Human resource planning skills</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Recruitment, selection and hiring skills</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en-US" sz="3000" b="1" dirty="0">
              <a:effectLst>
                <a:outerShdw blurRad="38100" dist="38100" dir="2700000" algn="tl">
                  <a:srgbClr val="000000">
                    <a:alpha val="43137"/>
                  </a:srgbClr>
                </a:outerShdw>
              </a:effectLst>
              <a:latin typeface="Sakkal Majalla" pitchFamily="2" charset="-78"/>
              <a:cs typeface="Sakkal Majalla" pitchFamily="2" charset="-78"/>
            </a:rPr>
            <a:t>Design of wage and incentive system</a:t>
          </a:r>
          <a:endParaRPr lang="ar-SA" sz="3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30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7"/>
      <dgm:spPr/>
      <dgm:t>
        <a:bodyPr/>
        <a:lstStyle/>
        <a:p>
          <a:endParaRPr lang="en-US"/>
        </a:p>
      </dgm:t>
    </dgm:pt>
    <dgm:pt modelId="{D4E32C85-5569-4FF0-916F-23EF4984E67C}" type="pres">
      <dgm:prSet presAssocID="{B4C0A3D0-5A8C-4314-9DBC-AF9EDF133957}" presName="parentText" presStyleLbl="node1" presStyleIdx="0" presStyleCnt="7" custScaleX="118245" custLinFactNeighborX="5643">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7">
        <dgm:presLayoutVars>
          <dgm:bulletEnabled val="1"/>
        </dgm:presLayoutVars>
      </dgm:prSet>
      <dgm:spPr>
        <a:solidFill>
          <a:schemeClr val="accent5">
            <a:lumMod val="40000"/>
            <a:lumOff val="6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7"/>
      <dgm:spPr/>
      <dgm:t>
        <a:bodyPr/>
        <a:lstStyle/>
        <a:p>
          <a:endParaRPr lang="en-US"/>
        </a:p>
      </dgm:t>
    </dgm:pt>
    <dgm:pt modelId="{939DFD69-990D-4073-AAD6-7417602EEFC0}" type="pres">
      <dgm:prSet presAssocID="{063E2DF5-CFC0-4258-914A-17CABF778FC4}" presName="parentText" presStyleLbl="node1" presStyleIdx="1" presStyleCnt="7" custScaleX="118245" custLinFactNeighborX="5643">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7">
        <dgm:presLayoutVars>
          <dgm:bulletEnabled val="1"/>
        </dgm:presLayoutVars>
      </dgm:prSet>
      <dgm:spPr>
        <a:solidFill>
          <a:schemeClr val="accent5">
            <a:lumMod val="40000"/>
            <a:lumOff val="6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7"/>
      <dgm:spPr/>
      <dgm:t>
        <a:bodyPr/>
        <a:lstStyle/>
        <a:p>
          <a:endParaRPr lang="en-US"/>
        </a:p>
      </dgm:t>
    </dgm:pt>
    <dgm:pt modelId="{C273170D-5A78-4CF1-A44E-F83490788B23}" type="pres">
      <dgm:prSet presAssocID="{A480E69A-C695-49F9-8217-17738AD3747C}" presName="parentText" presStyleLbl="node1" presStyleIdx="2" presStyleCnt="7" custScaleX="118245" custLinFactNeighborX="5643">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7">
        <dgm:presLayoutVars>
          <dgm:bulletEnabled val="1"/>
        </dgm:presLayoutVars>
      </dgm:prSet>
      <dgm:spPr>
        <a:solidFill>
          <a:schemeClr val="accent5">
            <a:lumMod val="40000"/>
            <a:lumOff val="6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7"/>
      <dgm:spPr/>
      <dgm:t>
        <a:bodyPr/>
        <a:lstStyle/>
        <a:p>
          <a:endParaRPr lang="en-US"/>
        </a:p>
      </dgm:t>
    </dgm:pt>
    <dgm:pt modelId="{7D2C55E7-7BE3-4DEB-B500-947941F3299E}" type="pres">
      <dgm:prSet presAssocID="{7D5B38F0-9D0F-470F-91E2-8C49BF1D6900}" presName="parentText" presStyleLbl="node1" presStyleIdx="3" presStyleCnt="7"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7">
        <dgm:presLayoutVars>
          <dgm:bulletEnabled val="1"/>
        </dgm:presLayoutVars>
      </dgm:prSet>
      <dgm:spPr>
        <a:solidFill>
          <a:schemeClr val="accent5">
            <a:lumMod val="40000"/>
            <a:lumOff val="6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7"/>
      <dgm:spPr/>
      <dgm:t>
        <a:bodyPr/>
        <a:lstStyle/>
        <a:p>
          <a:endParaRPr lang="en-US"/>
        </a:p>
      </dgm:t>
    </dgm:pt>
    <dgm:pt modelId="{322CD6A1-164B-4C45-9668-E4C1D8A25FC6}" type="pres">
      <dgm:prSet presAssocID="{FA49F3A3-5D5C-4EE8-9F6D-9594D665CC76}" presName="parentText" presStyleLbl="node1" presStyleIdx="4" presStyleCnt="7"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7">
        <dgm:presLayoutVars>
          <dgm:bulletEnabled val="1"/>
        </dgm:presLayoutVars>
      </dgm:prSet>
      <dgm:spPr>
        <a:solidFill>
          <a:schemeClr val="accent5">
            <a:lumMod val="40000"/>
            <a:lumOff val="6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7"/>
      <dgm:spPr/>
      <dgm:t>
        <a:bodyPr/>
        <a:lstStyle/>
        <a:p>
          <a:endParaRPr lang="en-US"/>
        </a:p>
      </dgm:t>
    </dgm:pt>
    <dgm:pt modelId="{5209DA27-ACA1-408E-8802-801ABD425D82}" type="pres">
      <dgm:prSet presAssocID="{16F97C60-F9AC-4442-8A93-648BECCCB978}" presName="parentText" presStyleLbl="node1" presStyleIdx="5" presStyleCnt="7" custScaleX="121090" custScaleY="148810">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7">
        <dgm:presLayoutVars>
          <dgm:bulletEnabled val="1"/>
        </dgm:presLayoutVars>
      </dgm:prSet>
      <dgm:spPr>
        <a:solidFill>
          <a:schemeClr val="accent5">
            <a:lumMod val="40000"/>
            <a:lumOff val="6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7"/>
      <dgm:spPr/>
      <dgm:t>
        <a:bodyPr/>
        <a:lstStyle/>
        <a:p>
          <a:endParaRPr lang="en-US"/>
        </a:p>
      </dgm:t>
    </dgm:pt>
    <dgm:pt modelId="{E7602266-7E4C-4691-B38B-DFF46D1D2BFA}" type="pres">
      <dgm:prSet presAssocID="{594C87C0-F3F0-435A-AA6D-5181E0E62F8D}" presName="parentText" presStyleLbl="node1" presStyleIdx="6" presStyleCnt="7"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7">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E8BFF4D6-EFCB-4D6B-BB25-368F9C942545}" type="presOf" srcId="{B4C0A3D0-5A8C-4314-9DBC-AF9EDF133957}" destId="{D4E32C85-5569-4FF0-916F-23EF4984E67C}" srcOrd="1"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EFF84CA9-3442-4B38-80C1-F7A61BAFE1A4}" type="presOf" srcId="{16F97C60-F9AC-4442-8A93-648BECCCB978}" destId="{5209DA27-ACA1-408E-8802-801ABD425D82}" srcOrd="1" destOrd="0" presId="urn:microsoft.com/office/officeart/2005/8/layout/list1"/>
    <dgm:cxn modelId="{1968FF8F-F2D2-48D6-87A7-976A100FA27B}" type="presOf" srcId="{FA49F3A3-5D5C-4EE8-9F6D-9594D665CC76}" destId="{9870B8FB-6489-40FD-9014-473055D16096}" srcOrd="0" destOrd="0" presId="urn:microsoft.com/office/officeart/2005/8/layout/list1"/>
    <dgm:cxn modelId="{9A014453-51C8-43E4-9FA3-85E25612998E}" type="presOf" srcId="{16F97C60-F9AC-4442-8A93-648BECCCB978}" destId="{E5B44C2F-5E9E-4FA3-9F7C-02457ADCE177}" srcOrd="0" destOrd="0" presId="urn:microsoft.com/office/officeart/2005/8/layout/list1"/>
    <dgm:cxn modelId="{9AF411B8-7BCB-4F65-AC9F-71743A4B9FF5}" type="presOf" srcId="{B4C0A3D0-5A8C-4314-9DBC-AF9EDF133957}" destId="{DA94E782-9443-4898-930F-54CF00EF8903}" srcOrd="0"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560217D8-F6A4-431A-844E-2A87E22A3419}" srcId="{25122EC8-233A-4400-BD01-FADFAFF321A3}" destId="{A480E69A-C695-49F9-8217-17738AD3747C}" srcOrd="2" destOrd="0" parTransId="{B8296031-89CA-4D45-B09F-A8C04021528A}" sibTransId="{C0C9459B-F1B3-4269-8C46-EEDBFCE767BE}"/>
    <dgm:cxn modelId="{41EF11C5-EB12-4B00-8E6A-50964B264E50}" type="presOf" srcId="{063E2DF5-CFC0-4258-914A-17CABF778FC4}" destId="{939DFD69-990D-4073-AAD6-7417602EEFC0}"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91C34A14-2568-485D-8304-04C3807520F4}" srcId="{25122EC8-233A-4400-BD01-FADFAFF321A3}" destId="{594C87C0-F3F0-435A-AA6D-5181E0E62F8D}" srcOrd="6" destOrd="0" parTransId="{1E22A129-96B5-4233-A6E2-FB2E8FC61882}" sibTransId="{4816F7C1-A84A-4A09-9C2D-267CD848E530}"/>
    <dgm:cxn modelId="{6838CD82-5AAE-48CD-A06F-F1FDFBE4F0C4}" type="presOf" srcId="{FA49F3A3-5D5C-4EE8-9F6D-9594D665CC76}" destId="{322CD6A1-164B-4C45-9668-E4C1D8A25FC6}" srcOrd="1" destOrd="0" presId="urn:microsoft.com/office/officeart/2005/8/layout/list1"/>
    <dgm:cxn modelId="{F78B075D-7A8E-454D-8DF3-B9626F437C35}" type="presOf" srcId="{594C87C0-F3F0-435A-AA6D-5181E0E62F8D}" destId="{E6C2D832-734E-4E92-8022-A4717C2BAAD9}" srcOrd="0" destOrd="0" presId="urn:microsoft.com/office/officeart/2005/8/layout/list1"/>
    <dgm:cxn modelId="{AA3E1608-DC85-4B38-B188-7F157C3D3A91}" type="presOf" srcId="{7D5B38F0-9D0F-470F-91E2-8C49BF1D6900}" destId="{7D2C55E7-7BE3-4DEB-B500-947941F3299E}" srcOrd="1" destOrd="0" presId="urn:microsoft.com/office/officeart/2005/8/layout/list1"/>
    <dgm:cxn modelId="{05746FBE-3B23-4A3D-BE29-969F5990B5AB}" type="presOf" srcId="{594C87C0-F3F0-435A-AA6D-5181E0E62F8D}" destId="{E7602266-7E4C-4691-B38B-DFF46D1D2BFA}" srcOrd="1"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078474F7-D141-4A95-974C-0D8BCB92D7A3}" type="presOf" srcId="{7D5B38F0-9D0F-470F-91E2-8C49BF1D6900}" destId="{016AE2C8-E9A1-413B-A9AD-A2D0C4B72F42}" srcOrd="0" destOrd="0" presId="urn:microsoft.com/office/officeart/2005/8/layout/list1"/>
    <dgm:cxn modelId="{1489F27B-57D6-4534-A301-B9F37216EB37}" type="presOf" srcId="{A480E69A-C695-49F9-8217-17738AD3747C}" destId="{C273170D-5A78-4CF1-A44E-F83490788B23}" srcOrd="1" destOrd="0" presId="urn:microsoft.com/office/officeart/2005/8/layout/list1"/>
    <dgm:cxn modelId="{4C1F9D6D-2472-4691-AC07-F586C363F2DA}" type="presOf" srcId="{063E2DF5-CFC0-4258-914A-17CABF778FC4}" destId="{2E28B640-1467-4669-81AC-194ECC95C778}" srcOrd="0" destOrd="0" presId="urn:microsoft.com/office/officeart/2005/8/layout/list1"/>
    <dgm:cxn modelId="{FEDE9C2A-16AC-4789-AF4A-B7771374A972}" type="presOf" srcId="{25122EC8-233A-4400-BD01-FADFAFF321A3}" destId="{A12EF3C6-330B-412F-811E-5A61086D9253}" srcOrd="0" destOrd="0" presId="urn:microsoft.com/office/officeart/2005/8/layout/list1"/>
    <dgm:cxn modelId="{EB21F866-427C-4E72-BA4C-C0B91BB1C4D4}" srcId="{25122EC8-233A-4400-BD01-FADFAFF321A3}" destId="{7D5B38F0-9D0F-470F-91E2-8C49BF1D6900}" srcOrd="3" destOrd="0" parTransId="{325A5603-503D-4588-9F4D-A6E06B578290}" sibTransId="{DDE6BBFE-D2B1-4650-AD54-56A36E1C151B}"/>
    <dgm:cxn modelId="{D7BFEA60-EFE4-4BC4-85C7-600D78CEA3F5}" type="presOf" srcId="{A480E69A-C695-49F9-8217-17738AD3747C}" destId="{7BA6A84E-6A1D-410A-9BDF-67465BBCC38E}" srcOrd="0" destOrd="0" presId="urn:microsoft.com/office/officeart/2005/8/layout/list1"/>
    <dgm:cxn modelId="{AA1F732D-F413-4FCF-BDC6-97451BF53A1C}" type="presParOf" srcId="{A12EF3C6-330B-412F-811E-5A61086D9253}" destId="{BDC8BF63-7E8C-41CE-ACE0-08F1DDE83166}" srcOrd="0" destOrd="0" presId="urn:microsoft.com/office/officeart/2005/8/layout/list1"/>
    <dgm:cxn modelId="{CB10EB18-F9B0-4ED4-B563-E7A65296C737}" type="presParOf" srcId="{BDC8BF63-7E8C-41CE-ACE0-08F1DDE83166}" destId="{DA94E782-9443-4898-930F-54CF00EF8903}" srcOrd="0" destOrd="0" presId="urn:microsoft.com/office/officeart/2005/8/layout/list1"/>
    <dgm:cxn modelId="{02BAA1A9-7698-45BF-B6B5-2968C5313B5B}" type="presParOf" srcId="{BDC8BF63-7E8C-41CE-ACE0-08F1DDE83166}" destId="{D4E32C85-5569-4FF0-916F-23EF4984E67C}" srcOrd="1" destOrd="0" presId="urn:microsoft.com/office/officeart/2005/8/layout/list1"/>
    <dgm:cxn modelId="{50A6C35C-414A-4101-8EC7-720AF7818DE1}" type="presParOf" srcId="{A12EF3C6-330B-412F-811E-5A61086D9253}" destId="{8F03AE3B-AF14-43E2-9AC1-ED3888480187}" srcOrd="1" destOrd="0" presId="urn:microsoft.com/office/officeart/2005/8/layout/list1"/>
    <dgm:cxn modelId="{BC821BFE-366B-4271-A7B8-41226C93EA0C}" type="presParOf" srcId="{A12EF3C6-330B-412F-811E-5A61086D9253}" destId="{0BCB2850-FFE0-4AC6-BF80-4716DE6D5D8A}" srcOrd="2" destOrd="0" presId="urn:microsoft.com/office/officeart/2005/8/layout/list1"/>
    <dgm:cxn modelId="{BC66CA45-8C18-4D64-A9D4-C04643523283}" type="presParOf" srcId="{A12EF3C6-330B-412F-811E-5A61086D9253}" destId="{3A7270B6-3823-4FB3-B61E-473018C0EFDA}" srcOrd="3" destOrd="0" presId="urn:microsoft.com/office/officeart/2005/8/layout/list1"/>
    <dgm:cxn modelId="{1ABA10D7-3922-4F44-8C13-B4862208B718}" type="presParOf" srcId="{A12EF3C6-330B-412F-811E-5A61086D9253}" destId="{2499E6BB-496F-4B6E-A434-EA28FD3D424E}" srcOrd="4" destOrd="0" presId="urn:microsoft.com/office/officeart/2005/8/layout/list1"/>
    <dgm:cxn modelId="{9A5412D1-4067-4638-A97D-8A1B8C665483}" type="presParOf" srcId="{2499E6BB-496F-4B6E-A434-EA28FD3D424E}" destId="{2E28B640-1467-4669-81AC-194ECC95C778}" srcOrd="0" destOrd="0" presId="urn:microsoft.com/office/officeart/2005/8/layout/list1"/>
    <dgm:cxn modelId="{264F85F9-8522-4738-B990-FBEEE756CFA1}" type="presParOf" srcId="{2499E6BB-496F-4B6E-A434-EA28FD3D424E}" destId="{939DFD69-990D-4073-AAD6-7417602EEFC0}" srcOrd="1" destOrd="0" presId="urn:microsoft.com/office/officeart/2005/8/layout/list1"/>
    <dgm:cxn modelId="{474D7306-BEF8-4910-94ED-1F5F69445385}" type="presParOf" srcId="{A12EF3C6-330B-412F-811E-5A61086D9253}" destId="{FC2FC7AA-E45B-4FC1-92B5-08619C2B87D7}" srcOrd="5" destOrd="0" presId="urn:microsoft.com/office/officeart/2005/8/layout/list1"/>
    <dgm:cxn modelId="{01F58535-5FA0-4317-8A5A-687E1EF73419}" type="presParOf" srcId="{A12EF3C6-330B-412F-811E-5A61086D9253}" destId="{15231730-4120-474C-BF57-7C2CFD20A772}" srcOrd="6" destOrd="0" presId="urn:microsoft.com/office/officeart/2005/8/layout/list1"/>
    <dgm:cxn modelId="{C660C01C-60C9-4092-99AA-E80FCAC69AD1}" type="presParOf" srcId="{A12EF3C6-330B-412F-811E-5A61086D9253}" destId="{AE488279-FCFA-47EB-8514-EC1BD6E42F23}" srcOrd="7" destOrd="0" presId="urn:microsoft.com/office/officeart/2005/8/layout/list1"/>
    <dgm:cxn modelId="{9D79F979-727B-44B3-81A3-13F74273AB2F}" type="presParOf" srcId="{A12EF3C6-330B-412F-811E-5A61086D9253}" destId="{E5870191-93D8-4C87-8C29-D4E4DD2777F2}" srcOrd="8" destOrd="0" presId="urn:microsoft.com/office/officeart/2005/8/layout/list1"/>
    <dgm:cxn modelId="{A1C45349-8F8D-4153-915C-7F56AE3E5D06}" type="presParOf" srcId="{E5870191-93D8-4C87-8C29-D4E4DD2777F2}" destId="{7BA6A84E-6A1D-410A-9BDF-67465BBCC38E}" srcOrd="0" destOrd="0" presId="urn:microsoft.com/office/officeart/2005/8/layout/list1"/>
    <dgm:cxn modelId="{FE6A4783-80D8-4DBC-A9CD-E50F746CB9DB}" type="presParOf" srcId="{E5870191-93D8-4C87-8C29-D4E4DD2777F2}" destId="{C273170D-5A78-4CF1-A44E-F83490788B23}" srcOrd="1" destOrd="0" presId="urn:microsoft.com/office/officeart/2005/8/layout/list1"/>
    <dgm:cxn modelId="{6E2723C2-A14E-4B13-A36B-E54544108E8A}" type="presParOf" srcId="{A12EF3C6-330B-412F-811E-5A61086D9253}" destId="{99E19857-11C6-4B44-9CD2-508039BCD45E}" srcOrd="9" destOrd="0" presId="urn:microsoft.com/office/officeart/2005/8/layout/list1"/>
    <dgm:cxn modelId="{811F6CBB-4623-4C9E-BF1E-05FACBF12D2B}" type="presParOf" srcId="{A12EF3C6-330B-412F-811E-5A61086D9253}" destId="{20F6B797-9584-4405-89A8-20AC5BDCBBFC}" srcOrd="10" destOrd="0" presId="urn:microsoft.com/office/officeart/2005/8/layout/list1"/>
    <dgm:cxn modelId="{3D2A072A-E959-491A-BD94-AF362B8FAB29}" type="presParOf" srcId="{A12EF3C6-330B-412F-811E-5A61086D9253}" destId="{BC52727E-D845-4942-AB97-9C8A44FD0083}" srcOrd="11" destOrd="0" presId="urn:microsoft.com/office/officeart/2005/8/layout/list1"/>
    <dgm:cxn modelId="{14A3A12E-2AE5-44A4-894E-78A629953C71}" type="presParOf" srcId="{A12EF3C6-330B-412F-811E-5A61086D9253}" destId="{2F5D45B4-029D-46C8-ADE2-2CF17635B23B}" srcOrd="12" destOrd="0" presId="urn:microsoft.com/office/officeart/2005/8/layout/list1"/>
    <dgm:cxn modelId="{DBF05243-C9A1-4AAD-AA44-60C39867309F}" type="presParOf" srcId="{2F5D45B4-029D-46C8-ADE2-2CF17635B23B}" destId="{016AE2C8-E9A1-413B-A9AD-A2D0C4B72F42}" srcOrd="0" destOrd="0" presId="urn:microsoft.com/office/officeart/2005/8/layout/list1"/>
    <dgm:cxn modelId="{99AC1BDD-F128-45E5-A4C0-F85778777ED4}" type="presParOf" srcId="{2F5D45B4-029D-46C8-ADE2-2CF17635B23B}" destId="{7D2C55E7-7BE3-4DEB-B500-947941F3299E}" srcOrd="1" destOrd="0" presId="urn:microsoft.com/office/officeart/2005/8/layout/list1"/>
    <dgm:cxn modelId="{705015EF-1502-49F9-8816-FC667DA7A9E5}" type="presParOf" srcId="{A12EF3C6-330B-412F-811E-5A61086D9253}" destId="{8B64B85B-D030-482A-87ED-0C484AC639F9}" srcOrd="13" destOrd="0" presId="urn:microsoft.com/office/officeart/2005/8/layout/list1"/>
    <dgm:cxn modelId="{BB4E7ED6-B785-49C2-A119-38D56E872BBB}" type="presParOf" srcId="{A12EF3C6-330B-412F-811E-5A61086D9253}" destId="{FC09EED1-CC9D-49F0-B16D-337C2E89A25D}" srcOrd="14" destOrd="0" presId="urn:microsoft.com/office/officeart/2005/8/layout/list1"/>
    <dgm:cxn modelId="{82DE5391-8E4D-49AE-8F8D-7E5FFDB3098D}" type="presParOf" srcId="{A12EF3C6-330B-412F-811E-5A61086D9253}" destId="{56682EEA-5216-4380-A771-2E44697EE027}" srcOrd="15" destOrd="0" presId="urn:microsoft.com/office/officeart/2005/8/layout/list1"/>
    <dgm:cxn modelId="{BCF9D0F4-F15E-4799-967A-65FCBF57985C}" type="presParOf" srcId="{A12EF3C6-330B-412F-811E-5A61086D9253}" destId="{38D91EFF-8EF6-49C7-8377-72322598919D}" srcOrd="16" destOrd="0" presId="urn:microsoft.com/office/officeart/2005/8/layout/list1"/>
    <dgm:cxn modelId="{90738F8B-1AED-4C77-87AB-F08B83EC3D82}" type="presParOf" srcId="{38D91EFF-8EF6-49C7-8377-72322598919D}" destId="{9870B8FB-6489-40FD-9014-473055D16096}" srcOrd="0" destOrd="0" presId="urn:microsoft.com/office/officeart/2005/8/layout/list1"/>
    <dgm:cxn modelId="{DF9133DD-414B-4FB3-9878-6D1F5BF8E7F5}" type="presParOf" srcId="{38D91EFF-8EF6-49C7-8377-72322598919D}" destId="{322CD6A1-164B-4C45-9668-E4C1D8A25FC6}" srcOrd="1" destOrd="0" presId="urn:microsoft.com/office/officeart/2005/8/layout/list1"/>
    <dgm:cxn modelId="{F37F39D3-CB9C-4145-B548-BBF48EE42221}" type="presParOf" srcId="{A12EF3C6-330B-412F-811E-5A61086D9253}" destId="{317137A7-A450-4B00-B756-48058D668BF7}" srcOrd="17" destOrd="0" presId="urn:microsoft.com/office/officeart/2005/8/layout/list1"/>
    <dgm:cxn modelId="{EA83D498-3F1C-4E45-9B41-A2910527FF76}" type="presParOf" srcId="{A12EF3C6-330B-412F-811E-5A61086D9253}" destId="{7DC6585B-F5D3-4CE7-9B04-B3795880189C}" srcOrd="18" destOrd="0" presId="urn:microsoft.com/office/officeart/2005/8/layout/list1"/>
    <dgm:cxn modelId="{61487555-1BE9-4CC5-B729-D26C1BE11D8D}" type="presParOf" srcId="{A12EF3C6-330B-412F-811E-5A61086D9253}" destId="{7014D597-3DA9-4C23-9680-EC5D50B39A53}" srcOrd="19" destOrd="0" presId="urn:microsoft.com/office/officeart/2005/8/layout/list1"/>
    <dgm:cxn modelId="{61485451-9D29-4382-A3FB-B4FDD6B43DF3}" type="presParOf" srcId="{A12EF3C6-330B-412F-811E-5A61086D9253}" destId="{E21F896F-1B8E-4D9C-A53D-DA7ED849B88A}" srcOrd="20" destOrd="0" presId="urn:microsoft.com/office/officeart/2005/8/layout/list1"/>
    <dgm:cxn modelId="{720C85B0-4480-4E41-99CA-DD463976FA31}" type="presParOf" srcId="{E21F896F-1B8E-4D9C-A53D-DA7ED849B88A}" destId="{E5B44C2F-5E9E-4FA3-9F7C-02457ADCE177}" srcOrd="0" destOrd="0" presId="urn:microsoft.com/office/officeart/2005/8/layout/list1"/>
    <dgm:cxn modelId="{7951CD3A-FDD2-4F56-A9AA-846FF0007E10}" type="presParOf" srcId="{E21F896F-1B8E-4D9C-A53D-DA7ED849B88A}" destId="{5209DA27-ACA1-408E-8802-801ABD425D82}" srcOrd="1" destOrd="0" presId="urn:microsoft.com/office/officeart/2005/8/layout/list1"/>
    <dgm:cxn modelId="{B67CC929-60E5-4C42-9711-E1CC68827AC9}" type="presParOf" srcId="{A12EF3C6-330B-412F-811E-5A61086D9253}" destId="{D3EB69D4-C67E-464E-B31E-3E0C15FAB306}" srcOrd="21" destOrd="0" presId="urn:microsoft.com/office/officeart/2005/8/layout/list1"/>
    <dgm:cxn modelId="{1817CDDB-BDA5-47BE-9AEA-EFBE20E84859}" type="presParOf" srcId="{A12EF3C6-330B-412F-811E-5A61086D9253}" destId="{F945B52B-9952-460D-92AB-D4EF82DCD4FA}" srcOrd="22" destOrd="0" presId="urn:microsoft.com/office/officeart/2005/8/layout/list1"/>
    <dgm:cxn modelId="{1F6F5A7C-EC4E-4B8E-9B8B-C29F324A09BF}" type="presParOf" srcId="{A12EF3C6-330B-412F-811E-5A61086D9253}" destId="{2EB6F623-66B3-4FC3-9D2E-C177646E0F2E}" srcOrd="23" destOrd="0" presId="urn:microsoft.com/office/officeart/2005/8/layout/list1"/>
    <dgm:cxn modelId="{2AFA77BE-8D67-4501-84E6-D7ECCAF353CC}" type="presParOf" srcId="{A12EF3C6-330B-412F-811E-5A61086D9253}" destId="{E5E1D072-F2CF-49C2-A589-B8C7F3798BE6}" srcOrd="24" destOrd="0" presId="urn:microsoft.com/office/officeart/2005/8/layout/list1"/>
    <dgm:cxn modelId="{48DB5B8F-CA04-4843-BADC-BF1682E417B3}" type="presParOf" srcId="{E5E1D072-F2CF-49C2-A589-B8C7F3798BE6}" destId="{E6C2D832-734E-4E92-8022-A4717C2BAAD9}" srcOrd="0" destOrd="0" presId="urn:microsoft.com/office/officeart/2005/8/layout/list1"/>
    <dgm:cxn modelId="{E6CEAA5C-664A-4501-B8E7-BDBB3BA36AA4}" type="presParOf" srcId="{E5E1D072-F2CF-49C2-A589-B8C7F3798BE6}" destId="{E7602266-7E4C-4691-B38B-DFF46D1D2BFA}" srcOrd="1" destOrd="0" presId="urn:microsoft.com/office/officeart/2005/8/layout/list1"/>
    <dgm:cxn modelId="{129BEDB8-7902-4F37-90B7-08D794E8901D}" type="presParOf" srcId="{A12EF3C6-330B-412F-811E-5A61086D9253}" destId="{28F32697-A7B0-4B96-9764-72A323AA409E}" srcOrd="25" destOrd="0" presId="urn:microsoft.com/office/officeart/2005/8/layout/list1"/>
    <dgm:cxn modelId="{868EF1D8-10FD-42CB-AC13-5B2643C2186F}" type="presParOf" srcId="{A12EF3C6-330B-412F-811E-5A61086D9253}" destId="{5901AB4A-985E-4A7B-B7DE-B29FF2B189C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dgm:spPr>
        <a:solidFill>
          <a:schemeClr val="accent5">
            <a:lumMod val="20000"/>
            <a:lumOff val="80000"/>
          </a:schemeClr>
        </a:solidFill>
      </dgm:spPr>
      <dgm:t>
        <a:bodyPr/>
        <a:lstStyle/>
        <a:p>
          <a:pPr rtl="1"/>
          <a:endParaRPr lang="ar-SA"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ar-SA" sz="2400" b="1" dirty="0">
              <a:latin typeface="Sakkal Majalla" pitchFamily="2" charset="-78"/>
              <a:cs typeface="Sakkal Majalla" pitchFamily="2" charset="-78"/>
            </a:rPr>
            <a:t>القيادات الإدارية العليا في القطاعات العامة والخاصة </a:t>
          </a:r>
        </a:p>
      </dgm:t>
    </dgm:pt>
    <dgm:pt modelId="{0B2C2270-0AD6-4CE3-990F-BE72B5F9DA21}" type="parTrans" cxnId="{A5C20429-5104-44A0-9282-A423D1B2DD89}">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ar-SA" sz="2000" b="1" dirty="0">
              <a:latin typeface="Sakkal Majalla" pitchFamily="2" charset="-78"/>
              <a:cs typeface="Sakkal Majalla" pitchFamily="2" charset="-78"/>
            </a:rPr>
            <a:t>مدراء إدارة التطوير الإداري</a:t>
          </a:r>
        </a:p>
      </dgm:t>
    </dgm:pt>
    <dgm:pt modelId="{B25169C6-341B-41F8-968C-2749CE914F3C}" type="parTrans" cxnId="{22FE92CD-FE47-4580-A802-D7196FD3C91D}">
      <dgm:prSet/>
      <dgm:spPr>
        <a:ln>
          <a:solidFill>
            <a:schemeClr val="tx1"/>
          </a:solidFill>
        </a:ln>
      </dgm:spPr>
      <dgm:t>
        <a:bodyPr/>
        <a:lstStyle/>
        <a:p>
          <a:pPr rtl="1"/>
          <a:endParaRPr lang="ar-SA"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إدارة الموارد البشرية</a:t>
          </a:r>
        </a:p>
      </dgm:t>
    </dgm:pt>
    <dgm:pt modelId="{DB7CBFCA-6FB8-4030-B52E-FB6CA02CC7E3}" type="parTrans" cxnId="{DCE78427-D5DE-4D85-905F-2A8BAE0C2487}">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إدارات الشؤون الإدارية</a:t>
          </a:r>
        </a:p>
      </dgm:t>
    </dgm:pt>
    <dgm:pt modelId="{1E93CB61-A9FA-4FB7-8CD3-0062E7FC30FD}" type="sibTrans" cxnId="{DDA423D9-1117-4133-B721-03D4EE7E187D}">
      <dgm:prSet/>
      <dgm:spPr/>
      <dgm:t>
        <a:bodyPr/>
        <a:lstStyle/>
        <a:p>
          <a:pPr rtl="1"/>
          <a:endParaRPr lang="ar-SA" b="1">
            <a:latin typeface="Sakkal Majalla" pitchFamily="2" charset="-78"/>
            <a:cs typeface="Sakkal Majalla" pitchFamily="2" charset="-78"/>
          </a:endParaRPr>
        </a:p>
      </dgm:t>
    </dgm:pt>
    <dgm:pt modelId="{75A4353D-0DF6-4C1E-AFBC-C343803A2DC0}" type="parTrans" cxnId="{DDA423D9-1117-4133-B721-03D4EE7E187D}">
      <dgm:prSet/>
      <dgm:spPr>
        <a:ln>
          <a:solidFill>
            <a:schemeClr val="tx1"/>
          </a:solidFill>
        </a:ln>
      </dgm:spPr>
      <dgm:t>
        <a:bodyPr/>
        <a:lstStyle/>
        <a:p>
          <a:pPr rtl="1"/>
          <a:endParaRPr lang="ar-SA"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ar-SA" sz="2000" b="1" dirty="0">
              <a:latin typeface="Sakkal Majalla" pitchFamily="2" charset="-78"/>
              <a:cs typeface="Sakkal Majalla" pitchFamily="2" charset="-78"/>
            </a:rPr>
            <a:t>مدراء التدريب </a:t>
          </a:r>
        </a:p>
      </dgm:t>
    </dgm:pt>
    <dgm:pt modelId="{FE350384-C7B2-4A6A-B123-A00C90F26505}" type="parTrans" cxnId="{F88FC683-6A8F-410A-95C3-0D3F07E37502}">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b="1">
            <a:latin typeface="Sakkal Majalla" pitchFamily="2" charset="-78"/>
            <a:cs typeface="Sakkal Majalla" pitchFamily="2" charset="-78"/>
          </a:endParaRPr>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59063" custScaleY="65099">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49460"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35629" custScaleY="132538" custRadScaleRad="126181" custRadScaleInc="-31225">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0584" custRadScaleInc="55673">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263882" custScaleY="105230" custRadScaleRad="128773" custRadScaleInc="-62454">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295602" custScaleY="137135" custRadScaleRad="118861" custRadScaleInc="26863">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FF4DD80F-8D6F-47C1-ACB3-BCDD34CF0D64}" type="presOf" srcId="{FE350384-C7B2-4A6A-B123-A00C90F26505}" destId="{D78F131E-D5F7-4331-AF25-C70E34F23F35}" srcOrd="0" destOrd="0" presId="urn:microsoft.com/office/officeart/2008/layout/RadialCluster"/>
    <dgm:cxn modelId="{425B40A6-65FD-401A-B179-CA33982D8037}" type="presOf" srcId="{0B2C2270-0AD6-4CE3-990F-BE72B5F9DA21}" destId="{795159FE-15C5-439F-B324-8762399800E7}" srcOrd="0" destOrd="0" presId="urn:microsoft.com/office/officeart/2008/layout/RadialCluster"/>
    <dgm:cxn modelId="{C1BDE936-9A89-432C-9EC9-A0932D540953}" type="presOf" srcId="{BD411690-F604-493E-BF45-32919089CCDA}" destId="{1FC1BD94-FCCB-4452-9CE8-C9F5B0525152}" srcOrd="0" destOrd="0" presId="urn:microsoft.com/office/officeart/2008/layout/RadialCluster"/>
    <dgm:cxn modelId="{228B4850-CA79-4488-97AA-44B5A75DA1A5}" type="presOf" srcId="{9A92B78B-F606-4A34-93CF-9185EEE8C32B}" destId="{1C6E8FCF-2134-4544-AE6A-0028715FB42E}"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DD287B8E-F180-4CA9-98B0-DEFB3693823D}" type="presOf" srcId="{DB7CBFCA-6FB8-4030-B52E-FB6CA02CC7E3}" destId="{C1C92C46-62DF-45B9-80C1-08F52DC9254E}" srcOrd="0" destOrd="0" presId="urn:microsoft.com/office/officeart/2008/layout/RadialCluster"/>
    <dgm:cxn modelId="{0B29ACBF-3B26-4D4F-A9C6-C5655E2782C0}" type="presOf" srcId="{B779D7C5-4D9B-46A1-8245-E340BDC3BEAE}" destId="{55FB538E-B696-4CD1-BD25-0C6919258091}" srcOrd="0" destOrd="0" presId="urn:microsoft.com/office/officeart/2008/layout/RadialCluster"/>
    <dgm:cxn modelId="{CB8FE6BE-D9B8-40D8-BBDD-EFFEBB8C3E03}" type="presOf" srcId="{763F2C48-0E4C-49DB-8715-DEC010F830FB}" destId="{E2A6CFD7-81E0-498F-BC69-3475C4E35B06}" srcOrd="0" destOrd="0" presId="urn:microsoft.com/office/officeart/2008/layout/RadialCluster"/>
    <dgm:cxn modelId="{22FE92CD-FE47-4580-A802-D7196FD3C91D}" srcId="{B779D7C5-4D9B-46A1-8245-E340BDC3BEAE}" destId="{7B0E2ACF-5330-48E7-8C5D-D85DDA063DEC}" srcOrd="3" destOrd="0" parTransId="{B25169C6-341B-41F8-968C-2749CE914F3C}" sibTransId="{F1ABBD1F-4696-44AA-BCA5-CD1650F41647}"/>
    <dgm:cxn modelId="{DCE78427-D5DE-4D85-905F-2A8BAE0C2487}" srcId="{B779D7C5-4D9B-46A1-8245-E340BDC3BEAE}" destId="{BD411690-F604-493E-BF45-32919089CCDA}" srcOrd="4" destOrd="0" parTransId="{DB7CBFCA-6FB8-4030-B52E-FB6CA02CC7E3}" sibTransId="{045AA19D-C44D-4432-AF13-8686CD6E145A}"/>
    <dgm:cxn modelId="{BE82C97F-3555-474B-BA9D-C0C0D9894D08}" type="presOf" srcId="{51C373A6-E273-49AE-918C-03C5A2B27738}" destId="{51C61CEA-CF53-4CE5-BC82-F200D9B6B629}" srcOrd="0" destOrd="0" presId="urn:microsoft.com/office/officeart/2008/layout/RadialCluster"/>
    <dgm:cxn modelId="{72D1E983-CDAC-43DF-B6B2-CA2477EA0209}" type="presOf" srcId="{75A4353D-0DF6-4C1E-AFBC-C343803A2DC0}" destId="{6A79EBCA-9ABE-4065-BA61-1907DF98F5F7}" srcOrd="0" destOrd="0" presId="urn:microsoft.com/office/officeart/2008/layout/RadialCluster"/>
    <dgm:cxn modelId="{85BEFBE3-A9B4-4E12-BEFE-B20919AC3643}" type="presOf" srcId="{7B0E2ACF-5330-48E7-8C5D-D85DDA063DEC}" destId="{EEA19BBD-E921-47D0-92E1-EA693D8F67B2}"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0D3343BD-B17E-4752-8125-0C91ED03F643}" srcId="{763F2C48-0E4C-49DB-8715-DEC010F830FB}" destId="{B779D7C5-4D9B-46A1-8245-E340BDC3BEAE}" srcOrd="0" destOrd="0" parTransId="{A1D8FD0A-8D15-4F50-B701-9660B9445E55}" sibTransId="{9F498CDD-81A5-4B25-9D30-FB1882036C3C}"/>
    <dgm:cxn modelId="{E1E88893-3C34-4925-9D87-B1297141C33E}" type="presOf" srcId="{72C63523-2232-46C4-B7E3-91432CEEA01F}" destId="{180E7253-1F9E-491D-A8BA-692D6DB85995}" srcOrd="0" destOrd="0" presId="urn:microsoft.com/office/officeart/2008/layout/RadialCluster"/>
    <dgm:cxn modelId="{F4AE2B03-08ED-4C30-BFA1-D488069A68E6}" type="presOf" srcId="{B25169C6-341B-41F8-968C-2749CE914F3C}" destId="{3218381E-413F-4B27-9E55-7D496910C350}" srcOrd="0" destOrd="0" presId="urn:microsoft.com/office/officeart/2008/layout/RadialCluster"/>
    <dgm:cxn modelId="{3BBA6D53-183D-49D4-AA43-EC2EF5B752BA}" type="presParOf" srcId="{E2A6CFD7-81E0-498F-BC69-3475C4E35B06}" destId="{4F619D92-A000-4DF5-A83B-033DE8B4498E}" srcOrd="0" destOrd="0" presId="urn:microsoft.com/office/officeart/2008/layout/RadialCluster"/>
    <dgm:cxn modelId="{9E352009-F6E6-4045-9507-883804CF996B}" type="presParOf" srcId="{4F619D92-A000-4DF5-A83B-033DE8B4498E}" destId="{55FB538E-B696-4CD1-BD25-0C6919258091}" srcOrd="0" destOrd="0" presId="urn:microsoft.com/office/officeart/2008/layout/RadialCluster"/>
    <dgm:cxn modelId="{7C1BE9B1-ED33-4B03-8773-49DEC67981EC}" type="presParOf" srcId="{4F619D92-A000-4DF5-A83B-033DE8B4498E}" destId="{795159FE-15C5-439F-B324-8762399800E7}" srcOrd="1" destOrd="0" presId="urn:microsoft.com/office/officeart/2008/layout/RadialCluster"/>
    <dgm:cxn modelId="{D22E4F26-7B86-4D17-A120-1106B664E6E8}" type="presParOf" srcId="{4F619D92-A000-4DF5-A83B-033DE8B4498E}" destId="{51C61CEA-CF53-4CE5-BC82-F200D9B6B629}" srcOrd="2" destOrd="0" presId="urn:microsoft.com/office/officeart/2008/layout/RadialCluster"/>
    <dgm:cxn modelId="{5F6CE0D9-D29B-4810-A407-0138F02B0AE9}" type="presParOf" srcId="{4F619D92-A000-4DF5-A83B-033DE8B4498E}" destId="{6A79EBCA-9ABE-4065-BA61-1907DF98F5F7}" srcOrd="3" destOrd="0" presId="urn:microsoft.com/office/officeart/2008/layout/RadialCluster"/>
    <dgm:cxn modelId="{A5058F6E-5D70-42DC-92E7-10B2A64E313D}" type="presParOf" srcId="{4F619D92-A000-4DF5-A83B-033DE8B4498E}" destId="{180E7253-1F9E-491D-A8BA-692D6DB85995}" srcOrd="4" destOrd="0" presId="urn:microsoft.com/office/officeart/2008/layout/RadialCluster"/>
    <dgm:cxn modelId="{409101A8-B0D2-460B-8458-C5C5B2D77B93}" type="presParOf" srcId="{4F619D92-A000-4DF5-A83B-033DE8B4498E}" destId="{D78F131E-D5F7-4331-AF25-C70E34F23F35}" srcOrd="5" destOrd="0" presId="urn:microsoft.com/office/officeart/2008/layout/RadialCluster"/>
    <dgm:cxn modelId="{B118A2FA-25D1-4266-B1BD-33C2257F7AA7}" type="presParOf" srcId="{4F619D92-A000-4DF5-A83B-033DE8B4498E}" destId="{1C6E8FCF-2134-4544-AE6A-0028715FB42E}" srcOrd="6" destOrd="0" presId="urn:microsoft.com/office/officeart/2008/layout/RadialCluster"/>
    <dgm:cxn modelId="{972D6BC3-6FC3-429F-9C43-64220316D5C4}" type="presParOf" srcId="{4F619D92-A000-4DF5-A83B-033DE8B4498E}" destId="{3218381E-413F-4B27-9E55-7D496910C350}" srcOrd="7" destOrd="0" presId="urn:microsoft.com/office/officeart/2008/layout/RadialCluster"/>
    <dgm:cxn modelId="{83ACA7CA-D08E-453A-A5BE-584EE7A10C9E}" type="presParOf" srcId="{4F619D92-A000-4DF5-A83B-033DE8B4498E}" destId="{EEA19BBD-E921-47D0-92E1-EA693D8F67B2}" srcOrd="8" destOrd="0" presId="urn:microsoft.com/office/officeart/2008/layout/RadialCluster"/>
    <dgm:cxn modelId="{9737047D-59BC-4805-BA9D-BF8F227CC501}" type="presParOf" srcId="{4F619D92-A000-4DF5-A83B-033DE8B4498E}" destId="{C1C92C46-62DF-45B9-80C1-08F52DC9254E}" srcOrd="9" destOrd="0" presId="urn:microsoft.com/office/officeart/2008/layout/RadialCluster"/>
    <dgm:cxn modelId="{84E124EC-899E-4CB6-ABA1-9FA1AAE0A345}"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dgm:spPr>
        <a:solidFill>
          <a:schemeClr val="accent5">
            <a:lumMod val="20000"/>
            <a:lumOff val="80000"/>
          </a:schemeClr>
        </a:solidFill>
      </dgm:spPr>
      <dgm:t>
        <a:bodyPr/>
        <a:lstStyle/>
        <a:p>
          <a:pPr rtl="1"/>
          <a:endParaRPr lang="ar-SA"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en-US" sz="2800" b="1" dirty="0">
              <a:latin typeface="Sakkal Majalla" pitchFamily="2" charset="-78"/>
              <a:cs typeface="Sakkal Majalla" pitchFamily="2" charset="-78"/>
            </a:rPr>
            <a:t>Senior administrative leaders in the public and private sectors</a:t>
          </a:r>
          <a:endParaRPr lang="ar-SA" sz="2800" b="1" dirty="0">
            <a:latin typeface="Sakkal Majalla" pitchFamily="2" charset="-78"/>
            <a:cs typeface="Sakkal Majalla" pitchFamily="2" charset="-78"/>
          </a:endParaRPr>
        </a:p>
      </dgm:t>
    </dgm:pt>
    <dgm:pt modelId="{0B2C2270-0AD6-4CE3-990F-BE72B5F9DA21}" type="parTrans" cxnId="{A5C20429-5104-44A0-9282-A423D1B2DD89}">
      <dgm:prSet/>
      <dgm:spPr/>
      <dgm:t>
        <a:bodyPr/>
        <a:lstStyle/>
        <a:p>
          <a:pPr rtl="1"/>
          <a:endParaRPr lang="ar-SA"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en-US" sz="2800" b="1" dirty="0">
              <a:latin typeface="Sakkal Majalla" pitchFamily="2" charset="-78"/>
              <a:cs typeface="Sakkal Majalla" pitchFamily="2" charset="-78"/>
            </a:rPr>
            <a:t>Administrative Development Department Managers</a:t>
          </a:r>
          <a:endParaRPr lang="ar-SA" sz="2800" b="1" dirty="0">
            <a:latin typeface="Sakkal Majalla" pitchFamily="2" charset="-78"/>
            <a:cs typeface="Sakkal Majalla" pitchFamily="2" charset="-78"/>
          </a:endParaRPr>
        </a:p>
      </dgm:t>
    </dgm:pt>
    <dgm:pt modelId="{B25169C6-341B-41F8-968C-2749CE914F3C}" type="parTrans" cxnId="{22FE92CD-FE47-4580-A802-D7196FD3C91D}">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en-US" sz="2800" b="1" dirty="0">
              <a:latin typeface="Sakkal Majalla" pitchFamily="2" charset="-78"/>
              <a:cs typeface="Sakkal Majalla" pitchFamily="2" charset="-78"/>
            </a:rPr>
            <a:t>Human Resources Managers</a:t>
          </a:r>
          <a:endParaRPr lang="ar-SA" sz="2800" b="1" dirty="0">
            <a:latin typeface="Sakkal Majalla" pitchFamily="2" charset="-78"/>
            <a:cs typeface="Sakkal Majalla" pitchFamily="2" charset="-78"/>
          </a:endParaRPr>
        </a:p>
      </dgm:t>
    </dgm:pt>
    <dgm:pt modelId="{DB7CBFCA-6FB8-4030-B52E-FB6CA02CC7E3}" type="parTrans" cxnId="{DCE78427-D5DE-4D85-905F-2A8BAE0C2487}">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en-US" sz="2800" b="1" dirty="0">
              <a:latin typeface="Sakkal Majalla" pitchFamily="2" charset="-78"/>
              <a:cs typeface="Sakkal Majalla" pitchFamily="2" charset="-78"/>
            </a:rPr>
            <a:t>Directors of Administrative Affairs Departments</a:t>
          </a:r>
          <a:endParaRPr lang="ar-SA" sz="2800" b="1" dirty="0">
            <a:latin typeface="Sakkal Majalla" pitchFamily="2" charset="-78"/>
            <a:cs typeface="Sakkal Majalla" pitchFamily="2" charset="-78"/>
          </a:endParaRPr>
        </a:p>
      </dgm:t>
    </dgm:pt>
    <dgm:pt modelId="{1E93CB61-A9FA-4FB7-8CD3-0062E7FC30FD}" type="sibTrans" cxnId="{DDA423D9-1117-4133-B721-03D4EE7E187D}">
      <dgm:prSet/>
      <dgm:spPr/>
      <dgm:t>
        <a:bodyPr/>
        <a:lstStyle/>
        <a:p>
          <a:pPr rtl="1"/>
          <a:endParaRPr lang="ar-SA" b="1">
            <a:latin typeface="Sakkal Majalla" pitchFamily="2" charset="-78"/>
            <a:cs typeface="Sakkal Majalla" pitchFamily="2" charset="-78"/>
          </a:endParaRPr>
        </a:p>
      </dgm:t>
    </dgm:pt>
    <dgm:pt modelId="{75A4353D-0DF6-4C1E-AFBC-C343803A2DC0}" type="parTrans" cxnId="{DDA423D9-1117-4133-B721-03D4EE7E187D}">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en-US" sz="2800" b="1" dirty="0">
              <a:latin typeface="Sakkal Majalla" pitchFamily="2" charset="-78"/>
              <a:cs typeface="Sakkal Majalla" pitchFamily="2" charset="-78"/>
            </a:rPr>
            <a:t>Training Managers</a:t>
          </a:r>
          <a:endParaRPr lang="ar-SA" sz="2800" b="1" dirty="0">
            <a:latin typeface="Sakkal Majalla" pitchFamily="2" charset="-78"/>
            <a:cs typeface="Sakkal Majalla" pitchFamily="2" charset="-78"/>
          </a:endParaRPr>
        </a:p>
      </dgm:t>
    </dgm:pt>
    <dgm:pt modelId="{FE350384-C7B2-4A6A-B123-A00C90F26505}" type="parTrans" cxnId="{F88FC683-6A8F-410A-95C3-0D3F07E37502}">
      <dgm:prSet/>
      <dgm:spPr>
        <a:ln>
          <a:solidFill>
            <a:schemeClr val="tx1">
              <a:lumMod val="95000"/>
            </a:schemeClr>
          </a:solidFill>
        </a:ln>
      </dgm:spPr>
      <dgm:t>
        <a:bodyPr/>
        <a:lstStyle/>
        <a:p>
          <a:pPr rtl="1"/>
          <a:endParaRPr lang="ar-SA"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b="1">
            <a:latin typeface="Sakkal Majalla" pitchFamily="2" charset="-78"/>
            <a:cs typeface="Sakkal Majalla" pitchFamily="2" charset="-78"/>
          </a:endParaRPr>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59063" custScaleY="27846">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49460"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35629" custScaleY="132538" custRadScaleRad="126181" custRadScaleInc="-31225">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0584" custRadScaleInc="55673">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355235" custScaleY="79266" custRadScaleRad="128773" custRadScaleInc="-62454">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295602" custScaleY="137135" custRadScaleRad="118861" custRadScaleInc="26863">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FF4DD80F-8D6F-47C1-ACB3-BCDD34CF0D64}" type="presOf" srcId="{FE350384-C7B2-4A6A-B123-A00C90F26505}" destId="{D78F131E-D5F7-4331-AF25-C70E34F23F35}" srcOrd="0" destOrd="0" presId="urn:microsoft.com/office/officeart/2008/layout/RadialCluster"/>
    <dgm:cxn modelId="{425B40A6-65FD-401A-B179-CA33982D8037}" type="presOf" srcId="{0B2C2270-0AD6-4CE3-990F-BE72B5F9DA21}" destId="{795159FE-15C5-439F-B324-8762399800E7}" srcOrd="0" destOrd="0" presId="urn:microsoft.com/office/officeart/2008/layout/RadialCluster"/>
    <dgm:cxn modelId="{C1BDE936-9A89-432C-9EC9-A0932D540953}" type="presOf" srcId="{BD411690-F604-493E-BF45-32919089CCDA}" destId="{1FC1BD94-FCCB-4452-9CE8-C9F5B0525152}" srcOrd="0" destOrd="0" presId="urn:microsoft.com/office/officeart/2008/layout/RadialCluster"/>
    <dgm:cxn modelId="{228B4850-CA79-4488-97AA-44B5A75DA1A5}" type="presOf" srcId="{9A92B78B-F606-4A34-93CF-9185EEE8C32B}" destId="{1C6E8FCF-2134-4544-AE6A-0028715FB42E}"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DD287B8E-F180-4CA9-98B0-DEFB3693823D}" type="presOf" srcId="{DB7CBFCA-6FB8-4030-B52E-FB6CA02CC7E3}" destId="{C1C92C46-62DF-45B9-80C1-08F52DC9254E}" srcOrd="0" destOrd="0" presId="urn:microsoft.com/office/officeart/2008/layout/RadialCluster"/>
    <dgm:cxn modelId="{0B29ACBF-3B26-4D4F-A9C6-C5655E2782C0}" type="presOf" srcId="{B779D7C5-4D9B-46A1-8245-E340BDC3BEAE}" destId="{55FB538E-B696-4CD1-BD25-0C6919258091}" srcOrd="0" destOrd="0" presId="urn:microsoft.com/office/officeart/2008/layout/RadialCluster"/>
    <dgm:cxn modelId="{CB8FE6BE-D9B8-40D8-BBDD-EFFEBB8C3E03}" type="presOf" srcId="{763F2C48-0E4C-49DB-8715-DEC010F830FB}" destId="{E2A6CFD7-81E0-498F-BC69-3475C4E35B06}" srcOrd="0" destOrd="0" presId="urn:microsoft.com/office/officeart/2008/layout/RadialCluster"/>
    <dgm:cxn modelId="{22FE92CD-FE47-4580-A802-D7196FD3C91D}" srcId="{B779D7C5-4D9B-46A1-8245-E340BDC3BEAE}" destId="{7B0E2ACF-5330-48E7-8C5D-D85DDA063DEC}" srcOrd="3" destOrd="0" parTransId="{B25169C6-341B-41F8-968C-2749CE914F3C}" sibTransId="{F1ABBD1F-4696-44AA-BCA5-CD1650F41647}"/>
    <dgm:cxn modelId="{DCE78427-D5DE-4D85-905F-2A8BAE0C2487}" srcId="{B779D7C5-4D9B-46A1-8245-E340BDC3BEAE}" destId="{BD411690-F604-493E-BF45-32919089CCDA}" srcOrd="4" destOrd="0" parTransId="{DB7CBFCA-6FB8-4030-B52E-FB6CA02CC7E3}" sibTransId="{045AA19D-C44D-4432-AF13-8686CD6E145A}"/>
    <dgm:cxn modelId="{BE82C97F-3555-474B-BA9D-C0C0D9894D08}" type="presOf" srcId="{51C373A6-E273-49AE-918C-03C5A2B27738}" destId="{51C61CEA-CF53-4CE5-BC82-F200D9B6B629}" srcOrd="0" destOrd="0" presId="urn:microsoft.com/office/officeart/2008/layout/RadialCluster"/>
    <dgm:cxn modelId="{72D1E983-CDAC-43DF-B6B2-CA2477EA0209}" type="presOf" srcId="{75A4353D-0DF6-4C1E-AFBC-C343803A2DC0}" destId="{6A79EBCA-9ABE-4065-BA61-1907DF98F5F7}" srcOrd="0" destOrd="0" presId="urn:microsoft.com/office/officeart/2008/layout/RadialCluster"/>
    <dgm:cxn modelId="{85BEFBE3-A9B4-4E12-BEFE-B20919AC3643}" type="presOf" srcId="{7B0E2ACF-5330-48E7-8C5D-D85DDA063DEC}" destId="{EEA19BBD-E921-47D0-92E1-EA693D8F67B2}"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0D3343BD-B17E-4752-8125-0C91ED03F643}" srcId="{763F2C48-0E4C-49DB-8715-DEC010F830FB}" destId="{B779D7C5-4D9B-46A1-8245-E340BDC3BEAE}" srcOrd="0" destOrd="0" parTransId="{A1D8FD0A-8D15-4F50-B701-9660B9445E55}" sibTransId="{9F498CDD-81A5-4B25-9D30-FB1882036C3C}"/>
    <dgm:cxn modelId="{E1E88893-3C34-4925-9D87-B1297141C33E}" type="presOf" srcId="{72C63523-2232-46C4-B7E3-91432CEEA01F}" destId="{180E7253-1F9E-491D-A8BA-692D6DB85995}" srcOrd="0" destOrd="0" presId="urn:microsoft.com/office/officeart/2008/layout/RadialCluster"/>
    <dgm:cxn modelId="{F4AE2B03-08ED-4C30-BFA1-D488069A68E6}" type="presOf" srcId="{B25169C6-341B-41F8-968C-2749CE914F3C}" destId="{3218381E-413F-4B27-9E55-7D496910C350}" srcOrd="0" destOrd="0" presId="urn:microsoft.com/office/officeart/2008/layout/RadialCluster"/>
    <dgm:cxn modelId="{3BBA6D53-183D-49D4-AA43-EC2EF5B752BA}" type="presParOf" srcId="{E2A6CFD7-81E0-498F-BC69-3475C4E35B06}" destId="{4F619D92-A000-4DF5-A83B-033DE8B4498E}" srcOrd="0" destOrd="0" presId="urn:microsoft.com/office/officeart/2008/layout/RadialCluster"/>
    <dgm:cxn modelId="{9E352009-F6E6-4045-9507-883804CF996B}" type="presParOf" srcId="{4F619D92-A000-4DF5-A83B-033DE8B4498E}" destId="{55FB538E-B696-4CD1-BD25-0C6919258091}" srcOrd="0" destOrd="0" presId="urn:microsoft.com/office/officeart/2008/layout/RadialCluster"/>
    <dgm:cxn modelId="{7C1BE9B1-ED33-4B03-8773-49DEC67981EC}" type="presParOf" srcId="{4F619D92-A000-4DF5-A83B-033DE8B4498E}" destId="{795159FE-15C5-439F-B324-8762399800E7}" srcOrd="1" destOrd="0" presId="urn:microsoft.com/office/officeart/2008/layout/RadialCluster"/>
    <dgm:cxn modelId="{D22E4F26-7B86-4D17-A120-1106B664E6E8}" type="presParOf" srcId="{4F619D92-A000-4DF5-A83B-033DE8B4498E}" destId="{51C61CEA-CF53-4CE5-BC82-F200D9B6B629}" srcOrd="2" destOrd="0" presId="urn:microsoft.com/office/officeart/2008/layout/RadialCluster"/>
    <dgm:cxn modelId="{5F6CE0D9-D29B-4810-A407-0138F02B0AE9}" type="presParOf" srcId="{4F619D92-A000-4DF5-A83B-033DE8B4498E}" destId="{6A79EBCA-9ABE-4065-BA61-1907DF98F5F7}" srcOrd="3" destOrd="0" presId="urn:microsoft.com/office/officeart/2008/layout/RadialCluster"/>
    <dgm:cxn modelId="{A5058F6E-5D70-42DC-92E7-10B2A64E313D}" type="presParOf" srcId="{4F619D92-A000-4DF5-A83B-033DE8B4498E}" destId="{180E7253-1F9E-491D-A8BA-692D6DB85995}" srcOrd="4" destOrd="0" presId="urn:microsoft.com/office/officeart/2008/layout/RadialCluster"/>
    <dgm:cxn modelId="{409101A8-B0D2-460B-8458-C5C5B2D77B93}" type="presParOf" srcId="{4F619D92-A000-4DF5-A83B-033DE8B4498E}" destId="{D78F131E-D5F7-4331-AF25-C70E34F23F35}" srcOrd="5" destOrd="0" presId="urn:microsoft.com/office/officeart/2008/layout/RadialCluster"/>
    <dgm:cxn modelId="{B118A2FA-25D1-4266-B1BD-33C2257F7AA7}" type="presParOf" srcId="{4F619D92-A000-4DF5-A83B-033DE8B4498E}" destId="{1C6E8FCF-2134-4544-AE6A-0028715FB42E}" srcOrd="6" destOrd="0" presId="urn:microsoft.com/office/officeart/2008/layout/RadialCluster"/>
    <dgm:cxn modelId="{972D6BC3-6FC3-429F-9C43-64220316D5C4}" type="presParOf" srcId="{4F619D92-A000-4DF5-A83B-033DE8B4498E}" destId="{3218381E-413F-4B27-9E55-7D496910C350}" srcOrd="7" destOrd="0" presId="urn:microsoft.com/office/officeart/2008/layout/RadialCluster"/>
    <dgm:cxn modelId="{83ACA7CA-D08E-453A-A5BE-584EE7A10C9E}" type="presParOf" srcId="{4F619D92-A000-4DF5-A83B-033DE8B4498E}" destId="{EEA19BBD-E921-47D0-92E1-EA693D8F67B2}" srcOrd="8" destOrd="0" presId="urn:microsoft.com/office/officeart/2008/layout/RadialCluster"/>
    <dgm:cxn modelId="{9737047D-59BC-4805-BA9D-BF8F227CC501}" type="presParOf" srcId="{4F619D92-A000-4DF5-A83B-033DE8B4498E}" destId="{C1C92C46-62DF-45B9-80C1-08F52DC9254E}" srcOrd="9" destOrd="0" presId="urn:microsoft.com/office/officeart/2008/layout/RadialCluster"/>
    <dgm:cxn modelId="{84E124EC-899E-4CB6-ABA1-9FA1AAE0A345}"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دراسة أهم أساسيات الإدارة للموارد البشرية </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مفاهيم مرتبطة بإدارة الموارد البشرية كالدوافع و الحوافز</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المفاهيم الرئيسية لتنمية رأس المال البشري</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معرفة مهارات الاستقطاب والاختيار والتوظيف</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إجراءات الموارد البشرية </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عناصر إدارة المواهب واستثمارها في تطوير وتحسين أداء المؤسسة </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القدرة على إدارة المعرفة واستثمارها في إدارة الموارد البشرية.</a:t>
          </a: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مقومات الإدارة البشرية الفعالة .</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540A66A-C1B8-4421-AB1E-8A8353141447}">
      <dgm:prSet custT="1"/>
      <dgm:spPr>
        <a:solidFill>
          <a:schemeClr val="accent5">
            <a:lumMod val="75000"/>
          </a:schemeClr>
        </a:solidFill>
      </dgm:spPr>
      <dgm:t>
        <a:bodyPr/>
        <a:lstStyle/>
        <a:p>
          <a:pPr rtl="1"/>
          <a:r>
            <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ماهية المسؤولية الاجتماعية للشركات والمنظمات</a:t>
          </a:r>
          <a:r>
            <a:rPr lang="ar-SA" sz="2000" b="1" dirty="0">
              <a:effectLst>
                <a:outerShdw blurRad="38100" dist="38100" dir="2700000" algn="tl">
                  <a:srgbClr val="000000">
                    <a:alpha val="43137"/>
                  </a:srgbClr>
                </a:outerShdw>
              </a:effectLst>
              <a:latin typeface="Sakkal Majalla" pitchFamily="2" charset="-78"/>
              <a:cs typeface="Sakkal Majalla" pitchFamily="2" charset="-78"/>
            </a:rPr>
            <a:t>. </a:t>
          </a:r>
        </a:p>
      </dgm:t>
    </dgm:pt>
    <dgm:pt modelId="{78172412-8CE8-4BEB-B8E3-E4F4832A5F69}" type="par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550D5C06-1D04-45A7-8902-010ED01749D8}" type="sib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9"/>
      <dgm:spPr/>
      <dgm:t>
        <a:bodyPr/>
        <a:lstStyle/>
        <a:p>
          <a:endParaRPr lang="en-US"/>
        </a:p>
      </dgm:t>
    </dgm:pt>
    <dgm:pt modelId="{912A154E-7E26-4FD9-8586-98A4D563445E}" type="pres">
      <dgm:prSet presAssocID="{7D685BDE-DF26-47F7-ADBA-DA8FB522419D}" presName="parentText" presStyleLbl="node1" presStyleIdx="0" presStyleCnt="9" custScaleX="128972" custLinFactNeighborX="2804" custLinFactNeighborY="9178">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9">
        <dgm:presLayoutVars>
          <dgm:bulletEnabled val="1"/>
        </dgm:presLayoutVars>
      </dgm:prSet>
      <dgm:spPr>
        <a:solidFill>
          <a:schemeClr val="accent5">
            <a:lumMod val="40000"/>
            <a:lumOff val="6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9"/>
      <dgm:spPr/>
      <dgm:t>
        <a:bodyPr/>
        <a:lstStyle/>
        <a:p>
          <a:endParaRPr lang="en-US"/>
        </a:p>
      </dgm:t>
    </dgm:pt>
    <dgm:pt modelId="{51907A20-D729-4177-A9EF-45E5A777F45E}" type="pres">
      <dgm:prSet presAssocID="{DE335DA2-74C7-49FC-99F6-117D6F9222C9}" presName="parentText" presStyleLbl="node1" presStyleIdx="1" presStyleCnt="9" custScaleX="128972" custLinFactNeighborY="-2445">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9">
        <dgm:presLayoutVars>
          <dgm:bulletEnabled val="1"/>
        </dgm:presLayoutVars>
      </dgm:prSet>
      <dgm:spPr>
        <a:solidFill>
          <a:schemeClr val="accent5">
            <a:lumMod val="40000"/>
            <a:lumOff val="6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9"/>
      <dgm:spPr/>
      <dgm:t>
        <a:bodyPr/>
        <a:lstStyle/>
        <a:p>
          <a:endParaRPr lang="en-US"/>
        </a:p>
      </dgm:t>
    </dgm:pt>
    <dgm:pt modelId="{472E6C30-CBED-4109-9D4E-20278BC208BB}" type="pres">
      <dgm:prSet presAssocID="{2ED18327-05CF-47BC-91D4-2661E130CE9E}" presName="parentText" presStyleLbl="node1" presStyleIdx="2" presStyleCnt="9" custScaleX="128972" custLinFactNeighborY="-2445">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9" custLinFactNeighborY="13366">
        <dgm:presLayoutVars>
          <dgm:bulletEnabled val="1"/>
        </dgm:presLayoutVars>
      </dgm:prSet>
      <dgm:spPr>
        <a:solidFill>
          <a:schemeClr val="accent5">
            <a:lumMod val="40000"/>
            <a:lumOff val="6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9"/>
      <dgm:spPr/>
      <dgm:t>
        <a:bodyPr/>
        <a:lstStyle/>
        <a:p>
          <a:endParaRPr lang="en-US"/>
        </a:p>
      </dgm:t>
    </dgm:pt>
    <dgm:pt modelId="{BAD89E29-E8A7-45AD-A78B-E2905A5C7048}" type="pres">
      <dgm:prSet presAssocID="{7BDE62FF-3D8E-456D-BF79-F97AD00D956A}" presName="parentText" presStyleLbl="node1" presStyleIdx="3" presStyleCnt="9" custScaleX="128972" custLinFactNeighborY="-2445">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9" custLinFactNeighborY="13366">
        <dgm:presLayoutVars>
          <dgm:bulletEnabled val="1"/>
        </dgm:presLayoutVars>
      </dgm:prSet>
      <dgm:spPr>
        <a:solidFill>
          <a:schemeClr val="accent5">
            <a:lumMod val="40000"/>
            <a:lumOff val="6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9"/>
      <dgm:spPr/>
      <dgm:t>
        <a:bodyPr/>
        <a:lstStyle/>
        <a:p>
          <a:endParaRPr lang="en-US"/>
        </a:p>
      </dgm:t>
    </dgm:pt>
    <dgm:pt modelId="{48201E9E-7820-487A-BC03-CBC828DB752F}" type="pres">
      <dgm:prSet presAssocID="{13ADC3BF-F9DB-413C-A0B0-EF6D23678C09}" presName="parentText" presStyleLbl="node1" presStyleIdx="4" presStyleCnt="9" custScaleX="128972" custLinFactNeighborY="-2445">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9" custLinFactNeighborY="13366">
        <dgm:presLayoutVars>
          <dgm:bulletEnabled val="1"/>
        </dgm:presLayoutVars>
      </dgm:prSet>
      <dgm:spPr>
        <a:solidFill>
          <a:schemeClr val="accent5">
            <a:lumMod val="40000"/>
            <a:lumOff val="6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9"/>
      <dgm:spPr/>
      <dgm:t>
        <a:bodyPr/>
        <a:lstStyle/>
        <a:p>
          <a:endParaRPr lang="en-US"/>
        </a:p>
      </dgm:t>
    </dgm:pt>
    <dgm:pt modelId="{F496745B-7AA1-4FFE-99B9-658EC14CAF7D}" type="pres">
      <dgm:prSet presAssocID="{2AE139D6-BDD0-40CF-B9CC-DB104C987916}" presName="parentText" presStyleLbl="node1" presStyleIdx="5" presStyleCnt="9" custScaleX="128972">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9" custLinFactNeighborY="13366">
        <dgm:presLayoutVars>
          <dgm:bulletEnabled val="1"/>
        </dgm:presLayoutVars>
      </dgm:prSet>
      <dgm:spPr>
        <a:solidFill>
          <a:schemeClr val="accent5">
            <a:lumMod val="40000"/>
            <a:lumOff val="6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9"/>
      <dgm:spPr/>
      <dgm:t>
        <a:bodyPr/>
        <a:lstStyle/>
        <a:p>
          <a:endParaRPr lang="en-US"/>
        </a:p>
      </dgm:t>
    </dgm:pt>
    <dgm:pt modelId="{2B3EF442-2D4C-4650-BF5A-209428008FB7}" type="pres">
      <dgm:prSet presAssocID="{58BDD10F-39D0-468D-BA7F-B51932FDA94D}" presName="parentText" presStyleLbl="node1" presStyleIdx="6" presStyleCnt="9" custScaleX="128972">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9" custLinFactY="14624" custLinFactNeighborY="100000">
        <dgm:presLayoutVars>
          <dgm:bulletEnabled val="1"/>
        </dgm:presLayoutVars>
      </dgm:prSet>
      <dgm:spPr>
        <a:solidFill>
          <a:schemeClr val="accent5">
            <a:lumMod val="40000"/>
            <a:lumOff val="60000"/>
            <a:alpha val="9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9"/>
      <dgm:spPr/>
      <dgm:t>
        <a:bodyPr/>
        <a:lstStyle/>
        <a:p>
          <a:endParaRPr lang="en-US"/>
        </a:p>
      </dgm:t>
    </dgm:pt>
    <dgm:pt modelId="{16B52396-1FE9-443E-9F2F-44E95A7AABDD}" type="pres">
      <dgm:prSet presAssocID="{B1287E3B-BD90-407B-BFDA-9304C83149B8}" presName="parentText" presStyleLbl="node1" presStyleIdx="7" presStyleCnt="9"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9" custLinFactNeighborY="13366">
        <dgm:presLayoutVars>
          <dgm:bulletEnabled val="1"/>
        </dgm:presLayoutVars>
      </dgm:prSet>
      <dgm:spPr>
        <a:solidFill>
          <a:schemeClr val="accent5">
            <a:lumMod val="40000"/>
            <a:lumOff val="60000"/>
            <a:alpha val="90000"/>
          </a:schemeClr>
        </a:solidFill>
      </dgm:spPr>
      <dgm:t>
        <a:bodyPr/>
        <a:lstStyle/>
        <a:p>
          <a:endParaRPr lang="en-US"/>
        </a:p>
      </dgm:t>
    </dgm:pt>
    <dgm:pt modelId="{DAB39A07-F4F3-4564-AFF8-AB9F39458186}" type="pres">
      <dgm:prSet presAssocID="{886900BA-9DE8-4B6F-8416-C356734DF0AA}" presName="spaceBetweenRectangles" presStyleCnt="0"/>
      <dgm:spPr/>
    </dgm:pt>
    <dgm:pt modelId="{796AC022-B37E-4C3C-BFA2-8A50F2C59A25}" type="pres">
      <dgm:prSet presAssocID="{A540A66A-C1B8-4421-AB1E-8A8353141447}" presName="parentLin" presStyleCnt="0"/>
      <dgm:spPr/>
    </dgm:pt>
    <dgm:pt modelId="{7CA566BB-9C0F-4A11-B9D1-B000E3CDA86F}" type="pres">
      <dgm:prSet presAssocID="{A540A66A-C1B8-4421-AB1E-8A8353141447}" presName="parentLeftMargin" presStyleLbl="node1" presStyleIdx="7" presStyleCnt="9"/>
      <dgm:spPr/>
      <dgm:t>
        <a:bodyPr/>
        <a:lstStyle/>
        <a:p>
          <a:endParaRPr lang="en-US"/>
        </a:p>
      </dgm:t>
    </dgm:pt>
    <dgm:pt modelId="{01ECA907-77B4-4246-A25A-EBDDF84061FC}" type="pres">
      <dgm:prSet presAssocID="{A540A66A-C1B8-4421-AB1E-8A8353141447}" presName="parentText" presStyleLbl="node1" presStyleIdx="8" presStyleCnt="9" custScaleX="127960" custLinFactNeighborX="-10440">
        <dgm:presLayoutVars>
          <dgm:chMax val="0"/>
          <dgm:bulletEnabled val="1"/>
        </dgm:presLayoutVars>
      </dgm:prSet>
      <dgm:spPr/>
      <dgm:t>
        <a:bodyPr/>
        <a:lstStyle/>
        <a:p>
          <a:endParaRPr lang="en-US"/>
        </a:p>
      </dgm:t>
    </dgm:pt>
    <dgm:pt modelId="{4A2885D8-F449-4914-A267-87D96DFF8A68}" type="pres">
      <dgm:prSet presAssocID="{A540A66A-C1B8-4421-AB1E-8A8353141447}" presName="negativeSpace" presStyleCnt="0"/>
      <dgm:spPr/>
    </dgm:pt>
    <dgm:pt modelId="{79DF24FD-8817-4F19-A6EC-F3BF6DF4F19F}" type="pres">
      <dgm:prSet presAssocID="{A540A66A-C1B8-4421-AB1E-8A8353141447}" presName="childText" presStyleLbl="conFgAcc1" presStyleIdx="8" presStyleCnt="9" custLinFactNeighborY="4890">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F9CF8DB2-8D85-4338-A01F-E2BBE46EB3DE}" srcId="{B8B06934-C1FE-4975-B808-6657D04C4D30}" destId="{A540A66A-C1B8-4421-AB1E-8A8353141447}" srcOrd="8" destOrd="0" parTransId="{78172412-8CE8-4BEB-B8E3-E4F4832A5F69}" sibTransId="{550D5C06-1D04-45A7-8902-010ED01749D8}"/>
    <dgm:cxn modelId="{33E4ED15-3F2E-415D-971B-614854F71B84}" type="presOf" srcId="{B8B06934-C1FE-4975-B808-6657D04C4D30}" destId="{F8D4BB58-BB70-4589-A1D4-F1319257FB11}" srcOrd="0" destOrd="0" presId="urn:microsoft.com/office/officeart/2005/8/layout/list1"/>
    <dgm:cxn modelId="{A573BFF9-6A67-4D52-828D-F318D9D3255D}" type="presOf" srcId="{13ADC3BF-F9DB-413C-A0B0-EF6D23678C09}" destId="{48201E9E-7820-487A-BC03-CBC828DB752F}" srcOrd="1" destOrd="0" presId="urn:microsoft.com/office/officeart/2005/8/layout/list1"/>
    <dgm:cxn modelId="{7BF647DF-7E3A-40DE-ABFE-C8BC3989814D}" type="presOf" srcId="{7BDE62FF-3D8E-456D-BF79-F97AD00D956A}" destId="{3CCF7002-B127-4D7D-B81D-85A8A6B94E05}" srcOrd="0" destOrd="0" presId="urn:microsoft.com/office/officeart/2005/8/layout/list1"/>
    <dgm:cxn modelId="{12884AA6-3A27-43B8-BDEB-F92BF4F69134}" type="presOf" srcId="{2ED18327-05CF-47BC-91D4-2661E130CE9E}" destId="{472E6C30-CBED-4109-9D4E-20278BC208BB}" srcOrd="1"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5FD827C4-E034-4F1F-A09F-CEABFBE6538E}" type="presOf" srcId="{2ED18327-05CF-47BC-91D4-2661E130CE9E}" destId="{3E3A1408-84B9-401B-918F-E5A5BB7AA72F}" srcOrd="0" destOrd="0" presId="urn:microsoft.com/office/officeart/2005/8/layout/list1"/>
    <dgm:cxn modelId="{362E2F80-6B59-4C57-8F81-D0629F3986E3}" type="presOf" srcId="{58BDD10F-39D0-468D-BA7F-B51932FDA94D}" destId="{2B3EF442-2D4C-4650-BF5A-209428008FB7}" srcOrd="1"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0874B6EB-A9C2-4DB3-88B6-28BC3A577711}" srcId="{B8B06934-C1FE-4975-B808-6657D04C4D30}" destId="{7D685BDE-DF26-47F7-ADBA-DA8FB522419D}" srcOrd="0" destOrd="0" parTransId="{DC2E0680-FD0E-4D1B-9C18-32EAAD6EDF9C}" sibTransId="{0358AE6B-BE1B-4D6D-AAFA-26CE709199B7}"/>
    <dgm:cxn modelId="{0E8F217E-10F8-48E2-A9E0-A5018682AC85}" type="presOf" srcId="{B1287E3B-BD90-407B-BFDA-9304C83149B8}" destId="{16B52396-1FE9-443E-9F2F-44E95A7AABDD}" srcOrd="1" destOrd="0" presId="urn:microsoft.com/office/officeart/2005/8/layout/list1"/>
    <dgm:cxn modelId="{45F3A22A-5B1F-4359-A8D3-05F1F9CC7D7E}" type="presOf" srcId="{DE335DA2-74C7-49FC-99F6-117D6F9222C9}" destId="{7485EB0A-1176-4D10-8477-91EADD323AF3}" srcOrd="0" destOrd="0" presId="urn:microsoft.com/office/officeart/2005/8/layout/list1"/>
    <dgm:cxn modelId="{173A125A-6CA8-4849-8DEE-B808D5550E17}" type="presOf" srcId="{58BDD10F-39D0-468D-BA7F-B51932FDA94D}" destId="{6F4FB4C7-AEE4-447D-93C0-E7739B8DC255}" srcOrd="0" destOrd="0" presId="urn:microsoft.com/office/officeart/2005/8/layout/list1"/>
    <dgm:cxn modelId="{CB817B0D-3061-4050-89D9-C7CF57D96EE5}" type="presOf" srcId="{A540A66A-C1B8-4421-AB1E-8A8353141447}" destId="{01ECA907-77B4-4246-A25A-EBDDF84061FC}" srcOrd="1"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5EDFA343-7815-4EEE-956C-D1A0A26FDE07}" type="presOf" srcId="{2AE139D6-BDD0-40CF-B9CC-DB104C987916}" destId="{E01400BD-0CC9-4837-97C3-F601BA4651B4}" srcOrd="0" destOrd="0" presId="urn:microsoft.com/office/officeart/2005/8/layout/list1"/>
    <dgm:cxn modelId="{AC805812-B7D7-4E61-B94A-DC7792307367}" srcId="{B8B06934-C1FE-4975-B808-6657D04C4D30}" destId="{2AE139D6-BDD0-40CF-B9CC-DB104C987916}" srcOrd="5" destOrd="0" parTransId="{EEED5853-7A85-4F8A-BDB6-FDD946AEEB03}" sibTransId="{25362414-EF50-450B-B635-3DAF014269DE}"/>
    <dgm:cxn modelId="{A1E8DC8F-B3CD-4950-8DB1-EA8DA29FA731}" type="presOf" srcId="{2AE139D6-BDD0-40CF-B9CC-DB104C987916}" destId="{F496745B-7AA1-4FFE-99B9-658EC14CAF7D}" srcOrd="1" destOrd="0" presId="urn:microsoft.com/office/officeart/2005/8/layout/list1"/>
    <dgm:cxn modelId="{698AF79E-9D95-4ADD-80C9-74CC2186E789}" srcId="{B8B06934-C1FE-4975-B808-6657D04C4D30}" destId="{B1287E3B-BD90-407B-BFDA-9304C83149B8}" srcOrd="7" destOrd="0" parTransId="{4BF03883-5731-4794-9564-C5DE2A4AE0F1}" sibTransId="{886900BA-9DE8-4B6F-8416-C356734DF0AA}"/>
    <dgm:cxn modelId="{620BC621-F010-4D7F-A408-D24DA9D6681C}" srcId="{B8B06934-C1FE-4975-B808-6657D04C4D30}" destId="{7BDE62FF-3D8E-456D-BF79-F97AD00D956A}" srcOrd="3" destOrd="0" parTransId="{F3D0D2E9-A0C8-45DE-A889-12FD54D4DAE3}" sibTransId="{D2546930-1676-41E6-922B-3E470CB39FF1}"/>
    <dgm:cxn modelId="{DD2507E4-973D-4D24-B96B-073FE0CCA3E8}" type="presOf" srcId="{13ADC3BF-F9DB-413C-A0B0-EF6D23678C09}" destId="{4D3C5DAF-614E-4D70-ACB5-998B2AD036C5}" srcOrd="0" destOrd="0" presId="urn:microsoft.com/office/officeart/2005/8/layout/list1"/>
    <dgm:cxn modelId="{59C81FC0-3E65-408B-8A16-2098D0319870}" type="presOf" srcId="{B1287E3B-BD90-407B-BFDA-9304C83149B8}" destId="{900A2AB8-7510-4AA8-B860-EDD096DF373B}" srcOrd="0" destOrd="0" presId="urn:microsoft.com/office/officeart/2005/8/layout/list1"/>
    <dgm:cxn modelId="{158F1F39-ACE4-4EB9-A56A-6D0142CC0282}" type="presOf" srcId="{A540A66A-C1B8-4421-AB1E-8A8353141447}" destId="{7CA566BB-9C0F-4A11-B9D1-B000E3CDA86F}" srcOrd="0" destOrd="0" presId="urn:microsoft.com/office/officeart/2005/8/layout/list1"/>
    <dgm:cxn modelId="{E2351925-C411-4DFF-9322-86D5F7DD3B7B}" type="presOf" srcId="{7D685BDE-DF26-47F7-ADBA-DA8FB522419D}" destId="{2682A327-C04E-4FF9-9D3D-BE97B4FABD93}" srcOrd="0" destOrd="0" presId="urn:microsoft.com/office/officeart/2005/8/layout/list1"/>
    <dgm:cxn modelId="{9BB00AB2-2667-46B4-A327-C7F3B1E69472}" srcId="{B8B06934-C1FE-4975-B808-6657D04C4D30}" destId="{DE335DA2-74C7-49FC-99F6-117D6F9222C9}" srcOrd="1" destOrd="0" parTransId="{5E7EA675-35FE-49C2-A812-CC084CCCF404}" sibTransId="{02281363-EBB4-487B-A065-FB189D6E747C}"/>
    <dgm:cxn modelId="{545FD17D-63B9-42E3-80EE-9E3497D28AA7}" type="presOf" srcId="{7D685BDE-DF26-47F7-ADBA-DA8FB522419D}" destId="{912A154E-7E26-4FD9-8586-98A4D563445E}" srcOrd="1" destOrd="0" presId="urn:microsoft.com/office/officeart/2005/8/layout/list1"/>
    <dgm:cxn modelId="{75278A50-6522-4C70-8AC1-C3F14EB4543D}" type="presOf" srcId="{DE335DA2-74C7-49FC-99F6-117D6F9222C9}" destId="{51907A20-D729-4177-A9EF-45E5A777F45E}" srcOrd="1" destOrd="0" presId="urn:microsoft.com/office/officeart/2005/8/layout/list1"/>
    <dgm:cxn modelId="{A85A58AE-5AC6-4771-ABC6-17220858B7F9}" type="presOf" srcId="{7BDE62FF-3D8E-456D-BF79-F97AD00D956A}" destId="{BAD89E29-E8A7-45AD-A78B-E2905A5C7048}" srcOrd="1" destOrd="0" presId="urn:microsoft.com/office/officeart/2005/8/layout/list1"/>
    <dgm:cxn modelId="{2C96F526-1D80-472E-8E63-78C558E3679A}" type="presParOf" srcId="{F8D4BB58-BB70-4589-A1D4-F1319257FB11}" destId="{F0A9A397-31C7-4EEC-90C0-BA2FC985B0B8}" srcOrd="0" destOrd="0" presId="urn:microsoft.com/office/officeart/2005/8/layout/list1"/>
    <dgm:cxn modelId="{5AA8FBC9-FCF5-43C7-8125-E03F9F0AD618}" type="presParOf" srcId="{F0A9A397-31C7-4EEC-90C0-BA2FC985B0B8}" destId="{2682A327-C04E-4FF9-9D3D-BE97B4FABD93}" srcOrd="0" destOrd="0" presId="urn:microsoft.com/office/officeart/2005/8/layout/list1"/>
    <dgm:cxn modelId="{9D509BD5-B381-466A-BE6B-57B9B5C855F9}" type="presParOf" srcId="{F0A9A397-31C7-4EEC-90C0-BA2FC985B0B8}" destId="{912A154E-7E26-4FD9-8586-98A4D563445E}" srcOrd="1" destOrd="0" presId="urn:microsoft.com/office/officeart/2005/8/layout/list1"/>
    <dgm:cxn modelId="{49AC8788-6483-4F93-A54A-8394620AF040}" type="presParOf" srcId="{F8D4BB58-BB70-4589-A1D4-F1319257FB11}" destId="{5F080512-52E1-490B-B67F-CD29510F8E03}" srcOrd="1" destOrd="0" presId="urn:microsoft.com/office/officeart/2005/8/layout/list1"/>
    <dgm:cxn modelId="{FDC613FA-13BD-4FA2-A320-1F1B5767BC42}" type="presParOf" srcId="{F8D4BB58-BB70-4589-A1D4-F1319257FB11}" destId="{3524E8D2-CC2A-42DD-A370-7AE56C307456}" srcOrd="2" destOrd="0" presId="urn:microsoft.com/office/officeart/2005/8/layout/list1"/>
    <dgm:cxn modelId="{D36D43FF-A630-4DB9-9F53-E72BBF7D0AB4}" type="presParOf" srcId="{F8D4BB58-BB70-4589-A1D4-F1319257FB11}" destId="{A10277D2-BFF7-43DA-8EB4-6C875409A6FD}" srcOrd="3" destOrd="0" presId="urn:microsoft.com/office/officeart/2005/8/layout/list1"/>
    <dgm:cxn modelId="{B267B35F-3174-4EB0-B203-33516C01319F}" type="presParOf" srcId="{F8D4BB58-BB70-4589-A1D4-F1319257FB11}" destId="{0D4D5ECE-AFF5-48AB-A62A-B56195BBE1AF}" srcOrd="4" destOrd="0" presId="urn:microsoft.com/office/officeart/2005/8/layout/list1"/>
    <dgm:cxn modelId="{BEB0629D-E005-44CA-954F-1CE7001D37B6}" type="presParOf" srcId="{0D4D5ECE-AFF5-48AB-A62A-B56195BBE1AF}" destId="{7485EB0A-1176-4D10-8477-91EADD323AF3}" srcOrd="0" destOrd="0" presId="urn:microsoft.com/office/officeart/2005/8/layout/list1"/>
    <dgm:cxn modelId="{C3B68940-A774-43A7-B85E-EB43E37D6EBB}" type="presParOf" srcId="{0D4D5ECE-AFF5-48AB-A62A-B56195BBE1AF}" destId="{51907A20-D729-4177-A9EF-45E5A777F45E}" srcOrd="1" destOrd="0" presId="urn:microsoft.com/office/officeart/2005/8/layout/list1"/>
    <dgm:cxn modelId="{599366A4-E859-426C-AAAB-02F0C204B50C}" type="presParOf" srcId="{F8D4BB58-BB70-4589-A1D4-F1319257FB11}" destId="{C3EA560C-9777-41D0-AE04-2DD4C4B5313C}" srcOrd="5" destOrd="0" presId="urn:microsoft.com/office/officeart/2005/8/layout/list1"/>
    <dgm:cxn modelId="{7C1AEFEA-771B-47B3-A700-E4746728C834}" type="presParOf" srcId="{F8D4BB58-BB70-4589-A1D4-F1319257FB11}" destId="{94A12905-94EB-49F1-8CB6-F7795AD00401}" srcOrd="6" destOrd="0" presId="urn:microsoft.com/office/officeart/2005/8/layout/list1"/>
    <dgm:cxn modelId="{0BD7CC06-73EC-4CA9-9D9E-C190EFC3F71E}" type="presParOf" srcId="{F8D4BB58-BB70-4589-A1D4-F1319257FB11}" destId="{495313FC-6A7E-4CE7-8A4C-EA9D71C21468}" srcOrd="7" destOrd="0" presId="urn:microsoft.com/office/officeart/2005/8/layout/list1"/>
    <dgm:cxn modelId="{70623922-08E0-4AF1-88B1-770434BD263E}" type="presParOf" srcId="{F8D4BB58-BB70-4589-A1D4-F1319257FB11}" destId="{F8CC8D8D-FABC-4550-9B7B-78E074BD95A7}" srcOrd="8" destOrd="0" presId="urn:microsoft.com/office/officeart/2005/8/layout/list1"/>
    <dgm:cxn modelId="{E49AC7A0-C653-4A7D-AB80-4D4582FEC391}" type="presParOf" srcId="{F8CC8D8D-FABC-4550-9B7B-78E074BD95A7}" destId="{3E3A1408-84B9-401B-918F-E5A5BB7AA72F}" srcOrd="0" destOrd="0" presId="urn:microsoft.com/office/officeart/2005/8/layout/list1"/>
    <dgm:cxn modelId="{9F605368-9020-4E11-9DB7-55B2C057B255}" type="presParOf" srcId="{F8CC8D8D-FABC-4550-9B7B-78E074BD95A7}" destId="{472E6C30-CBED-4109-9D4E-20278BC208BB}" srcOrd="1" destOrd="0" presId="urn:microsoft.com/office/officeart/2005/8/layout/list1"/>
    <dgm:cxn modelId="{D445116E-DF0C-4EE3-A0F5-2C477886B06E}" type="presParOf" srcId="{F8D4BB58-BB70-4589-A1D4-F1319257FB11}" destId="{2A81E9F0-B711-4E86-ACAE-AFF2971F72B0}" srcOrd="9" destOrd="0" presId="urn:microsoft.com/office/officeart/2005/8/layout/list1"/>
    <dgm:cxn modelId="{5257BC60-E19C-4FB7-B3BC-FC690A48A914}" type="presParOf" srcId="{F8D4BB58-BB70-4589-A1D4-F1319257FB11}" destId="{10D8E76D-697A-4EBD-B401-D5B41BB66BF6}" srcOrd="10" destOrd="0" presId="urn:microsoft.com/office/officeart/2005/8/layout/list1"/>
    <dgm:cxn modelId="{97481F7E-A102-4C22-88E2-AABC0C64BDFA}" type="presParOf" srcId="{F8D4BB58-BB70-4589-A1D4-F1319257FB11}" destId="{948447FC-992D-4B95-9DCE-20629AB76F53}" srcOrd="11" destOrd="0" presId="urn:microsoft.com/office/officeart/2005/8/layout/list1"/>
    <dgm:cxn modelId="{E0B82C83-3871-482A-8379-353C19CDAAA4}" type="presParOf" srcId="{F8D4BB58-BB70-4589-A1D4-F1319257FB11}" destId="{26C3F1CE-0538-4C75-8FAF-DAA25115868B}" srcOrd="12" destOrd="0" presId="urn:microsoft.com/office/officeart/2005/8/layout/list1"/>
    <dgm:cxn modelId="{D125C697-F445-413F-A5B3-B4FC505185B8}" type="presParOf" srcId="{26C3F1CE-0538-4C75-8FAF-DAA25115868B}" destId="{3CCF7002-B127-4D7D-B81D-85A8A6B94E05}" srcOrd="0" destOrd="0" presId="urn:microsoft.com/office/officeart/2005/8/layout/list1"/>
    <dgm:cxn modelId="{3F694261-658C-49DC-8AA1-0ABD031921C9}" type="presParOf" srcId="{26C3F1CE-0538-4C75-8FAF-DAA25115868B}" destId="{BAD89E29-E8A7-45AD-A78B-E2905A5C7048}" srcOrd="1" destOrd="0" presId="urn:microsoft.com/office/officeart/2005/8/layout/list1"/>
    <dgm:cxn modelId="{AF8D7C55-A0DA-4E10-90AE-C6BE1B1D52D6}" type="presParOf" srcId="{F8D4BB58-BB70-4589-A1D4-F1319257FB11}" destId="{20A87B85-0BAC-4638-B02A-0B21E906EE47}" srcOrd="13" destOrd="0" presId="urn:microsoft.com/office/officeart/2005/8/layout/list1"/>
    <dgm:cxn modelId="{EC9FCA4E-F69D-466B-B87A-164FAFE9454F}" type="presParOf" srcId="{F8D4BB58-BB70-4589-A1D4-F1319257FB11}" destId="{E18B2D1B-A3BD-468A-8C22-AF84ADB0082B}" srcOrd="14" destOrd="0" presId="urn:microsoft.com/office/officeart/2005/8/layout/list1"/>
    <dgm:cxn modelId="{0D87D85E-EDEC-48A2-9877-2115D804F93A}" type="presParOf" srcId="{F8D4BB58-BB70-4589-A1D4-F1319257FB11}" destId="{67999E5E-C9A9-44B6-9834-248CB66DE2B0}" srcOrd="15" destOrd="0" presId="urn:microsoft.com/office/officeart/2005/8/layout/list1"/>
    <dgm:cxn modelId="{C3C1B0D7-88EE-4530-9432-3993C0BE6284}" type="presParOf" srcId="{F8D4BB58-BB70-4589-A1D4-F1319257FB11}" destId="{0B333B0F-F4B4-4D7C-98A9-5DE255035FA6}" srcOrd="16" destOrd="0" presId="urn:microsoft.com/office/officeart/2005/8/layout/list1"/>
    <dgm:cxn modelId="{54664FA7-EF0C-4E03-AC25-68FCFFA1CCBF}" type="presParOf" srcId="{0B333B0F-F4B4-4D7C-98A9-5DE255035FA6}" destId="{4D3C5DAF-614E-4D70-ACB5-998B2AD036C5}" srcOrd="0" destOrd="0" presId="urn:microsoft.com/office/officeart/2005/8/layout/list1"/>
    <dgm:cxn modelId="{A4932DC3-E3DF-491A-87E5-AA7AA40B5FD7}" type="presParOf" srcId="{0B333B0F-F4B4-4D7C-98A9-5DE255035FA6}" destId="{48201E9E-7820-487A-BC03-CBC828DB752F}" srcOrd="1" destOrd="0" presId="urn:microsoft.com/office/officeart/2005/8/layout/list1"/>
    <dgm:cxn modelId="{5AA28F1E-A72C-4B5F-BCBA-43C948499FA7}" type="presParOf" srcId="{F8D4BB58-BB70-4589-A1D4-F1319257FB11}" destId="{A8299CFC-B771-44C3-81FC-39BBC61042E1}" srcOrd="17" destOrd="0" presId="urn:microsoft.com/office/officeart/2005/8/layout/list1"/>
    <dgm:cxn modelId="{166553F8-DBFC-4856-9D88-F429D996DD46}" type="presParOf" srcId="{F8D4BB58-BB70-4589-A1D4-F1319257FB11}" destId="{505CA900-0790-4DBC-A892-DFF5D942729C}" srcOrd="18" destOrd="0" presId="urn:microsoft.com/office/officeart/2005/8/layout/list1"/>
    <dgm:cxn modelId="{5FC255A6-C603-477D-B975-EFFDBF219D9D}" type="presParOf" srcId="{F8D4BB58-BB70-4589-A1D4-F1319257FB11}" destId="{F825F0D6-320F-4B81-9E1A-A27ED34A0310}" srcOrd="19" destOrd="0" presId="urn:microsoft.com/office/officeart/2005/8/layout/list1"/>
    <dgm:cxn modelId="{C3629FF7-2B67-42DF-A113-25A4A542C316}" type="presParOf" srcId="{F8D4BB58-BB70-4589-A1D4-F1319257FB11}" destId="{8D1B5304-910E-4162-BD3B-99BBF606DF4A}" srcOrd="20" destOrd="0" presId="urn:microsoft.com/office/officeart/2005/8/layout/list1"/>
    <dgm:cxn modelId="{75A0D220-9C52-4BFF-A2D4-5195AEF938FF}" type="presParOf" srcId="{8D1B5304-910E-4162-BD3B-99BBF606DF4A}" destId="{E01400BD-0CC9-4837-97C3-F601BA4651B4}" srcOrd="0" destOrd="0" presId="urn:microsoft.com/office/officeart/2005/8/layout/list1"/>
    <dgm:cxn modelId="{F79260A9-9C06-4666-B084-A113DF904CBA}" type="presParOf" srcId="{8D1B5304-910E-4162-BD3B-99BBF606DF4A}" destId="{F496745B-7AA1-4FFE-99B9-658EC14CAF7D}" srcOrd="1" destOrd="0" presId="urn:microsoft.com/office/officeart/2005/8/layout/list1"/>
    <dgm:cxn modelId="{D058BD73-57A5-48AD-A2D5-77CDAFF9F1CA}" type="presParOf" srcId="{F8D4BB58-BB70-4589-A1D4-F1319257FB11}" destId="{6751F1DD-9912-4610-B42B-44E82D01B817}" srcOrd="21" destOrd="0" presId="urn:microsoft.com/office/officeart/2005/8/layout/list1"/>
    <dgm:cxn modelId="{F9DC8479-3839-4DC7-B026-85CC39D78B5B}" type="presParOf" srcId="{F8D4BB58-BB70-4589-A1D4-F1319257FB11}" destId="{480D244B-8E33-4FEB-B74A-3A603ACC34BE}" srcOrd="22" destOrd="0" presId="urn:microsoft.com/office/officeart/2005/8/layout/list1"/>
    <dgm:cxn modelId="{3645F379-AD16-4FD0-8891-EBE3FE647708}" type="presParOf" srcId="{F8D4BB58-BB70-4589-A1D4-F1319257FB11}" destId="{02B77748-91EC-46CD-B085-09EA85069699}" srcOrd="23" destOrd="0" presId="urn:microsoft.com/office/officeart/2005/8/layout/list1"/>
    <dgm:cxn modelId="{853C76A0-C286-40F8-9FF3-5C2F0DA39FB1}" type="presParOf" srcId="{F8D4BB58-BB70-4589-A1D4-F1319257FB11}" destId="{CF37E44D-F5EE-4B67-954D-E561817E4B9F}" srcOrd="24" destOrd="0" presId="urn:microsoft.com/office/officeart/2005/8/layout/list1"/>
    <dgm:cxn modelId="{691EFA37-D21E-44B3-A82B-380A96FED8C9}" type="presParOf" srcId="{CF37E44D-F5EE-4B67-954D-E561817E4B9F}" destId="{6F4FB4C7-AEE4-447D-93C0-E7739B8DC255}" srcOrd="0" destOrd="0" presId="urn:microsoft.com/office/officeart/2005/8/layout/list1"/>
    <dgm:cxn modelId="{6EFB49F9-4A56-4414-B73C-BCC07F3AF3FA}" type="presParOf" srcId="{CF37E44D-F5EE-4B67-954D-E561817E4B9F}" destId="{2B3EF442-2D4C-4650-BF5A-209428008FB7}" srcOrd="1" destOrd="0" presId="urn:microsoft.com/office/officeart/2005/8/layout/list1"/>
    <dgm:cxn modelId="{384735A8-F642-44FB-A97B-FD1C8CD445D2}" type="presParOf" srcId="{F8D4BB58-BB70-4589-A1D4-F1319257FB11}" destId="{F532C8F2-368A-4F1F-A514-D33FCF8E5400}" srcOrd="25" destOrd="0" presId="urn:microsoft.com/office/officeart/2005/8/layout/list1"/>
    <dgm:cxn modelId="{991CCE35-07D1-4042-AB83-C3652D625EFA}" type="presParOf" srcId="{F8D4BB58-BB70-4589-A1D4-F1319257FB11}" destId="{05842027-6199-4397-AC61-B5EACC619BA9}" srcOrd="26" destOrd="0" presId="urn:microsoft.com/office/officeart/2005/8/layout/list1"/>
    <dgm:cxn modelId="{4CF86D25-F8B5-407B-8DB5-0688ACB46C22}" type="presParOf" srcId="{F8D4BB58-BB70-4589-A1D4-F1319257FB11}" destId="{CC24B3C5-72D8-4523-9956-80D1F20C9E0B}" srcOrd="27" destOrd="0" presId="urn:microsoft.com/office/officeart/2005/8/layout/list1"/>
    <dgm:cxn modelId="{8C386BE3-9FFC-4A67-A7C7-E4960D3743AE}" type="presParOf" srcId="{F8D4BB58-BB70-4589-A1D4-F1319257FB11}" destId="{4B06D7DE-A009-4876-B297-29075320093F}" srcOrd="28" destOrd="0" presId="urn:microsoft.com/office/officeart/2005/8/layout/list1"/>
    <dgm:cxn modelId="{16C0EAEC-33F1-416F-9B16-5712A3747B97}" type="presParOf" srcId="{4B06D7DE-A009-4876-B297-29075320093F}" destId="{900A2AB8-7510-4AA8-B860-EDD096DF373B}" srcOrd="0" destOrd="0" presId="urn:microsoft.com/office/officeart/2005/8/layout/list1"/>
    <dgm:cxn modelId="{0F21E86D-0F83-4543-8527-973329D45FA2}" type="presParOf" srcId="{4B06D7DE-A009-4876-B297-29075320093F}" destId="{16B52396-1FE9-443E-9F2F-44E95A7AABDD}" srcOrd="1" destOrd="0" presId="urn:microsoft.com/office/officeart/2005/8/layout/list1"/>
    <dgm:cxn modelId="{3A050084-C364-4FE5-B7AF-33E27AF43C02}" type="presParOf" srcId="{F8D4BB58-BB70-4589-A1D4-F1319257FB11}" destId="{D353A56A-7EC1-4F65-A08A-B63D1968E715}" srcOrd="29" destOrd="0" presId="urn:microsoft.com/office/officeart/2005/8/layout/list1"/>
    <dgm:cxn modelId="{BEA6D003-76A6-4F90-BBEF-91C330BF2619}" type="presParOf" srcId="{F8D4BB58-BB70-4589-A1D4-F1319257FB11}" destId="{410B76E0-0C9B-4925-8103-A80A8D304A39}" srcOrd="30" destOrd="0" presId="urn:microsoft.com/office/officeart/2005/8/layout/list1"/>
    <dgm:cxn modelId="{42C3C74D-4D13-4281-B36D-E02EFB3812C5}" type="presParOf" srcId="{F8D4BB58-BB70-4589-A1D4-F1319257FB11}" destId="{DAB39A07-F4F3-4564-AFF8-AB9F39458186}" srcOrd="31" destOrd="0" presId="urn:microsoft.com/office/officeart/2005/8/layout/list1"/>
    <dgm:cxn modelId="{BD301B86-BA6E-4B7D-9B23-9EB82D4AE3EE}" type="presParOf" srcId="{F8D4BB58-BB70-4589-A1D4-F1319257FB11}" destId="{796AC022-B37E-4C3C-BFA2-8A50F2C59A25}" srcOrd="32" destOrd="0" presId="urn:microsoft.com/office/officeart/2005/8/layout/list1"/>
    <dgm:cxn modelId="{2D64E015-05DC-4E40-A0AE-DF4A08DE55E1}" type="presParOf" srcId="{796AC022-B37E-4C3C-BFA2-8A50F2C59A25}" destId="{7CA566BB-9C0F-4A11-B9D1-B000E3CDA86F}" srcOrd="0" destOrd="0" presId="urn:microsoft.com/office/officeart/2005/8/layout/list1"/>
    <dgm:cxn modelId="{9BB8EC0F-909C-4592-A6C9-592853204B13}" type="presParOf" srcId="{796AC022-B37E-4C3C-BFA2-8A50F2C59A25}" destId="{01ECA907-77B4-4246-A25A-EBDDF84061FC}" srcOrd="1" destOrd="0" presId="urn:microsoft.com/office/officeart/2005/8/layout/list1"/>
    <dgm:cxn modelId="{64436BE4-D30C-4184-83BF-91C2DD9750E2}" type="presParOf" srcId="{F8D4BB58-BB70-4589-A1D4-F1319257FB11}" destId="{4A2885D8-F449-4914-A267-87D96DFF8A68}" srcOrd="33" destOrd="0" presId="urn:microsoft.com/office/officeart/2005/8/layout/list1"/>
    <dgm:cxn modelId="{361DB80F-EA95-4CB6-B6E3-1ED94538E82F}" type="presParOf" srcId="{F8D4BB58-BB70-4589-A1D4-F1319257FB11}" destId="{79DF24FD-8817-4F19-A6EC-F3BF6DF4F19F}"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Study the most important basics of human resources management.</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Learn concepts related to human resource management, such as motivation and incentives.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Understand the key concepts of human capital development.</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Knowledge of recruitment, selection and hiring skills.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Learn about human resources procedures.</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Identify the elements of talent management and invest them in developing and improving the</a:t>
          </a:r>
          <a:r>
            <a:rPr lang="en-US" sz="2000" b="1" dirty="0">
              <a:effectLst>
                <a:outerShdw blurRad="38100" dist="38100" dir="2700000" algn="tl">
                  <a:srgbClr val="000000">
                    <a:alpha val="43137"/>
                  </a:srgbClr>
                </a:outerShdw>
              </a:effectLst>
              <a:latin typeface="Sakkal Majalla" pitchFamily="2" charset="-78"/>
              <a:cs typeface="Sakkal Majalla" pitchFamily="2" charset="-78"/>
            </a:rPr>
            <a:t> </a:t>
          </a:r>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organization’s performance.</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Ability to manage knowledge and invest it in human resources management.</a:t>
          </a:r>
          <a:endPar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Identify the components of effective human management.</a:t>
          </a:r>
          <a:endParaRPr lang="ar-YE"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540A66A-C1B8-4421-AB1E-8A8353141447}">
      <dgm:prSet custT="1"/>
      <dgm:spPr>
        <a:solidFill>
          <a:schemeClr val="accent5">
            <a:lumMod val="75000"/>
          </a:schemeClr>
        </a:solidFill>
      </dgm:spPr>
      <dgm:t>
        <a:bodyPr/>
        <a:lstStyle/>
        <a:p>
          <a:pPr rtl="1"/>
          <a:r>
            <a:rPr lang="en-US"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Understand what corporate and organizational social responsibility is.</a:t>
          </a:r>
          <a:endParaRPr lang="ar-SA" sz="20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8172412-8CE8-4BEB-B8E3-E4F4832A5F69}" type="par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550D5C06-1D04-45A7-8902-010ED01749D8}" type="sib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9"/>
      <dgm:spPr/>
      <dgm:t>
        <a:bodyPr/>
        <a:lstStyle/>
        <a:p>
          <a:endParaRPr lang="en-US"/>
        </a:p>
      </dgm:t>
    </dgm:pt>
    <dgm:pt modelId="{912A154E-7E26-4FD9-8586-98A4D563445E}" type="pres">
      <dgm:prSet presAssocID="{7D685BDE-DF26-47F7-ADBA-DA8FB522419D}" presName="parentText" presStyleLbl="node1" presStyleIdx="0" presStyleCnt="9" custScaleX="128972" custLinFactNeighborX="2804" custLinFactNeighborY="-3146">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9">
        <dgm:presLayoutVars>
          <dgm:bulletEnabled val="1"/>
        </dgm:presLayoutVars>
      </dgm:prSet>
      <dgm:spPr>
        <a:solidFill>
          <a:schemeClr val="accent5">
            <a:lumMod val="40000"/>
            <a:lumOff val="6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9"/>
      <dgm:spPr/>
      <dgm:t>
        <a:bodyPr/>
        <a:lstStyle/>
        <a:p>
          <a:endParaRPr lang="en-US"/>
        </a:p>
      </dgm:t>
    </dgm:pt>
    <dgm:pt modelId="{51907A20-D729-4177-A9EF-45E5A777F45E}" type="pres">
      <dgm:prSet presAssocID="{DE335DA2-74C7-49FC-99F6-117D6F9222C9}" presName="parentText" presStyleLbl="node1" presStyleIdx="1" presStyleCnt="9" custScaleX="128972">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9">
        <dgm:presLayoutVars>
          <dgm:bulletEnabled val="1"/>
        </dgm:presLayoutVars>
      </dgm:prSet>
      <dgm:spPr>
        <a:solidFill>
          <a:schemeClr val="accent5">
            <a:lumMod val="40000"/>
            <a:lumOff val="6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9"/>
      <dgm:spPr/>
      <dgm:t>
        <a:bodyPr/>
        <a:lstStyle/>
        <a:p>
          <a:endParaRPr lang="en-US"/>
        </a:p>
      </dgm:t>
    </dgm:pt>
    <dgm:pt modelId="{472E6C30-CBED-4109-9D4E-20278BC208BB}" type="pres">
      <dgm:prSet presAssocID="{2ED18327-05CF-47BC-91D4-2661E130CE9E}" presName="parentText" presStyleLbl="node1" presStyleIdx="2" presStyleCnt="9" custScaleX="128972">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9">
        <dgm:presLayoutVars>
          <dgm:bulletEnabled val="1"/>
        </dgm:presLayoutVars>
      </dgm:prSet>
      <dgm:spPr>
        <a:solidFill>
          <a:schemeClr val="accent5">
            <a:lumMod val="40000"/>
            <a:lumOff val="6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9"/>
      <dgm:spPr/>
      <dgm:t>
        <a:bodyPr/>
        <a:lstStyle/>
        <a:p>
          <a:endParaRPr lang="en-US"/>
        </a:p>
      </dgm:t>
    </dgm:pt>
    <dgm:pt modelId="{BAD89E29-E8A7-45AD-A78B-E2905A5C7048}" type="pres">
      <dgm:prSet presAssocID="{7BDE62FF-3D8E-456D-BF79-F97AD00D956A}" presName="parentText" presStyleLbl="node1" presStyleIdx="3" presStyleCnt="9" custScaleX="128972">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9">
        <dgm:presLayoutVars>
          <dgm:bulletEnabled val="1"/>
        </dgm:presLayoutVars>
      </dgm:prSet>
      <dgm:spPr>
        <a:solidFill>
          <a:schemeClr val="accent5">
            <a:lumMod val="40000"/>
            <a:lumOff val="6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9"/>
      <dgm:spPr/>
      <dgm:t>
        <a:bodyPr/>
        <a:lstStyle/>
        <a:p>
          <a:endParaRPr lang="en-US"/>
        </a:p>
      </dgm:t>
    </dgm:pt>
    <dgm:pt modelId="{48201E9E-7820-487A-BC03-CBC828DB752F}" type="pres">
      <dgm:prSet presAssocID="{13ADC3BF-F9DB-413C-A0B0-EF6D23678C09}" presName="parentText" presStyleLbl="node1" presStyleIdx="4" presStyleCnt="9" custScaleX="128972">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9">
        <dgm:presLayoutVars>
          <dgm:bulletEnabled val="1"/>
        </dgm:presLayoutVars>
      </dgm:prSet>
      <dgm:spPr>
        <a:solidFill>
          <a:schemeClr val="accent5">
            <a:lumMod val="40000"/>
            <a:lumOff val="6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9"/>
      <dgm:spPr/>
      <dgm:t>
        <a:bodyPr/>
        <a:lstStyle/>
        <a:p>
          <a:endParaRPr lang="en-US"/>
        </a:p>
      </dgm:t>
    </dgm:pt>
    <dgm:pt modelId="{F496745B-7AA1-4FFE-99B9-658EC14CAF7D}" type="pres">
      <dgm:prSet presAssocID="{2AE139D6-BDD0-40CF-B9CC-DB104C987916}" presName="parentText" presStyleLbl="node1" presStyleIdx="5" presStyleCnt="9" custScaleX="128972">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9">
        <dgm:presLayoutVars>
          <dgm:bulletEnabled val="1"/>
        </dgm:presLayoutVars>
      </dgm:prSet>
      <dgm:spPr>
        <a:solidFill>
          <a:schemeClr val="accent5">
            <a:lumMod val="40000"/>
            <a:lumOff val="6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9"/>
      <dgm:spPr/>
      <dgm:t>
        <a:bodyPr/>
        <a:lstStyle/>
        <a:p>
          <a:endParaRPr lang="en-US"/>
        </a:p>
      </dgm:t>
    </dgm:pt>
    <dgm:pt modelId="{2B3EF442-2D4C-4650-BF5A-209428008FB7}" type="pres">
      <dgm:prSet presAssocID="{58BDD10F-39D0-468D-BA7F-B51932FDA94D}" presName="parentText" presStyleLbl="node1" presStyleIdx="6" presStyleCnt="9" custScaleX="129972" custScaleY="170836">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9">
        <dgm:presLayoutVars>
          <dgm:bulletEnabled val="1"/>
        </dgm:presLayoutVars>
      </dgm:prSet>
      <dgm:spPr>
        <a:solidFill>
          <a:schemeClr val="accent5">
            <a:lumMod val="40000"/>
            <a:lumOff val="60000"/>
            <a:alpha val="9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9"/>
      <dgm:spPr/>
      <dgm:t>
        <a:bodyPr/>
        <a:lstStyle/>
        <a:p>
          <a:endParaRPr lang="en-US"/>
        </a:p>
      </dgm:t>
    </dgm:pt>
    <dgm:pt modelId="{16B52396-1FE9-443E-9F2F-44E95A7AABDD}" type="pres">
      <dgm:prSet presAssocID="{B1287E3B-BD90-407B-BFDA-9304C83149B8}" presName="parentText" presStyleLbl="node1" presStyleIdx="7" presStyleCnt="9"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9">
        <dgm:presLayoutVars>
          <dgm:bulletEnabled val="1"/>
        </dgm:presLayoutVars>
      </dgm:prSet>
      <dgm:spPr>
        <a:solidFill>
          <a:schemeClr val="accent5">
            <a:lumMod val="40000"/>
            <a:lumOff val="60000"/>
            <a:alpha val="90000"/>
          </a:schemeClr>
        </a:solidFill>
      </dgm:spPr>
      <dgm:t>
        <a:bodyPr/>
        <a:lstStyle/>
        <a:p>
          <a:endParaRPr lang="en-US"/>
        </a:p>
      </dgm:t>
    </dgm:pt>
    <dgm:pt modelId="{DAB39A07-F4F3-4564-AFF8-AB9F39458186}" type="pres">
      <dgm:prSet presAssocID="{886900BA-9DE8-4B6F-8416-C356734DF0AA}" presName="spaceBetweenRectangles" presStyleCnt="0"/>
      <dgm:spPr/>
    </dgm:pt>
    <dgm:pt modelId="{796AC022-B37E-4C3C-BFA2-8A50F2C59A25}" type="pres">
      <dgm:prSet presAssocID="{A540A66A-C1B8-4421-AB1E-8A8353141447}" presName="parentLin" presStyleCnt="0"/>
      <dgm:spPr/>
    </dgm:pt>
    <dgm:pt modelId="{7CA566BB-9C0F-4A11-B9D1-B000E3CDA86F}" type="pres">
      <dgm:prSet presAssocID="{A540A66A-C1B8-4421-AB1E-8A8353141447}" presName="parentLeftMargin" presStyleLbl="node1" presStyleIdx="7" presStyleCnt="9"/>
      <dgm:spPr/>
      <dgm:t>
        <a:bodyPr/>
        <a:lstStyle/>
        <a:p>
          <a:endParaRPr lang="en-US"/>
        </a:p>
      </dgm:t>
    </dgm:pt>
    <dgm:pt modelId="{01ECA907-77B4-4246-A25A-EBDDF84061FC}" type="pres">
      <dgm:prSet presAssocID="{A540A66A-C1B8-4421-AB1E-8A8353141447}" presName="parentText" presStyleLbl="node1" presStyleIdx="8" presStyleCnt="9" custScaleX="127960" custLinFactNeighborX="-10440">
        <dgm:presLayoutVars>
          <dgm:chMax val="0"/>
          <dgm:bulletEnabled val="1"/>
        </dgm:presLayoutVars>
      </dgm:prSet>
      <dgm:spPr/>
      <dgm:t>
        <a:bodyPr/>
        <a:lstStyle/>
        <a:p>
          <a:endParaRPr lang="en-US"/>
        </a:p>
      </dgm:t>
    </dgm:pt>
    <dgm:pt modelId="{4A2885D8-F449-4914-A267-87D96DFF8A68}" type="pres">
      <dgm:prSet presAssocID="{A540A66A-C1B8-4421-AB1E-8A8353141447}" presName="negativeSpace" presStyleCnt="0"/>
      <dgm:spPr/>
    </dgm:pt>
    <dgm:pt modelId="{79DF24FD-8817-4F19-A6EC-F3BF6DF4F19F}" type="pres">
      <dgm:prSet presAssocID="{A540A66A-C1B8-4421-AB1E-8A8353141447}" presName="childText" presStyleLbl="conFgAcc1" presStyleIdx="8" presStyleCnt="9">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F9CF8DB2-8D85-4338-A01F-E2BBE46EB3DE}" srcId="{B8B06934-C1FE-4975-B808-6657D04C4D30}" destId="{A540A66A-C1B8-4421-AB1E-8A8353141447}" srcOrd="8" destOrd="0" parTransId="{78172412-8CE8-4BEB-B8E3-E4F4832A5F69}" sibTransId="{550D5C06-1D04-45A7-8902-010ED01749D8}"/>
    <dgm:cxn modelId="{33E4ED15-3F2E-415D-971B-614854F71B84}" type="presOf" srcId="{B8B06934-C1FE-4975-B808-6657D04C4D30}" destId="{F8D4BB58-BB70-4589-A1D4-F1319257FB11}" srcOrd="0" destOrd="0" presId="urn:microsoft.com/office/officeart/2005/8/layout/list1"/>
    <dgm:cxn modelId="{A573BFF9-6A67-4D52-828D-F318D9D3255D}" type="presOf" srcId="{13ADC3BF-F9DB-413C-A0B0-EF6D23678C09}" destId="{48201E9E-7820-487A-BC03-CBC828DB752F}" srcOrd="1" destOrd="0" presId="urn:microsoft.com/office/officeart/2005/8/layout/list1"/>
    <dgm:cxn modelId="{7BF647DF-7E3A-40DE-ABFE-C8BC3989814D}" type="presOf" srcId="{7BDE62FF-3D8E-456D-BF79-F97AD00D956A}" destId="{3CCF7002-B127-4D7D-B81D-85A8A6B94E05}" srcOrd="0" destOrd="0" presId="urn:microsoft.com/office/officeart/2005/8/layout/list1"/>
    <dgm:cxn modelId="{12884AA6-3A27-43B8-BDEB-F92BF4F69134}" type="presOf" srcId="{2ED18327-05CF-47BC-91D4-2661E130CE9E}" destId="{472E6C30-CBED-4109-9D4E-20278BC208BB}" srcOrd="1"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5FD827C4-E034-4F1F-A09F-CEABFBE6538E}" type="presOf" srcId="{2ED18327-05CF-47BC-91D4-2661E130CE9E}" destId="{3E3A1408-84B9-401B-918F-E5A5BB7AA72F}" srcOrd="0" destOrd="0" presId="urn:microsoft.com/office/officeart/2005/8/layout/list1"/>
    <dgm:cxn modelId="{362E2F80-6B59-4C57-8F81-D0629F3986E3}" type="presOf" srcId="{58BDD10F-39D0-468D-BA7F-B51932FDA94D}" destId="{2B3EF442-2D4C-4650-BF5A-209428008FB7}" srcOrd="1"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0874B6EB-A9C2-4DB3-88B6-28BC3A577711}" srcId="{B8B06934-C1FE-4975-B808-6657D04C4D30}" destId="{7D685BDE-DF26-47F7-ADBA-DA8FB522419D}" srcOrd="0" destOrd="0" parTransId="{DC2E0680-FD0E-4D1B-9C18-32EAAD6EDF9C}" sibTransId="{0358AE6B-BE1B-4D6D-AAFA-26CE709199B7}"/>
    <dgm:cxn modelId="{0E8F217E-10F8-48E2-A9E0-A5018682AC85}" type="presOf" srcId="{B1287E3B-BD90-407B-BFDA-9304C83149B8}" destId="{16B52396-1FE9-443E-9F2F-44E95A7AABDD}" srcOrd="1" destOrd="0" presId="urn:microsoft.com/office/officeart/2005/8/layout/list1"/>
    <dgm:cxn modelId="{45F3A22A-5B1F-4359-A8D3-05F1F9CC7D7E}" type="presOf" srcId="{DE335DA2-74C7-49FC-99F6-117D6F9222C9}" destId="{7485EB0A-1176-4D10-8477-91EADD323AF3}" srcOrd="0" destOrd="0" presId="urn:microsoft.com/office/officeart/2005/8/layout/list1"/>
    <dgm:cxn modelId="{173A125A-6CA8-4849-8DEE-B808D5550E17}" type="presOf" srcId="{58BDD10F-39D0-468D-BA7F-B51932FDA94D}" destId="{6F4FB4C7-AEE4-447D-93C0-E7739B8DC255}" srcOrd="0" destOrd="0" presId="urn:microsoft.com/office/officeart/2005/8/layout/list1"/>
    <dgm:cxn modelId="{CB817B0D-3061-4050-89D9-C7CF57D96EE5}" type="presOf" srcId="{A540A66A-C1B8-4421-AB1E-8A8353141447}" destId="{01ECA907-77B4-4246-A25A-EBDDF84061FC}" srcOrd="1"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5EDFA343-7815-4EEE-956C-D1A0A26FDE07}" type="presOf" srcId="{2AE139D6-BDD0-40CF-B9CC-DB104C987916}" destId="{E01400BD-0CC9-4837-97C3-F601BA4651B4}" srcOrd="0" destOrd="0" presId="urn:microsoft.com/office/officeart/2005/8/layout/list1"/>
    <dgm:cxn modelId="{AC805812-B7D7-4E61-B94A-DC7792307367}" srcId="{B8B06934-C1FE-4975-B808-6657D04C4D30}" destId="{2AE139D6-BDD0-40CF-B9CC-DB104C987916}" srcOrd="5" destOrd="0" parTransId="{EEED5853-7A85-4F8A-BDB6-FDD946AEEB03}" sibTransId="{25362414-EF50-450B-B635-3DAF014269DE}"/>
    <dgm:cxn modelId="{A1E8DC8F-B3CD-4950-8DB1-EA8DA29FA731}" type="presOf" srcId="{2AE139D6-BDD0-40CF-B9CC-DB104C987916}" destId="{F496745B-7AA1-4FFE-99B9-658EC14CAF7D}" srcOrd="1" destOrd="0" presId="urn:microsoft.com/office/officeart/2005/8/layout/list1"/>
    <dgm:cxn modelId="{698AF79E-9D95-4ADD-80C9-74CC2186E789}" srcId="{B8B06934-C1FE-4975-B808-6657D04C4D30}" destId="{B1287E3B-BD90-407B-BFDA-9304C83149B8}" srcOrd="7" destOrd="0" parTransId="{4BF03883-5731-4794-9564-C5DE2A4AE0F1}" sibTransId="{886900BA-9DE8-4B6F-8416-C356734DF0AA}"/>
    <dgm:cxn modelId="{620BC621-F010-4D7F-A408-D24DA9D6681C}" srcId="{B8B06934-C1FE-4975-B808-6657D04C4D30}" destId="{7BDE62FF-3D8E-456D-BF79-F97AD00D956A}" srcOrd="3" destOrd="0" parTransId="{F3D0D2E9-A0C8-45DE-A889-12FD54D4DAE3}" sibTransId="{D2546930-1676-41E6-922B-3E470CB39FF1}"/>
    <dgm:cxn modelId="{DD2507E4-973D-4D24-B96B-073FE0CCA3E8}" type="presOf" srcId="{13ADC3BF-F9DB-413C-A0B0-EF6D23678C09}" destId="{4D3C5DAF-614E-4D70-ACB5-998B2AD036C5}" srcOrd="0" destOrd="0" presId="urn:microsoft.com/office/officeart/2005/8/layout/list1"/>
    <dgm:cxn modelId="{59C81FC0-3E65-408B-8A16-2098D0319870}" type="presOf" srcId="{B1287E3B-BD90-407B-BFDA-9304C83149B8}" destId="{900A2AB8-7510-4AA8-B860-EDD096DF373B}" srcOrd="0" destOrd="0" presId="urn:microsoft.com/office/officeart/2005/8/layout/list1"/>
    <dgm:cxn modelId="{158F1F39-ACE4-4EB9-A56A-6D0142CC0282}" type="presOf" srcId="{A540A66A-C1B8-4421-AB1E-8A8353141447}" destId="{7CA566BB-9C0F-4A11-B9D1-B000E3CDA86F}" srcOrd="0" destOrd="0" presId="urn:microsoft.com/office/officeart/2005/8/layout/list1"/>
    <dgm:cxn modelId="{E2351925-C411-4DFF-9322-86D5F7DD3B7B}" type="presOf" srcId="{7D685BDE-DF26-47F7-ADBA-DA8FB522419D}" destId="{2682A327-C04E-4FF9-9D3D-BE97B4FABD93}" srcOrd="0" destOrd="0" presId="urn:microsoft.com/office/officeart/2005/8/layout/list1"/>
    <dgm:cxn modelId="{9BB00AB2-2667-46B4-A327-C7F3B1E69472}" srcId="{B8B06934-C1FE-4975-B808-6657D04C4D30}" destId="{DE335DA2-74C7-49FC-99F6-117D6F9222C9}" srcOrd="1" destOrd="0" parTransId="{5E7EA675-35FE-49C2-A812-CC084CCCF404}" sibTransId="{02281363-EBB4-487B-A065-FB189D6E747C}"/>
    <dgm:cxn modelId="{545FD17D-63B9-42E3-80EE-9E3497D28AA7}" type="presOf" srcId="{7D685BDE-DF26-47F7-ADBA-DA8FB522419D}" destId="{912A154E-7E26-4FD9-8586-98A4D563445E}" srcOrd="1" destOrd="0" presId="urn:microsoft.com/office/officeart/2005/8/layout/list1"/>
    <dgm:cxn modelId="{75278A50-6522-4C70-8AC1-C3F14EB4543D}" type="presOf" srcId="{DE335DA2-74C7-49FC-99F6-117D6F9222C9}" destId="{51907A20-D729-4177-A9EF-45E5A777F45E}" srcOrd="1" destOrd="0" presId="urn:microsoft.com/office/officeart/2005/8/layout/list1"/>
    <dgm:cxn modelId="{A85A58AE-5AC6-4771-ABC6-17220858B7F9}" type="presOf" srcId="{7BDE62FF-3D8E-456D-BF79-F97AD00D956A}" destId="{BAD89E29-E8A7-45AD-A78B-E2905A5C7048}" srcOrd="1" destOrd="0" presId="urn:microsoft.com/office/officeart/2005/8/layout/list1"/>
    <dgm:cxn modelId="{2C96F526-1D80-472E-8E63-78C558E3679A}" type="presParOf" srcId="{F8D4BB58-BB70-4589-A1D4-F1319257FB11}" destId="{F0A9A397-31C7-4EEC-90C0-BA2FC985B0B8}" srcOrd="0" destOrd="0" presId="urn:microsoft.com/office/officeart/2005/8/layout/list1"/>
    <dgm:cxn modelId="{5AA8FBC9-FCF5-43C7-8125-E03F9F0AD618}" type="presParOf" srcId="{F0A9A397-31C7-4EEC-90C0-BA2FC985B0B8}" destId="{2682A327-C04E-4FF9-9D3D-BE97B4FABD93}" srcOrd="0" destOrd="0" presId="urn:microsoft.com/office/officeart/2005/8/layout/list1"/>
    <dgm:cxn modelId="{9D509BD5-B381-466A-BE6B-57B9B5C855F9}" type="presParOf" srcId="{F0A9A397-31C7-4EEC-90C0-BA2FC985B0B8}" destId="{912A154E-7E26-4FD9-8586-98A4D563445E}" srcOrd="1" destOrd="0" presId="urn:microsoft.com/office/officeart/2005/8/layout/list1"/>
    <dgm:cxn modelId="{49AC8788-6483-4F93-A54A-8394620AF040}" type="presParOf" srcId="{F8D4BB58-BB70-4589-A1D4-F1319257FB11}" destId="{5F080512-52E1-490B-B67F-CD29510F8E03}" srcOrd="1" destOrd="0" presId="urn:microsoft.com/office/officeart/2005/8/layout/list1"/>
    <dgm:cxn modelId="{FDC613FA-13BD-4FA2-A320-1F1B5767BC42}" type="presParOf" srcId="{F8D4BB58-BB70-4589-A1D4-F1319257FB11}" destId="{3524E8D2-CC2A-42DD-A370-7AE56C307456}" srcOrd="2" destOrd="0" presId="urn:microsoft.com/office/officeart/2005/8/layout/list1"/>
    <dgm:cxn modelId="{D36D43FF-A630-4DB9-9F53-E72BBF7D0AB4}" type="presParOf" srcId="{F8D4BB58-BB70-4589-A1D4-F1319257FB11}" destId="{A10277D2-BFF7-43DA-8EB4-6C875409A6FD}" srcOrd="3" destOrd="0" presId="urn:microsoft.com/office/officeart/2005/8/layout/list1"/>
    <dgm:cxn modelId="{B267B35F-3174-4EB0-B203-33516C01319F}" type="presParOf" srcId="{F8D4BB58-BB70-4589-A1D4-F1319257FB11}" destId="{0D4D5ECE-AFF5-48AB-A62A-B56195BBE1AF}" srcOrd="4" destOrd="0" presId="urn:microsoft.com/office/officeart/2005/8/layout/list1"/>
    <dgm:cxn modelId="{BEB0629D-E005-44CA-954F-1CE7001D37B6}" type="presParOf" srcId="{0D4D5ECE-AFF5-48AB-A62A-B56195BBE1AF}" destId="{7485EB0A-1176-4D10-8477-91EADD323AF3}" srcOrd="0" destOrd="0" presId="urn:microsoft.com/office/officeart/2005/8/layout/list1"/>
    <dgm:cxn modelId="{C3B68940-A774-43A7-B85E-EB43E37D6EBB}" type="presParOf" srcId="{0D4D5ECE-AFF5-48AB-A62A-B56195BBE1AF}" destId="{51907A20-D729-4177-A9EF-45E5A777F45E}" srcOrd="1" destOrd="0" presId="urn:microsoft.com/office/officeart/2005/8/layout/list1"/>
    <dgm:cxn modelId="{599366A4-E859-426C-AAAB-02F0C204B50C}" type="presParOf" srcId="{F8D4BB58-BB70-4589-A1D4-F1319257FB11}" destId="{C3EA560C-9777-41D0-AE04-2DD4C4B5313C}" srcOrd="5" destOrd="0" presId="urn:microsoft.com/office/officeart/2005/8/layout/list1"/>
    <dgm:cxn modelId="{7C1AEFEA-771B-47B3-A700-E4746728C834}" type="presParOf" srcId="{F8D4BB58-BB70-4589-A1D4-F1319257FB11}" destId="{94A12905-94EB-49F1-8CB6-F7795AD00401}" srcOrd="6" destOrd="0" presId="urn:microsoft.com/office/officeart/2005/8/layout/list1"/>
    <dgm:cxn modelId="{0BD7CC06-73EC-4CA9-9D9E-C190EFC3F71E}" type="presParOf" srcId="{F8D4BB58-BB70-4589-A1D4-F1319257FB11}" destId="{495313FC-6A7E-4CE7-8A4C-EA9D71C21468}" srcOrd="7" destOrd="0" presId="urn:microsoft.com/office/officeart/2005/8/layout/list1"/>
    <dgm:cxn modelId="{70623922-08E0-4AF1-88B1-770434BD263E}" type="presParOf" srcId="{F8D4BB58-BB70-4589-A1D4-F1319257FB11}" destId="{F8CC8D8D-FABC-4550-9B7B-78E074BD95A7}" srcOrd="8" destOrd="0" presId="urn:microsoft.com/office/officeart/2005/8/layout/list1"/>
    <dgm:cxn modelId="{E49AC7A0-C653-4A7D-AB80-4D4582FEC391}" type="presParOf" srcId="{F8CC8D8D-FABC-4550-9B7B-78E074BD95A7}" destId="{3E3A1408-84B9-401B-918F-E5A5BB7AA72F}" srcOrd="0" destOrd="0" presId="urn:microsoft.com/office/officeart/2005/8/layout/list1"/>
    <dgm:cxn modelId="{9F605368-9020-4E11-9DB7-55B2C057B255}" type="presParOf" srcId="{F8CC8D8D-FABC-4550-9B7B-78E074BD95A7}" destId="{472E6C30-CBED-4109-9D4E-20278BC208BB}" srcOrd="1" destOrd="0" presId="urn:microsoft.com/office/officeart/2005/8/layout/list1"/>
    <dgm:cxn modelId="{D445116E-DF0C-4EE3-A0F5-2C477886B06E}" type="presParOf" srcId="{F8D4BB58-BB70-4589-A1D4-F1319257FB11}" destId="{2A81E9F0-B711-4E86-ACAE-AFF2971F72B0}" srcOrd="9" destOrd="0" presId="urn:microsoft.com/office/officeart/2005/8/layout/list1"/>
    <dgm:cxn modelId="{5257BC60-E19C-4FB7-B3BC-FC690A48A914}" type="presParOf" srcId="{F8D4BB58-BB70-4589-A1D4-F1319257FB11}" destId="{10D8E76D-697A-4EBD-B401-D5B41BB66BF6}" srcOrd="10" destOrd="0" presId="urn:microsoft.com/office/officeart/2005/8/layout/list1"/>
    <dgm:cxn modelId="{97481F7E-A102-4C22-88E2-AABC0C64BDFA}" type="presParOf" srcId="{F8D4BB58-BB70-4589-A1D4-F1319257FB11}" destId="{948447FC-992D-4B95-9DCE-20629AB76F53}" srcOrd="11" destOrd="0" presId="urn:microsoft.com/office/officeart/2005/8/layout/list1"/>
    <dgm:cxn modelId="{E0B82C83-3871-482A-8379-353C19CDAAA4}" type="presParOf" srcId="{F8D4BB58-BB70-4589-A1D4-F1319257FB11}" destId="{26C3F1CE-0538-4C75-8FAF-DAA25115868B}" srcOrd="12" destOrd="0" presId="urn:microsoft.com/office/officeart/2005/8/layout/list1"/>
    <dgm:cxn modelId="{D125C697-F445-413F-A5B3-B4FC505185B8}" type="presParOf" srcId="{26C3F1CE-0538-4C75-8FAF-DAA25115868B}" destId="{3CCF7002-B127-4D7D-B81D-85A8A6B94E05}" srcOrd="0" destOrd="0" presId="urn:microsoft.com/office/officeart/2005/8/layout/list1"/>
    <dgm:cxn modelId="{3F694261-658C-49DC-8AA1-0ABD031921C9}" type="presParOf" srcId="{26C3F1CE-0538-4C75-8FAF-DAA25115868B}" destId="{BAD89E29-E8A7-45AD-A78B-E2905A5C7048}" srcOrd="1" destOrd="0" presId="urn:microsoft.com/office/officeart/2005/8/layout/list1"/>
    <dgm:cxn modelId="{AF8D7C55-A0DA-4E10-90AE-C6BE1B1D52D6}" type="presParOf" srcId="{F8D4BB58-BB70-4589-A1D4-F1319257FB11}" destId="{20A87B85-0BAC-4638-B02A-0B21E906EE47}" srcOrd="13" destOrd="0" presId="urn:microsoft.com/office/officeart/2005/8/layout/list1"/>
    <dgm:cxn modelId="{EC9FCA4E-F69D-466B-B87A-164FAFE9454F}" type="presParOf" srcId="{F8D4BB58-BB70-4589-A1D4-F1319257FB11}" destId="{E18B2D1B-A3BD-468A-8C22-AF84ADB0082B}" srcOrd="14" destOrd="0" presId="urn:microsoft.com/office/officeart/2005/8/layout/list1"/>
    <dgm:cxn modelId="{0D87D85E-EDEC-48A2-9877-2115D804F93A}" type="presParOf" srcId="{F8D4BB58-BB70-4589-A1D4-F1319257FB11}" destId="{67999E5E-C9A9-44B6-9834-248CB66DE2B0}" srcOrd="15" destOrd="0" presId="urn:microsoft.com/office/officeart/2005/8/layout/list1"/>
    <dgm:cxn modelId="{C3C1B0D7-88EE-4530-9432-3993C0BE6284}" type="presParOf" srcId="{F8D4BB58-BB70-4589-A1D4-F1319257FB11}" destId="{0B333B0F-F4B4-4D7C-98A9-5DE255035FA6}" srcOrd="16" destOrd="0" presId="urn:microsoft.com/office/officeart/2005/8/layout/list1"/>
    <dgm:cxn modelId="{54664FA7-EF0C-4E03-AC25-68FCFFA1CCBF}" type="presParOf" srcId="{0B333B0F-F4B4-4D7C-98A9-5DE255035FA6}" destId="{4D3C5DAF-614E-4D70-ACB5-998B2AD036C5}" srcOrd="0" destOrd="0" presId="urn:microsoft.com/office/officeart/2005/8/layout/list1"/>
    <dgm:cxn modelId="{A4932DC3-E3DF-491A-87E5-AA7AA40B5FD7}" type="presParOf" srcId="{0B333B0F-F4B4-4D7C-98A9-5DE255035FA6}" destId="{48201E9E-7820-487A-BC03-CBC828DB752F}" srcOrd="1" destOrd="0" presId="urn:microsoft.com/office/officeart/2005/8/layout/list1"/>
    <dgm:cxn modelId="{5AA28F1E-A72C-4B5F-BCBA-43C948499FA7}" type="presParOf" srcId="{F8D4BB58-BB70-4589-A1D4-F1319257FB11}" destId="{A8299CFC-B771-44C3-81FC-39BBC61042E1}" srcOrd="17" destOrd="0" presId="urn:microsoft.com/office/officeart/2005/8/layout/list1"/>
    <dgm:cxn modelId="{166553F8-DBFC-4856-9D88-F429D996DD46}" type="presParOf" srcId="{F8D4BB58-BB70-4589-A1D4-F1319257FB11}" destId="{505CA900-0790-4DBC-A892-DFF5D942729C}" srcOrd="18" destOrd="0" presId="urn:microsoft.com/office/officeart/2005/8/layout/list1"/>
    <dgm:cxn modelId="{5FC255A6-C603-477D-B975-EFFDBF219D9D}" type="presParOf" srcId="{F8D4BB58-BB70-4589-A1D4-F1319257FB11}" destId="{F825F0D6-320F-4B81-9E1A-A27ED34A0310}" srcOrd="19" destOrd="0" presId="urn:microsoft.com/office/officeart/2005/8/layout/list1"/>
    <dgm:cxn modelId="{C3629FF7-2B67-42DF-A113-25A4A542C316}" type="presParOf" srcId="{F8D4BB58-BB70-4589-A1D4-F1319257FB11}" destId="{8D1B5304-910E-4162-BD3B-99BBF606DF4A}" srcOrd="20" destOrd="0" presId="urn:microsoft.com/office/officeart/2005/8/layout/list1"/>
    <dgm:cxn modelId="{75A0D220-9C52-4BFF-A2D4-5195AEF938FF}" type="presParOf" srcId="{8D1B5304-910E-4162-BD3B-99BBF606DF4A}" destId="{E01400BD-0CC9-4837-97C3-F601BA4651B4}" srcOrd="0" destOrd="0" presId="urn:microsoft.com/office/officeart/2005/8/layout/list1"/>
    <dgm:cxn modelId="{F79260A9-9C06-4666-B084-A113DF904CBA}" type="presParOf" srcId="{8D1B5304-910E-4162-BD3B-99BBF606DF4A}" destId="{F496745B-7AA1-4FFE-99B9-658EC14CAF7D}" srcOrd="1" destOrd="0" presId="urn:microsoft.com/office/officeart/2005/8/layout/list1"/>
    <dgm:cxn modelId="{D058BD73-57A5-48AD-A2D5-77CDAFF9F1CA}" type="presParOf" srcId="{F8D4BB58-BB70-4589-A1D4-F1319257FB11}" destId="{6751F1DD-9912-4610-B42B-44E82D01B817}" srcOrd="21" destOrd="0" presId="urn:microsoft.com/office/officeart/2005/8/layout/list1"/>
    <dgm:cxn modelId="{F9DC8479-3839-4DC7-B026-85CC39D78B5B}" type="presParOf" srcId="{F8D4BB58-BB70-4589-A1D4-F1319257FB11}" destId="{480D244B-8E33-4FEB-B74A-3A603ACC34BE}" srcOrd="22" destOrd="0" presId="urn:microsoft.com/office/officeart/2005/8/layout/list1"/>
    <dgm:cxn modelId="{3645F379-AD16-4FD0-8891-EBE3FE647708}" type="presParOf" srcId="{F8D4BB58-BB70-4589-A1D4-F1319257FB11}" destId="{02B77748-91EC-46CD-B085-09EA85069699}" srcOrd="23" destOrd="0" presId="urn:microsoft.com/office/officeart/2005/8/layout/list1"/>
    <dgm:cxn modelId="{853C76A0-C286-40F8-9FF3-5C2F0DA39FB1}" type="presParOf" srcId="{F8D4BB58-BB70-4589-A1D4-F1319257FB11}" destId="{CF37E44D-F5EE-4B67-954D-E561817E4B9F}" srcOrd="24" destOrd="0" presId="urn:microsoft.com/office/officeart/2005/8/layout/list1"/>
    <dgm:cxn modelId="{691EFA37-D21E-44B3-A82B-380A96FED8C9}" type="presParOf" srcId="{CF37E44D-F5EE-4B67-954D-E561817E4B9F}" destId="{6F4FB4C7-AEE4-447D-93C0-E7739B8DC255}" srcOrd="0" destOrd="0" presId="urn:microsoft.com/office/officeart/2005/8/layout/list1"/>
    <dgm:cxn modelId="{6EFB49F9-4A56-4414-B73C-BCC07F3AF3FA}" type="presParOf" srcId="{CF37E44D-F5EE-4B67-954D-E561817E4B9F}" destId="{2B3EF442-2D4C-4650-BF5A-209428008FB7}" srcOrd="1" destOrd="0" presId="urn:microsoft.com/office/officeart/2005/8/layout/list1"/>
    <dgm:cxn modelId="{384735A8-F642-44FB-A97B-FD1C8CD445D2}" type="presParOf" srcId="{F8D4BB58-BB70-4589-A1D4-F1319257FB11}" destId="{F532C8F2-368A-4F1F-A514-D33FCF8E5400}" srcOrd="25" destOrd="0" presId="urn:microsoft.com/office/officeart/2005/8/layout/list1"/>
    <dgm:cxn modelId="{991CCE35-07D1-4042-AB83-C3652D625EFA}" type="presParOf" srcId="{F8D4BB58-BB70-4589-A1D4-F1319257FB11}" destId="{05842027-6199-4397-AC61-B5EACC619BA9}" srcOrd="26" destOrd="0" presId="urn:microsoft.com/office/officeart/2005/8/layout/list1"/>
    <dgm:cxn modelId="{4CF86D25-F8B5-407B-8DB5-0688ACB46C22}" type="presParOf" srcId="{F8D4BB58-BB70-4589-A1D4-F1319257FB11}" destId="{CC24B3C5-72D8-4523-9956-80D1F20C9E0B}" srcOrd="27" destOrd="0" presId="urn:microsoft.com/office/officeart/2005/8/layout/list1"/>
    <dgm:cxn modelId="{8C386BE3-9FFC-4A67-A7C7-E4960D3743AE}" type="presParOf" srcId="{F8D4BB58-BB70-4589-A1D4-F1319257FB11}" destId="{4B06D7DE-A009-4876-B297-29075320093F}" srcOrd="28" destOrd="0" presId="urn:microsoft.com/office/officeart/2005/8/layout/list1"/>
    <dgm:cxn modelId="{16C0EAEC-33F1-416F-9B16-5712A3747B97}" type="presParOf" srcId="{4B06D7DE-A009-4876-B297-29075320093F}" destId="{900A2AB8-7510-4AA8-B860-EDD096DF373B}" srcOrd="0" destOrd="0" presId="urn:microsoft.com/office/officeart/2005/8/layout/list1"/>
    <dgm:cxn modelId="{0F21E86D-0F83-4543-8527-973329D45FA2}" type="presParOf" srcId="{4B06D7DE-A009-4876-B297-29075320093F}" destId="{16B52396-1FE9-443E-9F2F-44E95A7AABDD}" srcOrd="1" destOrd="0" presId="urn:microsoft.com/office/officeart/2005/8/layout/list1"/>
    <dgm:cxn modelId="{3A050084-C364-4FE5-B7AF-33E27AF43C02}" type="presParOf" srcId="{F8D4BB58-BB70-4589-A1D4-F1319257FB11}" destId="{D353A56A-7EC1-4F65-A08A-B63D1968E715}" srcOrd="29" destOrd="0" presId="urn:microsoft.com/office/officeart/2005/8/layout/list1"/>
    <dgm:cxn modelId="{BEA6D003-76A6-4F90-BBEF-91C330BF2619}" type="presParOf" srcId="{F8D4BB58-BB70-4589-A1D4-F1319257FB11}" destId="{410B76E0-0C9B-4925-8103-A80A8D304A39}" srcOrd="30" destOrd="0" presId="urn:microsoft.com/office/officeart/2005/8/layout/list1"/>
    <dgm:cxn modelId="{42C3C74D-4D13-4281-B36D-E02EFB3812C5}" type="presParOf" srcId="{F8D4BB58-BB70-4589-A1D4-F1319257FB11}" destId="{DAB39A07-F4F3-4564-AFF8-AB9F39458186}" srcOrd="31" destOrd="0" presId="urn:microsoft.com/office/officeart/2005/8/layout/list1"/>
    <dgm:cxn modelId="{BD301B86-BA6E-4B7D-9B23-9EB82D4AE3EE}" type="presParOf" srcId="{F8D4BB58-BB70-4589-A1D4-F1319257FB11}" destId="{796AC022-B37E-4C3C-BFA2-8A50F2C59A25}" srcOrd="32" destOrd="0" presId="urn:microsoft.com/office/officeart/2005/8/layout/list1"/>
    <dgm:cxn modelId="{2D64E015-05DC-4E40-A0AE-DF4A08DE55E1}" type="presParOf" srcId="{796AC022-B37E-4C3C-BFA2-8A50F2C59A25}" destId="{7CA566BB-9C0F-4A11-B9D1-B000E3CDA86F}" srcOrd="0" destOrd="0" presId="urn:microsoft.com/office/officeart/2005/8/layout/list1"/>
    <dgm:cxn modelId="{9BB8EC0F-909C-4592-A6C9-592853204B13}" type="presParOf" srcId="{796AC022-B37E-4C3C-BFA2-8A50F2C59A25}" destId="{01ECA907-77B4-4246-A25A-EBDDF84061FC}" srcOrd="1" destOrd="0" presId="urn:microsoft.com/office/officeart/2005/8/layout/list1"/>
    <dgm:cxn modelId="{64436BE4-D30C-4184-83BF-91C2DD9750E2}" type="presParOf" srcId="{F8D4BB58-BB70-4589-A1D4-F1319257FB11}" destId="{4A2885D8-F449-4914-A267-87D96DFF8A68}" srcOrd="33" destOrd="0" presId="urn:microsoft.com/office/officeart/2005/8/layout/list1"/>
    <dgm:cxn modelId="{361DB80F-EA95-4CB6-B6E3-1ED94538E82F}" type="presParOf" srcId="{F8D4BB58-BB70-4589-A1D4-F1319257FB11}" destId="{79DF24FD-8817-4F19-A6EC-F3BF6DF4F19F}"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4"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ar-SA" sz="3000" b="1" dirty="0">
              <a:latin typeface="Sakkal Majalla" pitchFamily="2" charset="-78"/>
              <a:cs typeface="Sakkal Majalla" pitchFamily="2" charset="-78"/>
            </a:rPr>
            <a:t>الموارد البشرية (الأصول، السمات، التحديات)</a:t>
          </a:r>
          <a:endParaRPr lang="ar-SA" sz="3000" b="1" dirty="0">
            <a:solidFill>
              <a:schemeClr val="bg1"/>
            </a:solidFill>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3000" b="1">
            <a:solidFill>
              <a:schemeClr val="bg1"/>
            </a:solidFill>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3000" b="1">
            <a:solidFill>
              <a:schemeClr val="bg1"/>
            </a:solidFill>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ar-SA" sz="3000" b="1" dirty="0">
              <a:latin typeface="Sakkal Majalla" pitchFamily="2" charset="-78"/>
              <a:cs typeface="Sakkal Majalla" pitchFamily="2" charset="-78"/>
            </a:rPr>
            <a:t>إدارة المواهب</a:t>
          </a:r>
          <a:endParaRPr lang="ar-SA" sz="3000" b="1" dirty="0">
            <a:solidFill>
              <a:schemeClr val="bg1"/>
            </a:solidFill>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3000" b="1">
            <a:solidFill>
              <a:schemeClr val="bg1"/>
            </a:solidFill>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3000" b="1">
            <a:solidFill>
              <a:schemeClr val="bg1"/>
            </a:solidFill>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ar-SA" sz="3000" b="1" dirty="0">
              <a:latin typeface="Sakkal Majalla" pitchFamily="2" charset="-78"/>
              <a:cs typeface="Sakkal Majalla" pitchFamily="2" charset="-78"/>
            </a:rPr>
            <a:t>إدارة المعرفة</a:t>
          </a:r>
          <a:endParaRPr lang="ar-SA" sz="3000" b="1" dirty="0">
            <a:solidFill>
              <a:schemeClr val="bg1"/>
            </a:solidFill>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3000" b="1">
            <a:solidFill>
              <a:schemeClr val="bg1"/>
            </a:solidFill>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3000" b="1">
            <a:solidFill>
              <a:schemeClr val="bg1"/>
            </a:solidFill>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ar-SA" sz="3000" b="1" dirty="0">
              <a:latin typeface="Sakkal Majalla" pitchFamily="2" charset="-78"/>
              <a:cs typeface="Sakkal Majalla" pitchFamily="2" charset="-78"/>
            </a:rPr>
            <a:t>مهارات تنمية رأس المال البشري</a:t>
          </a:r>
          <a:endParaRPr lang="ar-SA" sz="3000" b="1" dirty="0">
            <a:solidFill>
              <a:schemeClr val="bg1"/>
            </a:solidFill>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3000" b="1">
            <a:solidFill>
              <a:schemeClr val="bg1"/>
            </a:solidFill>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3000" b="1">
            <a:solidFill>
              <a:schemeClr val="bg1"/>
            </a:solidFill>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ar-SA" sz="3000" b="1" dirty="0">
              <a:latin typeface="Sakkal Majalla" pitchFamily="2" charset="-78"/>
              <a:cs typeface="Sakkal Majalla" pitchFamily="2" charset="-78"/>
            </a:rPr>
            <a:t>مهارات إدارة سلوك الأفراد</a:t>
          </a:r>
          <a:endParaRPr lang="ar-SA" sz="3000" b="1" dirty="0">
            <a:solidFill>
              <a:schemeClr val="bg1"/>
            </a:solidFill>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3000" b="1">
            <a:solidFill>
              <a:schemeClr val="bg1"/>
            </a:solidFill>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3000" b="1">
            <a:solidFill>
              <a:schemeClr val="bg1"/>
            </a:solidFill>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ar-SA" sz="3000" b="1" dirty="0">
              <a:latin typeface="Sakkal Majalla" pitchFamily="2" charset="-78"/>
              <a:cs typeface="Sakkal Majalla" pitchFamily="2" charset="-78"/>
            </a:rPr>
            <a:t>مهارات الاستقطاب والاختيار والتوظيف </a:t>
          </a:r>
          <a:endParaRPr lang="ar-SA" sz="3000" b="1" dirty="0">
            <a:solidFill>
              <a:schemeClr val="bg1"/>
            </a:solidFill>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3000" b="1">
            <a:solidFill>
              <a:schemeClr val="bg1"/>
            </a:solidFill>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3000" b="1">
            <a:solidFill>
              <a:schemeClr val="bg1"/>
            </a:solidFill>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ar-SA" sz="3000" b="1" dirty="0">
              <a:latin typeface="Sakkal Majalla" pitchFamily="2" charset="-78"/>
              <a:cs typeface="Sakkal Majalla" pitchFamily="2" charset="-78"/>
            </a:rPr>
            <a:t>مهارات إجراء المقابلات </a:t>
          </a:r>
          <a:endParaRPr lang="ar-SA" sz="3000" b="1" dirty="0">
            <a:solidFill>
              <a:schemeClr val="bg1"/>
            </a:solidFill>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3000" b="1">
            <a:solidFill>
              <a:schemeClr val="bg1"/>
            </a:solidFill>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3000" b="1">
            <a:solidFill>
              <a:schemeClr val="bg1"/>
            </a:solidFill>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ar-SA" sz="3000" b="1" dirty="0">
              <a:latin typeface="Sakkal Majalla" pitchFamily="2" charset="-78"/>
              <a:cs typeface="Sakkal Majalla" pitchFamily="2" charset="-78"/>
            </a:rPr>
            <a:t>المسؤولية الاجتماعية للشركات</a:t>
          </a:r>
        </a:p>
      </dgm:t>
    </dgm:pt>
    <dgm:pt modelId="{DA1F710A-BE25-4EDC-829F-09808211A514}" type="parTrans" cxnId="{A0D2F894-E337-4A5B-A08F-404F8F240573}">
      <dgm:prSet/>
      <dgm:spPr/>
      <dgm:t>
        <a:bodyPr/>
        <a:lstStyle/>
        <a:p>
          <a:pPr rtl="1"/>
          <a:endParaRPr lang="ar-SA" b="1">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b="1">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8"/>
      <dgm:spPr/>
      <dgm:t>
        <a:bodyPr/>
        <a:lstStyle/>
        <a:p>
          <a:endParaRPr lang="en-US"/>
        </a:p>
      </dgm:t>
    </dgm:pt>
    <dgm:pt modelId="{D4E32C85-5569-4FF0-916F-23EF4984E67C}" type="pres">
      <dgm:prSet presAssocID="{B4C0A3D0-5A8C-4314-9DBC-AF9EDF133957}" presName="parentText" presStyleLbl="node1" presStyleIdx="0" presStyleCnt="8"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8">
        <dgm:presLayoutVars>
          <dgm:bulletEnabled val="1"/>
        </dgm:presLayoutVars>
      </dgm:prSet>
      <dgm:spPr>
        <a:solidFill>
          <a:schemeClr val="accent5">
            <a:lumMod val="40000"/>
            <a:lumOff val="6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8"/>
      <dgm:spPr/>
      <dgm:t>
        <a:bodyPr/>
        <a:lstStyle/>
        <a:p>
          <a:endParaRPr lang="en-US"/>
        </a:p>
      </dgm:t>
    </dgm:pt>
    <dgm:pt modelId="{939DFD69-990D-4073-AAD6-7417602EEFC0}" type="pres">
      <dgm:prSet presAssocID="{063E2DF5-CFC0-4258-914A-17CABF778FC4}" presName="parentText" presStyleLbl="node1" presStyleIdx="1" presStyleCnt="8"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8">
        <dgm:presLayoutVars>
          <dgm:bulletEnabled val="1"/>
        </dgm:presLayoutVars>
      </dgm:prSet>
      <dgm:spPr>
        <a:solidFill>
          <a:schemeClr val="accent5">
            <a:lumMod val="40000"/>
            <a:lumOff val="6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8"/>
      <dgm:spPr/>
      <dgm:t>
        <a:bodyPr/>
        <a:lstStyle/>
        <a:p>
          <a:endParaRPr lang="en-US"/>
        </a:p>
      </dgm:t>
    </dgm:pt>
    <dgm:pt modelId="{C273170D-5A78-4CF1-A44E-F83490788B23}" type="pres">
      <dgm:prSet presAssocID="{A480E69A-C695-49F9-8217-17738AD3747C}" presName="parentText" presStyleLbl="node1" presStyleIdx="2" presStyleCnt="8"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8">
        <dgm:presLayoutVars>
          <dgm:bulletEnabled val="1"/>
        </dgm:presLayoutVars>
      </dgm:prSet>
      <dgm:spPr>
        <a:solidFill>
          <a:schemeClr val="accent5">
            <a:lumMod val="40000"/>
            <a:lumOff val="6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8"/>
      <dgm:spPr/>
      <dgm:t>
        <a:bodyPr/>
        <a:lstStyle/>
        <a:p>
          <a:endParaRPr lang="en-US"/>
        </a:p>
      </dgm:t>
    </dgm:pt>
    <dgm:pt modelId="{7D2C55E7-7BE3-4DEB-B500-947941F3299E}" type="pres">
      <dgm:prSet presAssocID="{7D5B38F0-9D0F-470F-91E2-8C49BF1D6900}" presName="parentText" presStyleLbl="node1" presStyleIdx="3" presStyleCnt="8"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8">
        <dgm:presLayoutVars>
          <dgm:bulletEnabled val="1"/>
        </dgm:presLayoutVars>
      </dgm:prSet>
      <dgm:spPr>
        <a:solidFill>
          <a:schemeClr val="accent5">
            <a:lumMod val="40000"/>
            <a:lumOff val="6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8"/>
      <dgm:spPr/>
      <dgm:t>
        <a:bodyPr/>
        <a:lstStyle/>
        <a:p>
          <a:endParaRPr lang="en-US"/>
        </a:p>
      </dgm:t>
    </dgm:pt>
    <dgm:pt modelId="{322CD6A1-164B-4C45-9668-E4C1D8A25FC6}" type="pres">
      <dgm:prSet presAssocID="{FA49F3A3-5D5C-4EE8-9F6D-9594D665CC76}" presName="parentText" presStyleLbl="node1" presStyleIdx="4" presStyleCnt="8"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8">
        <dgm:presLayoutVars>
          <dgm:bulletEnabled val="1"/>
        </dgm:presLayoutVars>
      </dgm:prSet>
      <dgm:spPr>
        <a:solidFill>
          <a:schemeClr val="accent5">
            <a:lumMod val="40000"/>
            <a:lumOff val="6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8"/>
      <dgm:spPr/>
      <dgm:t>
        <a:bodyPr/>
        <a:lstStyle/>
        <a:p>
          <a:endParaRPr lang="en-US"/>
        </a:p>
      </dgm:t>
    </dgm:pt>
    <dgm:pt modelId="{5209DA27-ACA1-408E-8802-801ABD425D82}" type="pres">
      <dgm:prSet presAssocID="{16F97C60-F9AC-4442-8A93-648BECCCB978}" presName="parentText" presStyleLbl="node1" presStyleIdx="5" presStyleCnt="8"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8">
        <dgm:presLayoutVars>
          <dgm:bulletEnabled val="1"/>
        </dgm:presLayoutVars>
      </dgm:prSet>
      <dgm:spPr>
        <a:solidFill>
          <a:schemeClr val="accent5">
            <a:lumMod val="40000"/>
            <a:lumOff val="6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8"/>
      <dgm:spPr/>
      <dgm:t>
        <a:bodyPr/>
        <a:lstStyle/>
        <a:p>
          <a:endParaRPr lang="en-US"/>
        </a:p>
      </dgm:t>
    </dgm:pt>
    <dgm:pt modelId="{E7602266-7E4C-4691-B38B-DFF46D1D2BFA}" type="pres">
      <dgm:prSet presAssocID="{594C87C0-F3F0-435A-AA6D-5181E0E62F8D}" presName="parentText" presStyleLbl="node1" presStyleIdx="6" presStyleCnt="8"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8">
        <dgm:presLayoutVars>
          <dgm:bulletEnabled val="1"/>
        </dgm:presLayoutVars>
      </dgm:prSet>
      <dgm:spPr>
        <a:solidFill>
          <a:schemeClr val="accent5">
            <a:lumMod val="40000"/>
            <a:lumOff val="60000"/>
            <a:alpha val="9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8"/>
      <dgm:spPr/>
      <dgm:t>
        <a:bodyPr/>
        <a:lstStyle/>
        <a:p>
          <a:endParaRPr lang="en-US"/>
        </a:p>
      </dgm:t>
    </dgm:pt>
    <dgm:pt modelId="{F454EBE9-5789-4CBA-AA6F-21B0F4C430F6}" type="pres">
      <dgm:prSet presAssocID="{5FB5086C-294F-45F2-B441-92F08EA500A5}" presName="parentText" presStyleLbl="node1" presStyleIdx="7" presStyleCnt="8"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8">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0E752EFF-5408-4915-9F83-381E2722BCB0}" srcId="{25122EC8-233A-4400-BD01-FADFAFF321A3}" destId="{FA49F3A3-5D5C-4EE8-9F6D-9594D665CC76}" srcOrd="4" destOrd="0" parTransId="{004FCE21-1F5F-4591-AA1B-A40894A05CC9}" sibTransId="{2E710274-3B85-4045-8A34-5C9E997CB6CE}"/>
    <dgm:cxn modelId="{5EAF0884-0368-4E2C-92B9-B3DA1F2E3E6E}" type="presOf" srcId="{594C87C0-F3F0-435A-AA6D-5181E0E62F8D}" destId="{E6C2D832-734E-4E92-8022-A4717C2BAAD9}" srcOrd="0" destOrd="0" presId="urn:microsoft.com/office/officeart/2005/8/layout/list1"/>
    <dgm:cxn modelId="{4457DF8B-FEF6-4EAA-8113-FA21B6DF1102}" type="presOf" srcId="{A480E69A-C695-49F9-8217-17738AD3747C}" destId="{7BA6A84E-6A1D-410A-9BDF-67465BBCC38E}" srcOrd="0" destOrd="0" presId="urn:microsoft.com/office/officeart/2005/8/layout/list1"/>
    <dgm:cxn modelId="{C1D3F221-D7FF-4ED5-B1E2-EB0A5BA83710}" type="presOf" srcId="{FA49F3A3-5D5C-4EE8-9F6D-9594D665CC76}" destId="{322CD6A1-164B-4C45-9668-E4C1D8A25FC6}" srcOrd="1" destOrd="0" presId="urn:microsoft.com/office/officeart/2005/8/layout/list1"/>
    <dgm:cxn modelId="{6991AC07-7ED2-4ED6-8DD8-1ADB04F12135}" type="presOf" srcId="{5FB5086C-294F-45F2-B441-92F08EA500A5}" destId="{F454EBE9-5789-4CBA-AA6F-21B0F4C430F6}" srcOrd="1" destOrd="0" presId="urn:microsoft.com/office/officeart/2005/8/layout/list1"/>
    <dgm:cxn modelId="{FE0B0B13-23F9-4E2F-A79A-5E85EFCEB84F}" type="presOf" srcId="{594C87C0-F3F0-435A-AA6D-5181E0E62F8D}" destId="{E7602266-7E4C-4691-B38B-DFF46D1D2BFA}" srcOrd="1" destOrd="0" presId="urn:microsoft.com/office/officeart/2005/8/layout/list1"/>
    <dgm:cxn modelId="{AD0973B4-251F-4D34-A077-F97CA9467E74}" type="presOf" srcId="{063E2DF5-CFC0-4258-914A-17CABF778FC4}" destId="{2E28B640-1467-4669-81AC-194ECC95C778}" srcOrd="0" destOrd="0" presId="urn:microsoft.com/office/officeart/2005/8/layout/list1"/>
    <dgm:cxn modelId="{97BFF5F2-A11E-4A15-8227-47742E2E518F}" type="presOf" srcId="{7D5B38F0-9D0F-470F-91E2-8C49BF1D6900}" destId="{7D2C55E7-7BE3-4DEB-B500-947941F3299E}" srcOrd="1"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560217D8-F6A4-431A-844E-2A87E22A3419}" srcId="{25122EC8-233A-4400-BD01-FADFAFF321A3}" destId="{A480E69A-C695-49F9-8217-17738AD3747C}" srcOrd="2" destOrd="0" parTransId="{B8296031-89CA-4D45-B09F-A8C04021528A}" sibTransId="{C0C9459B-F1B3-4269-8C46-EEDBFCE767BE}"/>
    <dgm:cxn modelId="{0EB60302-3DE2-450F-AB59-D4EAED8D596C}" type="presOf" srcId="{16F97C60-F9AC-4442-8A93-648BECCCB978}" destId="{E5B44C2F-5E9E-4FA3-9F7C-02457ADCE177}" srcOrd="0" destOrd="0" presId="urn:microsoft.com/office/officeart/2005/8/layout/list1"/>
    <dgm:cxn modelId="{DC0230EA-1310-4725-BB1F-D150D1EE3976}" type="presOf" srcId="{063E2DF5-CFC0-4258-914A-17CABF778FC4}" destId="{939DFD69-990D-4073-AAD6-7417602EEFC0}" srcOrd="1" destOrd="0" presId="urn:microsoft.com/office/officeart/2005/8/layout/list1"/>
    <dgm:cxn modelId="{AAF834B2-DAA7-4061-88BF-6C9E65134333}" type="presOf" srcId="{B4C0A3D0-5A8C-4314-9DBC-AF9EDF133957}" destId="{D4E32C85-5569-4FF0-916F-23EF4984E67C}"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C392CD67-04B5-4C72-BB57-239CC0AD2131}" type="presOf" srcId="{25122EC8-233A-4400-BD01-FADFAFF321A3}" destId="{A12EF3C6-330B-412F-811E-5A61086D9253}" srcOrd="0"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91C34A14-2568-485D-8304-04C3807520F4}" srcId="{25122EC8-233A-4400-BD01-FADFAFF321A3}" destId="{594C87C0-F3F0-435A-AA6D-5181E0E62F8D}" srcOrd="6" destOrd="0" parTransId="{1E22A129-96B5-4233-A6E2-FB2E8FC61882}" sibTransId="{4816F7C1-A84A-4A09-9C2D-267CD848E530}"/>
    <dgm:cxn modelId="{AC42F330-1EC4-42D5-B362-1DD9033BD130}" type="presOf" srcId="{A480E69A-C695-49F9-8217-17738AD3747C}" destId="{C273170D-5A78-4CF1-A44E-F83490788B23}" srcOrd="1" destOrd="0" presId="urn:microsoft.com/office/officeart/2005/8/layout/list1"/>
    <dgm:cxn modelId="{45AE5746-5411-4E8C-AD61-C9AF55B28BAE}" type="presOf" srcId="{16F97C60-F9AC-4442-8A93-648BECCCB978}" destId="{5209DA27-ACA1-408E-8802-801ABD425D82}" srcOrd="1"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889670E1-E03C-4B16-9246-5D0CFF25254F}" type="presOf" srcId="{5FB5086C-294F-45F2-B441-92F08EA500A5}" destId="{C529E08B-6364-4CCF-935E-6ED2EA7C116A}" srcOrd="0" destOrd="0" presId="urn:microsoft.com/office/officeart/2005/8/layout/list1"/>
    <dgm:cxn modelId="{DC445DCC-7A67-49F7-93E2-7D6ABFC2C71B}" type="presOf" srcId="{FA49F3A3-5D5C-4EE8-9F6D-9594D665CC76}" destId="{9870B8FB-6489-40FD-9014-473055D16096}" srcOrd="0" destOrd="0" presId="urn:microsoft.com/office/officeart/2005/8/layout/list1"/>
    <dgm:cxn modelId="{11F672B3-6FA5-483E-9AFA-1C4F8D25471B}" type="presOf" srcId="{B4C0A3D0-5A8C-4314-9DBC-AF9EDF133957}" destId="{DA94E782-9443-4898-930F-54CF00EF8903}" srcOrd="0" destOrd="0" presId="urn:microsoft.com/office/officeart/2005/8/layout/list1"/>
    <dgm:cxn modelId="{EB21F866-427C-4E72-BA4C-C0B91BB1C4D4}" srcId="{25122EC8-233A-4400-BD01-FADFAFF321A3}" destId="{7D5B38F0-9D0F-470F-91E2-8C49BF1D6900}" srcOrd="3" destOrd="0" parTransId="{325A5603-503D-4588-9F4D-A6E06B578290}" sibTransId="{DDE6BBFE-D2B1-4650-AD54-56A36E1C151B}"/>
    <dgm:cxn modelId="{D53D5312-3874-4847-8B3C-5BBCDAB8F927}" type="presOf" srcId="{7D5B38F0-9D0F-470F-91E2-8C49BF1D6900}" destId="{016AE2C8-E9A1-413B-A9AD-A2D0C4B72F42}" srcOrd="0" destOrd="0" presId="urn:microsoft.com/office/officeart/2005/8/layout/list1"/>
    <dgm:cxn modelId="{6D89DBD9-1660-4948-B9A0-AA8F57CC1724}" type="presParOf" srcId="{A12EF3C6-330B-412F-811E-5A61086D9253}" destId="{BDC8BF63-7E8C-41CE-ACE0-08F1DDE83166}" srcOrd="0" destOrd="0" presId="urn:microsoft.com/office/officeart/2005/8/layout/list1"/>
    <dgm:cxn modelId="{C1449A59-49F2-495F-8AF7-5974BCF757D2}" type="presParOf" srcId="{BDC8BF63-7E8C-41CE-ACE0-08F1DDE83166}" destId="{DA94E782-9443-4898-930F-54CF00EF8903}" srcOrd="0" destOrd="0" presId="urn:microsoft.com/office/officeart/2005/8/layout/list1"/>
    <dgm:cxn modelId="{5BCF9F75-16B2-4FC4-AA1C-788B281BAB9C}" type="presParOf" srcId="{BDC8BF63-7E8C-41CE-ACE0-08F1DDE83166}" destId="{D4E32C85-5569-4FF0-916F-23EF4984E67C}" srcOrd="1" destOrd="0" presId="urn:microsoft.com/office/officeart/2005/8/layout/list1"/>
    <dgm:cxn modelId="{AA87CB61-3057-43D2-A29E-33CB36EFC24F}" type="presParOf" srcId="{A12EF3C6-330B-412F-811E-5A61086D9253}" destId="{8F03AE3B-AF14-43E2-9AC1-ED3888480187}" srcOrd="1" destOrd="0" presId="urn:microsoft.com/office/officeart/2005/8/layout/list1"/>
    <dgm:cxn modelId="{03A91CD2-454C-4718-8294-53D875D4BC61}" type="presParOf" srcId="{A12EF3C6-330B-412F-811E-5A61086D9253}" destId="{0BCB2850-FFE0-4AC6-BF80-4716DE6D5D8A}" srcOrd="2" destOrd="0" presId="urn:microsoft.com/office/officeart/2005/8/layout/list1"/>
    <dgm:cxn modelId="{95E3E132-0E9A-4578-809F-4ECF78CDBF38}" type="presParOf" srcId="{A12EF3C6-330B-412F-811E-5A61086D9253}" destId="{3A7270B6-3823-4FB3-B61E-473018C0EFDA}" srcOrd="3" destOrd="0" presId="urn:microsoft.com/office/officeart/2005/8/layout/list1"/>
    <dgm:cxn modelId="{20506329-B537-4519-ADA3-570821DBB5EC}" type="presParOf" srcId="{A12EF3C6-330B-412F-811E-5A61086D9253}" destId="{2499E6BB-496F-4B6E-A434-EA28FD3D424E}" srcOrd="4" destOrd="0" presId="urn:microsoft.com/office/officeart/2005/8/layout/list1"/>
    <dgm:cxn modelId="{F066BFE6-5AAD-4A04-9D66-735218D7CD56}" type="presParOf" srcId="{2499E6BB-496F-4B6E-A434-EA28FD3D424E}" destId="{2E28B640-1467-4669-81AC-194ECC95C778}" srcOrd="0" destOrd="0" presId="urn:microsoft.com/office/officeart/2005/8/layout/list1"/>
    <dgm:cxn modelId="{2B2A1A3A-C9C0-4445-B40E-FFE6CB024E96}" type="presParOf" srcId="{2499E6BB-496F-4B6E-A434-EA28FD3D424E}" destId="{939DFD69-990D-4073-AAD6-7417602EEFC0}" srcOrd="1" destOrd="0" presId="urn:microsoft.com/office/officeart/2005/8/layout/list1"/>
    <dgm:cxn modelId="{2D905305-3486-4871-89C5-879D439C3FE6}" type="presParOf" srcId="{A12EF3C6-330B-412F-811E-5A61086D9253}" destId="{FC2FC7AA-E45B-4FC1-92B5-08619C2B87D7}" srcOrd="5" destOrd="0" presId="urn:microsoft.com/office/officeart/2005/8/layout/list1"/>
    <dgm:cxn modelId="{E816DF4A-5B7D-44F5-95B4-85F99CA3FD4D}" type="presParOf" srcId="{A12EF3C6-330B-412F-811E-5A61086D9253}" destId="{15231730-4120-474C-BF57-7C2CFD20A772}" srcOrd="6" destOrd="0" presId="urn:microsoft.com/office/officeart/2005/8/layout/list1"/>
    <dgm:cxn modelId="{F2DB5DD2-EC41-4691-BEC9-CF743DCF25DC}" type="presParOf" srcId="{A12EF3C6-330B-412F-811E-5A61086D9253}" destId="{AE488279-FCFA-47EB-8514-EC1BD6E42F23}" srcOrd="7" destOrd="0" presId="urn:microsoft.com/office/officeart/2005/8/layout/list1"/>
    <dgm:cxn modelId="{3CC7AD29-B12F-4592-BD57-84D67CCB9C9E}" type="presParOf" srcId="{A12EF3C6-330B-412F-811E-5A61086D9253}" destId="{E5870191-93D8-4C87-8C29-D4E4DD2777F2}" srcOrd="8" destOrd="0" presId="urn:microsoft.com/office/officeart/2005/8/layout/list1"/>
    <dgm:cxn modelId="{F830F3EE-B5CA-4B75-B280-AB140415DE13}" type="presParOf" srcId="{E5870191-93D8-4C87-8C29-D4E4DD2777F2}" destId="{7BA6A84E-6A1D-410A-9BDF-67465BBCC38E}" srcOrd="0" destOrd="0" presId="urn:microsoft.com/office/officeart/2005/8/layout/list1"/>
    <dgm:cxn modelId="{C815E54F-D20C-4F60-B10E-C0019D919407}" type="presParOf" srcId="{E5870191-93D8-4C87-8C29-D4E4DD2777F2}" destId="{C273170D-5A78-4CF1-A44E-F83490788B23}" srcOrd="1" destOrd="0" presId="urn:microsoft.com/office/officeart/2005/8/layout/list1"/>
    <dgm:cxn modelId="{59B78C30-FA94-4756-8569-DBF9DE7FC4B9}" type="presParOf" srcId="{A12EF3C6-330B-412F-811E-5A61086D9253}" destId="{99E19857-11C6-4B44-9CD2-508039BCD45E}" srcOrd="9" destOrd="0" presId="urn:microsoft.com/office/officeart/2005/8/layout/list1"/>
    <dgm:cxn modelId="{128EC3D4-F8C8-4D5E-B60A-61689F0DA3D7}" type="presParOf" srcId="{A12EF3C6-330B-412F-811E-5A61086D9253}" destId="{20F6B797-9584-4405-89A8-20AC5BDCBBFC}" srcOrd="10" destOrd="0" presId="urn:microsoft.com/office/officeart/2005/8/layout/list1"/>
    <dgm:cxn modelId="{591ABA8E-F2DB-4E10-9349-2B6AD96F37A2}" type="presParOf" srcId="{A12EF3C6-330B-412F-811E-5A61086D9253}" destId="{BC52727E-D845-4942-AB97-9C8A44FD0083}" srcOrd="11" destOrd="0" presId="urn:microsoft.com/office/officeart/2005/8/layout/list1"/>
    <dgm:cxn modelId="{C2734F44-89E7-41C1-967C-01DD25657866}" type="presParOf" srcId="{A12EF3C6-330B-412F-811E-5A61086D9253}" destId="{2F5D45B4-029D-46C8-ADE2-2CF17635B23B}" srcOrd="12" destOrd="0" presId="urn:microsoft.com/office/officeart/2005/8/layout/list1"/>
    <dgm:cxn modelId="{9872B30E-20A7-4ADD-9A81-023C860C90B4}" type="presParOf" srcId="{2F5D45B4-029D-46C8-ADE2-2CF17635B23B}" destId="{016AE2C8-E9A1-413B-A9AD-A2D0C4B72F42}" srcOrd="0" destOrd="0" presId="urn:microsoft.com/office/officeart/2005/8/layout/list1"/>
    <dgm:cxn modelId="{FF8E1A3B-C372-416C-BFAE-0D82554FF127}" type="presParOf" srcId="{2F5D45B4-029D-46C8-ADE2-2CF17635B23B}" destId="{7D2C55E7-7BE3-4DEB-B500-947941F3299E}" srcOrd="1" destOrd="0" presId="urn:microsoft.com/office/officeart/2005/8/layout/list1"/>
    <dgm:cxn modelId="{06861B28-F396-4CD6-BB05-21AD78667A68}" type="presParOf" srcId="{A12EF3C6-330B-412F-811E-5A61086D9253}" destId="{8B64B85B-D030-482A-87ED-0C484AC639F9}" srcOrd="13" destOrd="0" presId="urn:microsoft.com/office/officeart/2005/8/layout/list1"/>
    <dgm:cxn modelId="{322E9E94-9FC0-4E4A-9D8C-1C08E7F96922}" type="presParOf" srcId="{A12EF3C6-330B-412F-811E-5A61086D9253}" destId="{FC09EED1-CC9D-49F0-B16D-337C2E89A25D}" srcOrd="14" destOrd="0" presId="urn:microsoft.com/office/officeart/2005/8/layout/list1"/>
    <dgm:cxn modelId="{C163C840-B48F-4AB0-8280-98A9AC92A3FF}" type="presParOf" srcId="{A12EF3C6-330B-412F-811E-5A61086D9253}" destId="{56682EEA-5216-4380-A771-2E44697EE027}" srcOrd="15" destOrd="0" presId="urn:microsoft.com/office/officeart/2005/8/layout/list1"/>
    <dgm:cxn modelId="{D9AF38DE-E8A9-48AB-8327-D29ACFD2B1A6}" type="presParOf" srcId="{A12EF3C6-330B-412F-811E-5A61086D9253}" destId="{38D91EFF-8EF6-49C7-8377-72322598919D}" srcOrd="16" destOrd="0" presId="urn:microsoft.com/office/officeart/2005/8/layout/list1"/>
    <dgm:cxn modelId="{26F5375D-0EB2-49C7-9DB9-704992075D6B}" type="presParOf" srcId="{38D91EFF-8EF6-49C7-8377-72322598919D}" destId="{9870B8FB-6489-40FD-9014-473055D16096}" srcOrd="0" destOrd="0" presId="urn:microsoft.com/office/officeart/2005/8/layout/list1"/>
    <dgm:cxn modelId="{876F0EAE-89CF-4FB2-8A24-4BBC8786343E}" type="presParOf" srcId="{38D91EFF-8EF6-49C7-8377-72322598919D}" destId="{322CD6A1-164B-4C45-9668-E4C1D8A25FC6}" srcOrd="1" destOrd="0" presId="urn:microsoft.com/office/officeart/2005/8/layout/list1"/>
    <dgm:cxn modelId="{07AEBA76-ED5F-4088-80F9-73FFCDB7205C}" type="presParOf" srcId="{A12EF3C6-330B-412F-811E-5A61086D9253}" destId="{317137A7-A450-4B00-B756-48058D668BF7}" srcOrd="17" destOrd="0" presId="urn:microsoft.com/office/officeart/2005/8/layout/list1"/>
    <dgm:cxn modelId="{EB0F60C8-7F32-4287-97FD-D1AE3C6A9C75}" type="presParOf" srcId="{A12EF3C6-330B-412F-811E-5A61086D9253}" destId="{7DC6585B-F5D3-4CE7-9B04-B3795880189C}" srcOrd="18" destOrd="0" presId="urn:microsoft.com/office/officeart/2005/8/layout/list1"/>
    <dgm:cxn modelId="{54CAC013-E34D-4E67-BC97-7C7016624AD1}" type="presParOf" srcId="{A12EF3C6-330B-412F-811E-5A61086D9253}" destId="{7014D597-3DA9-4C23-9680-EC5D50B39A53}" srcOrd="19" destOrd="0" presId="urn:microsoft.com/office/officeart/2005/8/layout/list1"/>
    <dgm:cxn modelId="{C3C7FA2D-AE28-48EC-B672-7FB6B78DFA9D}" type="presParOf" srcId="{A12EF3C6-330B-412F-811E-5A61086D9253}" destId="{E21F896F-1B8E-4D9C-A53D-DA7ED849B88A}" srcOrd="20" destOrd="0" presId="urn:microsoft.com/office/officeart/2005/8/layout/list1"/>
    <dgm:cxn modelId="{F212FB49-F4BA-4735-869D-B3F079D85D4D}" type="presParOf" srcId="{E21F896F-1B8E-4D9C-A53D-DA7ED849B88A}" destId="{E5B44C2F-5E9E-4FA3-9F7C-02457ADCE177}" srcOrd="0" destOrd="0" presId="urn:microsoft.com/office/officeart/2005/8/layout/list1"/>
    <dgm:cxn modelId="{6A70EDDE-7457-4093-AC3E-345224CC0D1A}" type="presParOf" srcId="{E21F896F-1B8E-4D9C-A53D-DA7ED849B88A}" destId="{5209DA27-ACA1-408E-8802-801ABD425D82}" srcOrd="1" destOrd="0" presId="urn:microsoft.com/office/officeart/2005/8/layout/list1"/>
    <dgm:cxn modelId="{19516C55-01AF-4714-A6F7-5F36940E55DA}" type="presParOf" srcId="{A12EF3C6-330B-412F-811E-5A61086D9253}" destId="{D3EB69D4-C67E-464E-B31E-3E0C15FAB306}" srcOrd="21" destOrd="0" presId="urn:microsoft.com/office/officeart/2005/8/layout/list1"/>
    <dgm:cxn modelId="{A6BEBC92-FAE9-477C-8DCF-5557F288612B}" type="presParOf" srcId="{A12EF3C6-330B-412F-811E-5A61086D9253}" destId="{F945B52B-9952-460D-92AB-D4EF82DCD4FA}" srcOrd="22" destOrd="0" presId="urn:microsoft.com/office/officeart/2005/8/layout/list1"/>
    <dgm:cxn modelId="{E56055A1-F017-4E85-8EF7-E389B4042279}" type="presParOf" srcId="{A12EF3C6-330B-412F-811E-5A61086D9253}" destId="{2EB6F623-66B3-4FC3-9D2E-C177646E0F2E}" srcOrd="23" destOrd="0" presId="urn:microsoft.com/office/officeart/2005/8/layout/list1"/>
    <dgm:cxn modelId="{3A601DD8-1E37-46CA-97D3-540A2F8C5E1B}" type="presParOf" srcId="{A12EF3C6-330B-412F-811E-5A61086D9253}" destId="{E5E1D072-F2CF-49C2-A589-B8C7F3798BE6}" srcOrd="24" destOrd="0" presId="urn:microsoft.com/office/officeart/2005/8/layout/list1"/>
    <dgm:cxn modelId="{BC34285B-3270-4F9F-BC67-80A51B381CE7}" type="presParOf" srcId="{E5E1D072-F2CF-49C2-A589-B8C7F3798BE6}" destId="{E6C2D832-734E-4E92-8022-A4717C2BAAD9}" srcOrd="0" destOrd="0" presId="urn:microsoft.com/office/officeart/2005/8/layout/list1"/>
    <dgm:cxn modelId="{7AA8FC49-5692-454F-A87D-C8D9B78DC496}" type="presParOf" srcId="{E5E1D072-F2CF-49C2-A589-B8C7F3798BE6}" destId="{E7602266-7E4C-4691-B38B-DFF46D1D2BFA}" srcOrd="1" destOrd="0" presId="urn:microsoft.com/office/officeart/2005/8/layout/list1"/>
    <dgm:cxn modelId="{4BD53A6A-1976-4495-BE7B-31146F86C16B}" type="presParOf" srcId="{A12EF3C6-330B-412F-811E-5A61086D9253}" destId="{28F32697-A7B0-4B96-9764-72A323AA409E}" srcOrd="25" destOrd="0" presId="urn:microsoft.com/office/officeart/2005/8/layout/list1"/>
    <dgm:cxn modelId="{29D2EBCD-F8D5-4385-B636-673BBD0B958E}" type="presParOf" srcId="{A12EF3C6-330B-412F-811E-5A61086D9253}" destId="{5901AB4A-985E-4A7B-B7DE-B29FF2B189CE}" srcOrd="26" destOrd="0" presId="urn:microsoft.com/office/officeart/2005/8/layout/list1"/>
    <dgm:cxn modelId="{1468F257-3CCB-49CB-9944-EBFE33E50B66}" type="presParOf" srcId="{A12EF3C6-330B-412F-811E-5A61086D9253}" destId="{58F71F0B-5623-43DE-A38E-2BB9D8069EDE}" srcOrd="27" destOrd="0" presId="urn:microsoft.com/office/officeart/2005/8/layout/list1"/>
    <dgm:cxn modelId="{71370BDA-519A-465A-8916-941ACC71660E}" type="presParOf" srcId="{A12EF3C6-330B-412F-811E-5A61086D9253}" destId="{D30FF8C5-49FE-4F61-82F2-18B08D36CBB1}" srcOrd="28" destOrd="0" presId="urn:microsoft.com/office/officeart/2005/8/layout/list1"/>
    <dgm:cxn modelId="{F0107C1C-5ED1-48AD-B1DC-BC07F228EE1D}" type="presParOf" srcId="{D30FF8C5-49FE-4F61-82F2-18B08D36CBB1}" destId="{C529E08B-6364-4CCF-935E-6ED2EA7C116A}" srcOrd="0" destOrd="0" presId="urn:microsoft.com/office/officeart/2005/8/layout/list1"/>
    <dgm:cxn modelId="{B7E4843A-485D-4DC7-B3DA-30C17515E35B}" type="presParOf" srcId="{D30FF8C5-49FE-4F61-82F2-18B08D36CBB1}" destId="{F454EBE9-5789-4CBA-AA6F-21B0F4C430F6}" srcOrd="1" destOrd="0" presId="urn:microsoft.com/office/officeart/2005/8/layout/list1"/>
    <dgm:cxn modelId="{11611D3F-05C1-46D1-9BB3-6E27A81C81FD}" type="presParOf" srcId="{A12EF3C6-330B-412F-811E-5A61086D9253}" destId="{27CFD48A-EC6A-4063-8A4A-A1E4795A86CD}" srcOrd="29" destOrd="0" presId="urn:microsoft.com/office/officeart/2005/8/layout/list1"/>
    <dgm:cxn modelId="{036F02AA-0F39-4B29-A950-4A13A09EEAB9}" type="presParOf" srcId="{A12EF3C6-330B-412F-811E-5A61086D9253}" destId="{469E1E59-E76B-4D17-A4D2-D54B2E2ED7B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4"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en-US" sz="3000" b="1" dirty="0">
              <a:latin typeface="Sakkal Majalla" pitchFamily="2" charset="-78"/>
              <a:cs typeface="Sakkal Majalla" pitchFamily="2" charset="-78"/>
            </a:rPr>
            <a:t>Human Resources (Assets, Traits, Challenges)</a:t>
          </a:r>
          <a:endParaRPr lang="ar-SA" sz="3000" b="1" dirty="0">
            <a:solidFill>
              <a:schemeClr val="bg1"/>
            </a:solidFill>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3000" b="1">
            <a:solidFill>
              <a:schemeClr val="bg1"/>
            </a:solidFill>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3000" b="1">
            <a:solidFill>
              <a:schemeClr val="bg1"/>
            </a:solidFill>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en-US" sz="3000" b="1" dirty="0">
              <a:latin typeface="Sakkal Majalla" pitchFamily="2" charset="-78"/>
              <a:cs typeface="Sakkal Majalla" pitchFamily="2" charset="-78"/>
            </a:rPr>
            <a:t>Talent Management</a:t>
          </a:r>
          <a:endParaRPr lang="ar-SA" sz="3000" b="1" dirty="0">
            <a:solidFill>
              <a:schemeClr val="bg1"/>
            </a:solidFill>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3000" b="1">
            <a:solidFill>
              <a:schemeClr val="bg1"/>
            </a:solidFill>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3000" b="1">
            <a:solidFill>
              <a:schemeClr val="bg1"/>
            </a:solidFill>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en-US" sz="3000" b="1" dirty="0">
              <a:latin typeface="Sakkal Majalla" pitchFamily="2" charset="-78"/>
              <a:cs typeface="Sakkal Majalla" pitchFamily="2" charset="-78"/>
            </a:rPr>
            <a:t>Knowledge Management</a:t>
          </a:r>
          <a:endParaRPr lang="ar-SA" sz="3000" b="1" dirty="0">
            <a:solidFill>
              <a:schemeClr val="bg1"/>
            </a:solidFill>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3000" b="1">
            <a:solidFill>
              <a:schemeClr val="bg1"/>
            </a:solidFill>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3000" b="1">
            <a:solidFill>
              <a:schemeClr val="bg1"/>
            </a:solidFill>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en-US" sz="3000" b="1" dirty="0">
              <a:latin typeface="Sakkal Majalla" pitchFamily="2" charset="-78"/>
              <a:cs typeface="Sakkal Majalla" pitchFamily="2" charset="-78"/>
            </a:rPr>
            <a:t>Human capital development skills</a:t>
          </a:r>
          <a:endParaRPr lang="ar-SA" sz="3000" b="1" dirty="0">
            <a:solidFill>
              <a:schemeClr val="bg1"/>
            </a:solidFill>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3000" b="1">
            <a:solidFill>
              <a:schemeClr val="bg1"/>
            </a:solidFill>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3000" b="1">
            <a:solidFill>
              <a:schemeClr val="bg1"/>
            </a:solidFill>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en-US" sz="3000" b="1" dirty="0">
              <a:latin typeface="Sakkal Majalla" pitchFamily="2" charset="-78"/>
              <a:cs typeface="Sakkal Majalla" pitchFamily="2" charset="-78"/>
            </a:rPr>
            <a:t>Individual behavior management skills</a:t>
          </a:r>
          <a:endParaRPr lang="ar-SA" sz="3000" b="1" dirty="0">
            <a:solidFill>
              <a:schemeClr val="bg1"/>
            </a:solidFill>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3000" b="1">
            <a:solidFill>
              <a:schemeClr val="bg1"/>
            </a:solidFill>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3000" b="1">
            <a:solidFill>
              <a:schemeClr val="bg1"/>
            </a:solidFill>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en-US" sz="3000" b="1" dirty="0">
              <a:latin typeface="Sakkal Majalla" pitchFamily="2" charset="-78"/>
              <a:cs typeface="Sakkal Majalla" pitchFamily="2" charset="-78"/>
            </a:rPr>
            <a:t>Recruitment, selection and hiring skills</a:t>
          </a:r>
          <a:endParaRPr lang="ar-SA" sz="3000" b="1" dirty="0">
            <a:solidFill>
              <a:schemeClr val="bg1"/>
            </a:solidFill>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3000" b="1">
            <a:solidFill>
              <a:schemeClr val="bg1"/>
            </a:solidFill>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3000" b="1">
            <a:solidFill>
              <a:schemeClr val="bg1"/>
            </a:solidFill>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en-US" sz="3000" b="1" dirty="0">
              <a:latin typeface="Sakkal Majalla" pitchFamily="2" charset="-78"/>
              <a:cs typeface="Sakkal Majalla" pitchFamily="2" charset="-78"/>
            </a:rPr>
            <a:t>Interviewing Skills</a:t>
          </a:r>
          <a:endParaRPr lang="ar-SA" sz="3000" b="1" dirty="0">
            <a:solidFill>
              <a:schemeClr val="bg1"/>
            </a:solidFill>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3000" b="1">
            <a:solidFill>
              <a:schemeClr val="bg1"/>
            </a:solidFill>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3000" b="1">
            <a:solidFill>
              <a:schemeClr val="bg1"/>
            </a:solidFill>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en-US" sz="3000" b="1" dirty="0">
              <a:latin typeface="Sakkal Majalla" pitchFamily="2" charset="-78"/>
              <a:cs typeface="Sakkal Majalla" pitchFamily="2" charset="-78"/>
            </a:rPr>
            <a:t>Corporate Social Responsibility</a:t>
          </a:r>
          <a:endParaRPr lang="ar-SA" sz="3000" b="1" dirty="0">
            <a:latin typeface="Sakkal Majalla" pitchFamily="2" charset="-78"/>
            <a:cs typeface="Sakkal Majalla" pitchFamily="2" charset="-78"/>
          </a:endParaRPr>
        </a:p>
      </dgm:t>
    </dgm:pt>
    <dgm:pt modelId="{DA1F710A-BE25-4EDC-829F-09808211A514}" type="parTrans" cxnId="{A0D2F894-E337-4A5B-A08F-404F8F240573}">
      <dgm:prSet/>
      <dgm:spPr/>
      <dgm:t>
        <a:bodyPr/>
        <a:lstStyle/>
        <a:p>
          <a:pPr rtl="1"/>
          <a:endParaRPr lang="ar-SA" b="1">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b="1">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8"/>
      <dgm:spPr/>
      <dgm:t>
        <a:bodyPr/>
        <a:lstStyle/>
        <a:p>
          <a:endParaRPr lang="en-US"/>
        </a:p>
      </dgm:t>
    </dgm:pt>
    <dgm:pt modelId="{D4E32C85-5569-4FF0-916F-23EF4984E67C}" type="pres">
      <dgm:prSet presAssocID="{B4C0A3D0-5A8C-4314-9DBC-AF9EDF133957}" presName="parentText" presStyleLbl="node1" presStyleIdx="0" presStyleCnt="8"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8"/>
      <dgm:spPr/>
      <dgm:t>
        <a:bodyPr/>
        <a:lstStyle/>
        <a:p>
          <a:endParaRPr lang="en-US"/>
        </a:p>
      </dgm:t>
    </dgm:pt>
    <dgm:pt modelId="{939DFD69-990D-4073-AAD6-7417602EEFC0}" type="pres">
      <dgm:prSet presAssocID="{063E2DF5-CFC0-4258-914A-17CABF778FC4}" presName="parentText" presStyleLbl="node1" presStyleIdx="1" presStyleCnt="8"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8" custLinFactY="-15223" custLinFactNeighborY="-100000">
        <dgm:presLayoutVars>
          <dgm:bulletEnabled val="1"/>
        </dgm:presLayoutVars>
      </dgm:prSet>
      <dgm:spPr>
        <a:solidFill>
          <a:schemeClr val="accent5">
            <a:lumMod val="40000"/>
            <a:lumOff val="6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8"/>
      <dgm:spPr/>
      <dgm:t>
        <a:bodyPr/>
        <a:lstStyle/>
        <a:p>
          <a:endParaRPr lang="en-US"/>
        </a:p>
      </dgm:t>
    </dgm:pt>
    <dgm:pt modelId="{C273170D-5A78-4CF1-A44E-F83490788B23}" type="pres">
      <dgm:prSet presAssocID="{A480E69A-C695-49F9-8217-17738AD3747C}" presName="parentText" presStyleLbl="node1" presStyleIdx="2" presStyleCnt="8"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8"/>
      <dgm:spPr/>
      <dgm:t>
        <a:bodyPr/>
        <a:lstStyle/>
        <a:p>
          <a:endParaRPr lang="en-US"/>
        </a:p>
      </dgm:t>
    </dgm:pt>
    <dgm:pt modelId="{7D2C55E7-7BE3-4DEB-B500-947941F3299E}" type="pres">
      <dgm:prSet presAssocID="{7D5B38F0-9D0F-470F-91E2-8C49BF1D6900}" presName="parentText" presStyleLbl="node1" presStyleIdx="3" presStyleCnt="8"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8"/>
      <dgm:spPr/>
      <dgm:t>
        <a:bodyPr/>
        <a:lstStyle/>
        <a:p>
          <a:endParaRPr lang="en-US"/>
        </a:p>
      </dgm:t>
    </dgm:pt>
    <dgm:pt modelId="{322CD6A1-164B-4C45-9668-E4C1D8A25FC6}" type="pres">
      <dgm:prSet presAssocID="{FA49F3A3-5D5C-4EE8-9F6D-9594D665CC76}" presName="parentText" presStyleLbl="node1" presStyleIdx="4" presStyleCnt="8"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8"/>
      <dgm:spPr/>
      <dgm:t>
        <a:bodyPr/>
        <a:lstStyle/>
        <a:p>
          <a:endParaRPr lang="en-US"/>
        </a:p>
      </dgm:t>
    </dgm:pt>
    <dgm:pt modelId="{5209DA27-ACA1-408E-8802-801ABD425D82}" type="pres">
      <dgm:prSet presAssocID="{16F97C60-F9AC-4442-8A93-648BECCCB978}" presName="parentText" presStyleLbl="node1" presStyleIdx="5" presStyleCnt="8"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8"/>
      <dgm:spPr/>
      <dgm:t>
        <a:bodyPr/>
        <a:lstStyle/>
        <a:p>
          <a:endParaRPr lang="en-US"/>
        </a:p>
      </dgm:t>
    </dgm:pt>
    <dgm:pt modelId="{E7602266-7E4C-4691-B38B-DFF46D1D2BFA}" type="pres">
      <dgm:prSet presAssocID="{594C87C0-F3F0-435A-AA6D-5181E0E62F8D}" presName="parentText" presStyleLbl="node1" presStyleIdx="6" presStyleCnt="8"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8" custLinFactNeighborY="21381">
        <dgm:presLayoutVars>
          <dgm:bulletEnabled val="1"/>
        </dgm:presLayoutVars>
      </dgm:prSet>
      <dgm:spPr>
        <a:solidFill>
          <a:schemeClr val="accent5">
            <a:lumMod val="40000"/>
            <a:lumOff val="60000"/>
            <a:alpha val="9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8"/>
      <dgm:spPr/>
      <dgm:t>
        <a:bodyPr/>
        <a:lstStyle/>
        <a:p>
          <a:endParaRPr lang="en-US"/>
        </a:p>
      </dgm:t>
    </dgm:pt>
    <dgm:pt modelId="{F454EBE9-5789-4CBA-AA6F-21B0F4C430F6}" type="pres">
      <dgm:prSet presAssocID="{5FB5086C-294F-45F2-B441-92F08EA500A5}" presName="parentText" presStyleLbl="node1" presStyleIdx="7" presStyleCnt="8"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8">
        <dgm:presLayoutVars>
          <dgm:bulletEnabled val="1"/>
        </dgm:presLayoutVars>
      </dgm:prSet>
      <dgm:spPr>
        <a:solidFill>
          <a:schemeClr val="accent5">
            <a:lumMod val="40000"/>
            <a:lumOff val="60000"/>
            <a:alpha val="90000"/>
          </a:schemeClr>
        </a:solidFill>
      </dgm:spPr>
      <dgm:t>
        <a:bodyPr/>
        <a:lstStyle/>
        <a:p>
          <a:endParaRPr lang="en-US"/>
        </a:p>
      </dgm:t>
    </dgm:pt>
  </dgm:ptLst>
  <dgm:cxnLst>
    <dgm:cxn modelId="{0E752EFF-5408-4915-9F83-381E2722BCB0}" srcId="{25122EC8-233A-4400-BD01-FADFAFF321A3}" destId="{FA49F3A3-5D5C-4EE8-9F6D-9594D665CC76}" srcOrd="4" destOrd="0" parTransId="{004FCE21-1F5F-4591-AA1B-A40894A05CC9}" sibTransId="{2E710274-3B85-4045-8A34-5C9E997CB6CE}"/>
    <dgm:cxn modelId="{5EAF0884-0368-4E2C-92B9-B3DA1F2E3E6E}" type="presOf" srcId="{594C87C0-F3F0-435A-AA6D-5181E0E62F8D}" destId="{E6C2D832-734E-4E92-8022-A4717C2BAAD9}" srcOrd="0" destOrd="0" presId="urn:microsoft.com/office/officeart/2005/8/layout/list1"/>
    <dgm:cxn modelId="{4457DF8B-FEF6-4EAA-8113-FA21B6DF1102}" type="presOf" srcId="{A480E69A-C695-49F9-8217-17738AD3747C}" destId="{7BA6A84E-6A1D-410A-9BDF-67465BBCC38E}" srcOrd="0" destOrd="0" presId="urn:microsoft.com/office/officeart/2005/8/layout/list1"/>
    <dgm:cxn modelId="{C1D3F221-D7FF-4ED5-B1E2-EB0A5BA83710}" type="presOf" srcId="{FA49F3A3-5D5C-4EE8-9F6D-9594D665CC76}" destId="{322CD6A1-164B-4C45-9668-E4C1D8A25FC6}" srcOrd="1" destOrd="0" presId="urn:microsoft.com/office/officeart/2005/8/layout/list1"/>
    <dgm:cxn modelId="{6991AC07-7ED2-4ED6-8DD8-1ADB04F12135}" type="presOf" srcId="{5FB5086C-294F-45F2-B441-92F08EA500A5}" destId="{F454EBE9-5789-4CBA-AA6F-21B0F4C430F6}" srcOrd="1" destOrd="0" presId="urn:microsoft.com/office/officeart/2005/8/layout/list1"/>
    <dgm:cxn modelId="{FE0B0B13-23F9-4E2F-A79A-5E85EFCEB84F}" type="presOf" srcId="{594C87C0-F3F0-435A-AA6D-5181E0E62F8D}" destId="{E7602266-7E4C-4691-B38B-DFF46D1D2BFA}" srcOrd="1" destOrd="0" presId="urn:microsoft.com/office/officeart/2005/8/layout/list1"/>
    <dgm:cxn modelId="{AD0973B4-251F-4D34-A077-F97CA9467E74}" type="presOf" srcId="{063E2DF5-CFC0-4258-914A-17CABF778FC4}" destId="{2E28B640-1467-4669-81AC-194ECC95C778}" srcOrd="0" destOrd="0" presId="urn:microsoft.com/office/officeart/2005/8/layout/list1"/>
    <dgm:cxn modelId="{97BFF5F2-A11E-4A15-8227-47742E2E518F}" type="presOf" srcId="{7D5B38F0-9D0F-470F-91E2-8C49BF1D6900}" destId="{7D2C55E7-7BE3-4DEB-B500-947941F3299E}" srcOrd="1"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560217D8-F6A4-431A-844E-2A87E22A3419}" srcId="{25122EC8-233A-4400-BD01-FADFAFF321A3}" destId="{A480E69A-C695-49F9-8217-17738AD3747C}" srcOrd="2" destOrd="0" parTransId="{B8296031-89CA-4D45-B09F-A8C04021528A}" sibTransId="{C0C9459B-F1B3-4269-8C46-EEDBFCE767BE}"/>
    <dgm:cxn modelId="{0EB60302-3DE2-450F-AB59-D4EAED8D596C}" type="presOf" srcId="{16F97C60-F9AC-4442-8A93-648BECCCB978}" destId="{E5B44C2F-5E9E-4FA3-9F7C-02457ADCE177}" srcOrd="0" destOrd="0" presId="urn:microsoft.com/office/officeart/2005/8/layout/list1"/>
    <dgm:cxn modelId="{DC0230EA-1310-4725-BB1F-D150D1EE3976}" type="presOf" srcId="{063E2DF5-CFC0-4258-914A-17CABF778FC4}" destId="{939DFD69-990D-4073-AAD6-7417602EEFC0}" srcOrd="1" destOrd="0" presId="urn:microsoft.com/office/officeart/2005/8/layout/list1"/>
    <dgm:cxn modelId="{AAF834B2-DAA7-4061-88BF-6C9E65134333}" type="presOf" srcId="{B4C0A3D0-5A8C-4314-9DBC-AF9EDF133957}" destId="{D4E32C85-5569-4FF0-916F-23EF4984E67C}"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C392CD67-04B5-4C72-BB57-239CC0AD2131}" type="presOf" srcId="{25122EC8-233A-4400-BD01-FADFAFF321A3}" destId="{A12EF3C6-330B-412F-811E-5A61086D9253}" srcOrd="0"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91C34A14-2568-485D-8304-04C3807520F4}" srcId="{25122EC8-233A-4400-BD01-FADFAFF321A3}" destId="{594C87C0-F3F0-435A-AA6D-5181E0E62F8D}" srcOrd="6" destOrd="0" parTransId="{1E22A129-96B5-4233-A6E2-FB2E8FC61882}" sibTransId="{4816F7C1-A84A-4A09-9C2D-267CD848E530}"/>
    <dgm:cxn modelId="{AC42F330-1EC4-42D5-B362-1DD9033BD130}" type="presOf" srcId="{A480E69A-C695-49F9-8217-17738AD3747C}" destId="{C273170D-5A78-4CF1-A44E-F83490788B23}" srcOrd="1" destOrd="0" presId="urn:microsoft.com/office/officeart/2005/8/layout/list1"/>
    <dgm:cxn modelId="{45AE5746-5411-4E8C-AD61-C9AF55B28BAE}" type="presOf" srcId="{16F97C60-F9AC-4442-8A93-648BECCCB978}" destId="{5209DA27-ACA1-408E-8802-801ABD425D82}" srcOrd="1"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889670E1-E03C-4B16-9246-5D0CFF25254F}" type="presOf" srcId="{5FB5086C-294F-45F2-B441-92F08EA500A5}" destId="{C529E08B-6364-4CCF-935E-6ED2EA7C116A}" srcOrd="0" destOrd="0" presId="urn:microsoft.com/office/officeart/2005/8/layout/list1"/>
    <dgm:cxn modelId="{DC445DCC-7A67-49F7-93E2-7D6ABFC2C71B}" type="presOf" srcId="{FA49F3A3-5D5C-4EE8-9F6D-9594D665CC76}" destId="{9870B8FB-6489-40FD-9014-473055D16096}" srcOrd="0" destOrd="0" presId="urn:microsoft.com/office/officeart/2005/8/layout/list1"/>
    <dgm:cxn modelId="{11F672B3-6FA5-483E-9AFA-1C4F8D25471B}" type="presOf" srcId="{B4C0A3D0-5A8C-4314-9DBC-AF9EDF133957}" destId="{DA94E782-9443-4898-930F-54CF00EF8903}" srcOrd="0" destOrd="0" presId="urn:microsoft.com/office/officeart/2005/8/layout/list1"/>
    <dgm:cxn modelId="{EB21F866-427C-4E72-BA4C-C0B91BB1C4D4}" srcId="{25122EC8-233A-4400-BD01-FADFAFF321A3}" destId="{7D5B38F0-9D0F-470F-91E2-8C49BF1D6900}" srcOrd="3" destOrd="0" parTransId="{325A5603-503D-4588-9F4D-A6E06B578290}" sibTransId="{DDE6BBFE-D2B1-4650-AD54-56A36E1C151B}"/>
    <dgm:cxn modelId="{D53D5312-3874-4847-8B3C-5BBCDAB8F927}" type="presOf" srcId="{7D5B38F0-9D0F-470F-91E2-8C49BF1D6900}" destId="{016AE2C8-E9A1-413B-A9AD-A2D0C4B72F42}" srcOrd="0" destOrd="0" presId="urn:microsoft.com/office/officeart/2005/8/layout/list1"/>
    <dgm:cxn modelId="{6D89DBD9-1660-4948-B9A0-AA8F57CC1724}" type="presParOf" srcId="{A12EF3C6-330B-412F-811E-5A61086D9253}" destId="{BDC8BF63-7E8C-41CE-ACE0-08F1DDE83166}" srcOrd="0" destOrd="0" presId="urn:microsoft.com/office/officeart/2005/8/layout/list1"/>
    <dgm:cxn modelId="{C1449A59-49F2-495F-8AF7-5974BCF757D2}" type="presParOf" srcId="{BDC8BF63-7E8C-41CE-ACE0-08F1DDE83166}" destId="{DA94E782-9443-4898-930F-54CF00EF8903}" srcOrd="0" destOrd="0" presId="urn:microsoft.com/office/officeart/2005/8/layout/list1"/>
    <dgm:cxn modelId="{5BCF9F75-16B2-4FC4-AA1C-788B281BAB9C}" type="presParOf" srcId="{BDC8BF63-7E8C-41CE-ACE0-08F1DDE83166}" destId="{D4E32C85-5569-4FF0-916F-23EF4984E67C}" srcOrd="1" destOrd="0" presId="urn:microsoft.com/office/officeart/2005/8/layout/list1"/>
    <dgm:cxn modelId="{AA87CB61-3057-43D2-A29E-33CB36EFC24F}" type="presParOf" srcId="{A12EF3C6-330B-412F-811E-5A61086D9253}" destId="{8F03AE3B-AF14-43E2-9AC1-ED3888480187}" srcOrd="1" destOrd="0" presId="urn:microsoft.com/office/officeart/2005/8/layout/list1"/>
    <dgm:cxn modelId="{03A91CD2-454C-4718-8294-53D875D4BC61}" type="presParOf" srcId="{A12EF3C6-330B-412F-811E-5A61086D9253}" destId="{0BCB2850-FFE0-4AC6-BF80-4716DE6D5D8A}" srcOrd="2" destOrd="0" presId="urn:microsoft.com/office/officeart/2005/8/layout/list1"/>
    <dgm:cxn modelId="{95E3E132-0E9A-4578-809F-4ECF78CDBF38}" type="presParOf" srcId="{A12EF3C6-330B-412F-811E-5A61086D9253}" destId="{3A7270B6-3823-4FB3-B61E-473018C0EFDA}" srcOrd="3" destOrd="0" presId="urn:microsoft.com/office/officeart/2005/8/layout/list1"/>
    <dgm:cxn modelId="{20506329-B537-4519-ADA3-570821DBB5EC}" type="presParOf" srcId="{A12EF3C6-330B-412F-811E-5A61086D9253}" destId="{2499E6BB-496F-4B6E-A434-EA28FD3D424E}" srcOrd="4" destOrd="0" presId="urn:microsoft.com/office/officeart/2005/8/layout/list1"/>
    <dgm:cxn modelId="{F066BFE6-5AAD-4A04-9D66-735218D7CD56}" type="presParOf" srcId="{2499E6BB-496F-4B6E-A434-EA28FD3D424E}" destId="{2E28B640-1467-4669-81AC-194ECC95C778}" srcOrd="0" destOrd="0" presId="urn:microsoft.com/office/officeart/2005/8/layout/list1"/>
    <dgm:cxn modelId="{2B2A1A3A-C9C0-4445-B40E-FFE6CB024E96}" type="presParOf" srcId="{2499E6BB-496F-4B6E-A434-EA28FD3D424E}" destId="{939DFD69-990D-4073-AAD6-7417602EEFC0}" srcOrd="1" destOrd="0" presId="urn:microsoft.com/office/officeart/2005/8/layout/list1"/>
    <dgm:cxn modelId="{2D905305-3486-4871-89C5-879D439C3FE6}" type="presParOf" srcId="{A12EF3C6-330B-412F-811E-5A61086D9253}" destId="{FC2FC7AA-E45B-4FC1-92B5-08619C2B87D7}" srcOrd="5" destOrd="0" presId="urn:microsoft.com/office/officeart/2005/8/layout/list1"/>
    <dgm:cxn modelId="{E816DF4A-5B7D-44F5-95B4-85F99CA3FD4D}" type="presParOf" srcId="{A12EF3C6-330B-412F-811E-5A61086D9253}" destId="{15231730-4120-474C-BF57-7C2CFD20A772}" srcOrd="6" destOrd="0" presId="urn:microsoft.com/office/officeart/2005/8/layout/list1"/>
    <dgm:cxn modelId="{F2DB5DD2-EC41-4691-BEC9-CF743DCF25DC}" type="presParOf" srcId="{A12EF3C6-330B-412F-811E-5A61086D9253}" destId="{AE488279-FCFA-47EB-8514-EC1BD6E42F23}" srcOrd="7" destOrd="0" presId="urn:microsoft.com/office/officeart/2005/8/layout/list1"/>
    <dgm:cxn modelId="{3CC7AD29-B12F-4592-BD57-84D67CCB9C9E}" type="presParOf" srcId="{A12EF3C6-330B-412F-811E-5A61086D9253}" destId="{E5870191-93D8-4C87-8C29-D4E4DD2777F2}" srcOrd="8" destOrd="0" presId="urn:microsoft.com/office/officeart/2005/8/layout/list1"/>
    <dgm:cxn modelId="{F830F3EE-B5CA-4B75-B280-AB140415DE13}" type="presParOf" srcId="{E5870191-93D8-4C87-8C29-D4E4DD2777F2}" destId="{7BA6A84E-6A1D-410A-9BDF-67465BBCC38E}" srcOrd="0" destOrd="0" presId="urn:microsoft.com/office/officeart/2005/8/layout/list1"/>
    <dgm:cxn modelId="{C815E54F-D20C-4F60-B10E-C0019D919407}" type="presParOf" srcId="{E5870191-93D8-4C87-8C29-D4E4DD2777F2}" destId="{C273170D-5A78-4CF1-A44E-F83490788B23}" srcOrd="1" destOrd="0" presId="urn:microsoft.com/office/officeart/2005/8/layout/list1"/>
    <dgm:cxn modelId="{59B78C30-FA94-4756-8569-DBF9DE7FC4B9}" type="presParOf" srcId="{A12EF3C6-330B-412F-811E-5A61086D9253}" destId="{99E19857-11C6-4B44-9CD2-508039BCD45E}" srcOrd="9" destOrd="0" presId="urn:microsoft.com/office/officeart/2005/8/layout/list1"/>
    <dgm:cxn modelId="{128EC3D4-F8C8-4D5E-B60A-61689F0DA3D7}" type="presParOf" srcId="{A12EF3C6-330B-412F-811E-5A61086D9253}" destId="{20F6B797-9584-4405-89A8-20AC5BDCBBFC}" srcOrd="10" destOrd="0" presId="urn:microsoft.com/office/officeart/2005/8/layout/list1"/>
    <dgm:cxn modelId="{591ABA8E-F2DB-4E10-9349-2B6AD96F37A2}" type="presParOf" srcId="{A12EF3C6-330B-412F-811E-5A61086D9253}" destId="{BC52727E-D845-4942-AB97-9C8A44FD0083}" srcOrd="11" destOrd="0" presId="urn:microsoft.com/office/officeart/2005/8/layout/list1"/>
    <dgm:cxn modelId="{C2734F44-89E7-41C1-967C-01DD25657866}" type="presParOf" srcId="{A12EF3C6-330B-412F-811E-5A61086D9253}" destId="{2F5D45B4-029D-46C8-ADE2-2CF17635B23B}" srcOrd="12" destOrd="0" presId="urn:microsoft.com/office/officeart/2005/8/layout/list1"/>
    <dgm:cxn modelId="{9872B30E-20A7-4ADD-9A81-023C860C90B4}" type="presParOf" srcId="{2F5D45B4-029D-46C8-ADE2-2CF17635B23B}" destId="{016AE2C8-E9A1-413B-A9AD-A2D0C4B72F42}" srcOrd="0" destOrd="0" presId="urn:microsoft.com/office/officeart/2005/8/layout/list1"/>
    <dgm:cxn modelId="{FF8E1A3B-C372-416C-BFAE-0D82554FF127}" type="presParOf" srcId="{2F5D45B4-029D-46C8-ADE2-2CF17635B23B}" destId="{7D2C55E7-7BE3-4DEB-B500-947941F3299E}" srcOrd="1" destOrd="0" presId="urn:microsoft.com/office/officeart/2005/8/layout/list1"/>
    <dgm:cxn modelId="{06861B28-F396-4CD6-BB05-21AD78667A68}" type="presParOf" srcId="{A12EF3C6-330B-412F-811E-5A61086D9253}" destId="{8B64B85B-D030-482A-87ED-0C484AC639F9}" srcOrd="13" destOrd="0" presId="urn:microsoft.com/office/officeart/2005/8/layout/list1"/>
    <dgm:cxn modelId="{322E9E94-9FC0-4E4A-9D8C-1C08E7F96922}" type="presParOf" srcId="{A12EF3C6-330B-412F-811E-5A61086D9253}" destId="{FC09EED1-CC9D-49F0-B16D-337C2E89A25D}" srcOrd="14" destOrd="0" presId="urn:microsoft.com/office/officeart/2005/8/layout/list1"/>
    <dgm:cxn modelId="{C163C840-B48F-4AB0-8280-98A9AC92A3FF}" type="presParOf" srcId="{A12EF3C6-330B-412F-811E-5A61086D9253}" destId="{56682EEA-5216-4380-A771-2E44697EE027}" srcOrd="15" destOrd="0" presId="urn:microsoft.com/office/officeart/2005/8/layout/list1"/>
    <dgm:cxn modelId="{D9AF38DE-E8A9-48AB-8327-D29ACFD2B1A6}" type="presParOf" srcId="{A12EF3C6-330B-412F-811E-5A61086D9253}" destId="{38D91EFF-8EF6-49C7-8377-72322598919D}" srcOrd="16" destOrd="0" presId="urn:microsoft.com/office/officeart/2005/8/layout/list1"/>
    <dgm:cxn modelId="{26F5375D-0EB2-49C7-9DB9-704992075D6B}" type="presParOf" srcId="{38D91EFF-8EF6-49C7-8377-72322598919D}" destId="{9870B8FB-6489-40FD-9014-473055D16096}" srcOrd="0" destOrd="0" presId="urn:microsoft.com/office/officeart/2005/8/layout/list1"/>
    <dgm:cxn modelId="{876F0EAE-89CF-4FB2-8A24-4BBC8786343E}" type="presParOf" srcId="{38D91EFF-8EF6-49C7-8377-72322598919D}" destId="{322CD6A1-164B-4C45-9668-E4C1D8A25FC6}" srcOrd="1" destOrd="0" presId="urn:microsoft.com/office/officeart/2005/8/layout/list1"/>
    <dgm:cxn modelId="{07AEBA76-ED5F-4088-80F9-73FFCDB7205C}" type="presParOf" srcId="{A12EF3C6-330B-412F-811E-5A61086D9253}" destId="{317137A7-A450-4B00-B756-48058D668BF7}" srcOrd="17" destOrd="0" presId="urn:microsoft.com/office/officeart/2005/8/layout/list1"/>
    <dgm:cxn modelId="{EB0F60C8-7F32-4287-97FD-D1AE3C6A9C75}" type="presParOf" srcId="{A12EF3C6-330B-412F-811E-5A61086D9253}" destId="{7DC6585B-F5D3-4CE7-9B04-B3795880189C}" srcOrd="18" destOrd="0" presId="urn:microsoft.com/office/officeart/2005/8/layout/list1"/>
    <dgm:cxn modelId="{54CAC013-E34D-4E67-BC97-7C7016624AD1}" type="presParOf" srcId="{A12EF3C6-330B-412F-811E-5A61086D9253}" destId="{7014D597-3DA9-4C23-9680-EC5D50B39A53}" srcOrd="19" destOrd="0" presId="urn:microsoft.com/office/officeart/2005/8/layout/list1"/>
    <dgm:cxn modelId="{C3C7FA2D-AE28-48EC-B672-7FB6B78DFA9D}" type="presParOf" srcId="{A12EF3C6-330B-412F-811E-5A61086D9253}" destId="{E21F896F-1B8E-4D9C-A53D-DA7ED849B88A}" srcOrd="20" destOrd="0" presId="urn:microsoft.com/office/officeart/2005/8/layout/list1"/>
    <dgm:cxn modelId="{F212FB49-F4BA-4735-869D-B3F079D85D4D}" type="presParOf" srcId="{E21F896F-1B8E-4D9C-A53D-DA7ED849B88A}" destId="{E5B44C2F-5E9E-4FA3-9F7C-02457ADCE177}" srcOrd="0" destOrd="0" presId="urn:microsoft.com/office/officeart/2005/8/layout/list1"/>
    <dgm:cxn modelId="{6A70EDDE-7457-4093-AC3E-345224CC0D1A}" type="presParOf" srcId="{E21F896F-1B8E-4D9C-A53D-DA7ED849B88A}" destId="{5209DA27-ACA1-408E-8802-801ABD425D82}" srcOrd="1" destOrd="0" presId="urn:microsoft.com/office/officeart/2005/8/layout/list1"/>
    <dgm:cxn modelId="{19516C55-01AF-4714-A6F7-5F36940E55DA}" type="presParOf" srcId="{A12EF3C6-330B-412F-811E-5A61086D9253}" destId="{D3EB69D4-C67E-464E-B31E-3E0C15FAB306}" srcOrd="21" destOrd="0" presId="urn:microsoft.com/office/officeart/2005/8/layout/list1"/>
    <dgm:cxn modelId="{A6BEBC92-FAE9-477C-8DCF-5557F288612B}" type="presParOf" srcId="{A12EF3C6-330B-412F-811E-5A61086D9253}" destId="{F945B52B-9952-460D-92AB-D4EF82DCD4FA}" srcOrd="22" destOrd="0" presId="urn:microsoft.com/office/officeart/2005/8/layout/list1"/>
    <dgm:cxn modelId="{E56055A1-F017-4E85-8EF7-E389B4042279}" type="presParOf" srcId="{A12EF3C6-330B-412F-811E-5A61086D9253}" destId="{2EB6F623-66B3-4FC3-9D2E-C177646E0F2E}" srcOrd="23" destOrd="0" presId="urn:microsoft.com/office/officeart/2005/8/layout/list1"/>
    <dgm:cxn modelId="{3A601DD8-1E37-46CA-97D3-540A2F8C5E1B}" type="presParOf" srcId="{A12EF3C6-330B-412F-811E-5A61086D9253}" destId="{E5E1D072-F2CF-49C2-A589-B8C7F3798BE6}" srcOrd="24" destOrd="0" presId="urn:microsoft.com/office/officeart/2005/8/layout/list1"/>
    <dgm:cxn modelId="{BC34285B-3270-4F9F-BC67-80A51B381CE7}" type="presParOf" srcId="{E5E1D072-F2CF-49C2-A589-B8C7F3798BE6}" destId="{E6C2D832-734E-4E92-8022-A4717C2BAAD9}" srcOrd="0" destOrd="0" presId="urn:microsoft.com/office/officeart/2005/8/layout/list1"/>
    <dgm:cxn modelId="{7AA8FC49-5692-454F-A87D-C8D9B78DC496}" type="presParOf" srcId="{E5E1D072-F2CF-49C2-A589-B8C7F3798BE6}" destId="{E7602266-7E4C-4691-B38B-DFF46D1D2BFA}" srcOrd="1" destOrd="0" presId="urn:microsoft.com/office/officeart/2005/8/layout/list1"/>
    <dgm:cxn modelId="{4BD53A6A-1976-4495-BE7B-31146F86C16B}" type="presParOf" srcId="{A12EF3C6-330B-412F-811E-5A61086D9253}" destId="{28F32697-A7B0-4B96-9764-72A323AA409E}" srcOrd="25" destOrd="0" presId="urn:microsoft.com/office/officeart/2005/8/layout/list1"/>
    <dgm:cxn modelId="{29D2EBCD-F8D5-4385-B636-673BBD0B958E}" type="presParOf" srcId="{A12EF3C6-330B-412F-811E-5A61086D9253}" destId="{5901AB4A-985E-4A7B-B7DE-B29FF2B189CE}" srcOrd="26" destOrd="0" presId="urn:microsoft.com/office/officeart/2005/8/layout/list1"/>
    <dgm:cxn modelId="{1468F257-3CCB-49CB-9944-EBFE33E50B66}" type="presParOf" srcId="{A12EF3C6-330B-412F-811E-5A61086D9253}" destId="{58F71F0B-5623-43DE-A38E-2BB9D8069EDE}" srcOrd="27" destOrd="0" presId="urn:microsoft.com/office/officeart/2005/8/layout/list1"/>
    <dgm:cxn modelId="{71370BDA-519A-465A-8916-941ACC71660E}" type="presParOf" srcId="{A12EF3C6-330B-412F-811E-5A61086D9253}" destId="{D30FF8C5-49FE-4F61-82F2-18B08D36CBB1}" srcOrd="28" destOrd="0" presId="urn:microsoft.com/office/officeart/2005/8/layout/list1"/>
    <dgm:cxn modelId="{F0107C1C-5ED1-48AD-B1DC-BC07F228EE1D}" type="presParOf" srcId="{D30FF8C5-49FE-4F61-82F2-18B08D36CBB1}" destId="{C529E08B-6364-4CCF-935E-6ED2EA7C116A}" srcOrd="0" destOrd="0" presId="urn:microsoft.com/office/officeart/2005/8/layout/list1"/>
    <dgm:cxn modelId="{B7E4843A-485D-4DC7-B3DA-30C17515E35B}" type="presParOf" srcId="{D30FF8C5-49FE-4F61-82F2-18B08D36CBB1}" destId="{F454EBE9-5789-4CBA-AA6F-21B0F4C430F6}" srcOrd="1" destOrd="0" presId="urn:microsoft.com/office/officeart/2005/8/layout/list1"/>
    <dgm:cxn modelId="{11611D3F-05C1-46D1-9BB3-6E27A81C81FD}" type="presParOf" srcId="{A12EF3C6-330B-412F-811E-5A61086D9253}" destId="{27CFD48A-EC6A-4063-8A4A-A1E4795A86CD}" srcOrd="29" destOrd="0" presId="urn:microsoft.com/office/officeart/2005/8/layout/list1"/>
    <dgm:cxn modelId="{036F02AA-0F39-4B29-A950-4A13A09EEAB9}" type="presParOf" srcId="{A12EF3C6-330B-412F-811E-5A61086D9253}" destId="{469E1E59-E76B-4D17-A4D2-D54B2E2ED7B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custT="1"/>
      <dgm:spPr>
        <a:solidFill>
          <a:schemeClr val="accent5">
            <a:lumMod val="20000"/>
            <a:lumOff val="80000"/>
          </a:schemeClr>
        </a:solidFill>
      </dgm:spPr>
      <dgm:t>
        <a:bodyPr/>
        <a:lstStyle/>
        <a:p>
          <a:pPr rtl="1"/>
          <a:endParaRPr lang="ar-SA" sz="2400"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sz="2400"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sz="2400"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ar-SA" sz="2400" b="1" dirty="0">
              <a:latin typeface="Sakkal Majalla" pitchFamily="2" charset="-78"/>
              <a:cs typeface="Sakkal Majalla" pitchFamily="2" charset="-78"/>
            </a:rPr>
            <a:t>القيادات الإدارية العليا في القطاعات العامة والخاصة </a:t>
          </a:r>
        </a:p>
      </dgm:t>
    </dgm:pt>
    <dgm:pt modelId="{0B2C2270-0AD6-4CE3-990F-BE72B5F9DA21}" type="parTrans" cxnId="{A5C20429-5104-44A0-9282-A423D1B2DD89}">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sz="2400"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إدارة التطوير الإداري</a:t>
          </a:r>
        </a:p>
      </dgm:t>
    </dgm:pt>
    <dgm:pt modelId="{B25169C6-341B-41F8-968C-2749CE914F3C}" type="parTrans" cxnId="{22FE92CD-FE47-4580-A802-D7196FD3C91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sz="2400"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إدارة الموارد البشرية</a:t>
          </a:r>
        </a:p>
      </dgm:t>
    </dgm:pt>
    <dgm:pt modelId="{DB7CBFCA-6FB8-4030-B52E-FB6CA02CC7E3}" type="parTrans" cxnId="{DCE78427-D5DE-4D85-905F-2A8BAE0C2487}">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sz="2400"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إدارات الشؤون الإدارية</a:t>
          </a:r>
        </a:p>
      </dgm:t>
    </dgm:pt>
    <dgm:pt modelId="{1E93CB61-A9FA-4FB7-8CD3-0062E7FC30FD}" type="sibTrans" cxnId="{DDA423D9-1117-4133-B721-03D4EE7E187D}">
      <dgm:prSet/>
      <dgm:spPr/>
      <dgm:t>
        <a:bodyPr/>
        <a:lstStyle/>
        <a:p>
          <a:pPr rtl="1"/>
          <a:endParaRPr lang="ar-SA" sz="2400" b="1">
            <a:latin typeface="Sakkal Majalla" pitchFamily="2" charset="-78"/>
            <a:cs typeface="Sakkal Majalla" pitchFamily="2" charset="-78"/>
          </a:endParaRPr>
        </a:p>
      </dgm:t>
    </dgm:pt>
    <dgm:pt modelId="{75A4353D-0DF6-4C1E-AFBC-C343803A2DC0}" type="parTrans" cxnId="{DDA423D9-1117-4133-B721-03D4EE7E187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التدريب </a:t>
          </a:r>
        </a:p>
      </dgm:t>
    </dgm:pt>
    <dgm:pt modelId="{FE350384-C7B2-4A6A-B123-A00C90F26505}" type="parTrans" cxnId="{F88FC683-6A8F-410A-95C3-0D3F07E37502}">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sz="2400" b="1">
            <a:latin typeface="Sakkal Majalla" pitchFamily="2" charset="-78"/>
            <a:cs typeface="Sakkal Majalla" pitchFamily="2" charset="-78"/>
          </a:endParaRPr>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69895" custScaleY="21161">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25617"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56657" custScaleY="132538" custRadScaleRad="131507" custRadScaleInc="-26207">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2230" custRadScaleInc="57856">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263882" custScaleY="105230" custRadScaleRad="138488" custRadScaleInc="-69213">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362395" custScaleY="137135" custRadScaleRad="137424" custRadScaleInc="32078">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42C4209A-0334-426C-85FD-67D11812F676}" type="presOf" srcId="{75A4353D-0DF6-4C1E-AFBC-C343803A2DC0}" destId="{6A79EBCA-9ABE-4065-BA61-1907DF98F5F7}"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22FE92CD-FE47-4580-A802-D7196FD3C91D}" srcId="{B779D7C5-4D9B-46A1-8245-E340BDC3BEAE}" destId="{7B0E2ACF-5330-48E7-8C5D-D85DDA063DEC}" srcOrd="3" destOrd="0" parTransId="{B25169C6-341B-41F8-968C-2749CE914F3C}" sibTransId="{F1ABBD1F-4696-44AA-BCA5-CD1650F41647}"/>
    <dgm:cxn modelId="{C1C48E9A-211B-4881-8800-B8D43F196599}" type="presOf" srcId="{DB7CBFCA-6FB8-4030-B52E-FB6CA02CC7E3}" destId="{C1C92C46-62DF-45B9-80C1-08F52DC9254E}" srcOrd="0" destOrd="0" presId="urn:microsoft.com/office/officeart/2008/layout/RadialCluster"/>
    <dgm:cxn modelId="{DCE78427-D5DE-4D85-905F-2A8BAE0C2487}" srcId="{B779D7C5-4D9B-46A1-8245-E340BDC3BEAE}" destId="{BD411690-F604-493E-BF45-32919089CCDA}" srcOrd="4" destOrd="0" parTransId="{DB7CBFCA-6FB8-4030-B52E-FB6CA02CC7E3}" sibTransId="{045AA19D-C44D-4432-AF13-8686CD6E145A}"/>
    <dgm:cxn modelId="{B39DC70C-3A32-4C77-B035-E8FD4094D009}" type="presOf" srcId="{B779D7C5-4D9B-46A1-8245-E340BDC3BEAE}" destId="{55FB538E-B696-4CD1-BD25-0C6919258091}" srcOrd="0" destOrd="0" presId="urn:microsoft.com/office/officeart/2008/layout/RadialCluster"/>
    <dgm:cxn modelId="{A36CC477-6EE9-4CE7-84AD-BA2453CDA886}" type="presOf" srcId="{B25169C6-341B-41F8-968C-2749CE914F3C}" destId="{3218381E-413F-4B27-9E55-7D496910C350}" srcOrd="0" destOrd="0" presId="urn:microsoft.com/office/officeart/2008/layout/RadialCluster"/>
    <dgm:cxn modelId="{025A8CAA-869E-4908-A404-2FA1CA57D7A6}" type="presOf" srcId="{72C63523-2232-46C4-B7E3-91432CEEA01F}" destId="{180E7253-1F9E-491D-A8BA-692D6DB85995}" srcOrd="0" destOrd="0" presId="urn:microsoft.com/office/officeart/2008/layout/RadialCluster"/>
    <dgm:cxn modelId="{B24E6F42-9D2C-4252-9739-ABAF8A39C67D}" type="presOf" srcId="{BD411690-F604-493E-BF45-32919089CCDA}" destId="{1FC1BD94-FCCB-4452-9CE8-C9F5B0525152}" srcOrd="0" destOrd="0" presId="urn:microsoft.com/office/officeart/2008/layout/RadialCluster"/>
    <dgm:cxn modelId="{C9CF424B-90B7-4D61-8BA8-425CB54E7AFB}" type="presOf" srcId="{763F2C48-0E4C-49DB-8715-DEC010F830FB}" destId="{E2A6CFD7-81E0-498F-BC69-3475C4E35B06}" srcOrd="0" destOrd="0" presId="urn:microsoft.com/office/officeart/2008/layout/RadialCluster"/>
    <dgm:cxn modelId="{635259EB-17B2-4908-955E-76100DE6439C}" type="presOf" srcId="{51C373A6-E273-49AE-918C-03C5A2B27738}" destId="{51C61CEA-CF53-4CE5-BC82-F200D9B6B629}"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3CFDC0B3-B6C9-4E50-B658-F47C18003B70}" type="presOf" srcId="{7B0E2ACF-5330-48E7-8C5D-D85DDA063DEC}" destId="{EEA19BBD-E921-47D0-92E1-EA693D8F67B2}"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7667010A-453D-4EC1-96EA-32A70E369D8F}" type="presOf" srcId="{0B2C2270-0AD6-4CE3-990F-BE72B5F9DA21}" destId="{795159FE-15C5-439F-B324-8762399800E7}" srcOrd="0" destOrd="0" presId="urn:microsoft.com/office/officeart/2008/layout/RadialCluster"/>
    <dgm:cxn modelId="{8995BB5E-19BB-475E-B9D2-9E5229B553BB}" type="presOf" srcId="{9A92B78B-F606-4A34-93CF-9185EEE8C32B}" destId="{1C6E8FCF-2134-4544-AE6A-0028715FB42E}" srcOrd="0" destOrd="0" presId="urn:microsoft.com/office/officeart/2008/layout/RadialCluster"/>
    <dgm:cxn modelId="{D887B57D-2743-46DA-ACC4-118DD10DDCB0}" type="presOf" srcId="{FE350384-C7B2-4A6A-B123-A00C90F26505}" destId="{D78F131E-D5F7-4331-AF25-C70E34F23F35}" srcOrd="0" destOrd="0" presId="urn:microsoft.com/office/officeart/2008/layout/RadialCluster"/>
    <dgm:cxn modelId="{F3C08987-83AD-449A-8A96-46175DE6F373}" type="presParOf" srcId="{E2A6CFD7-81E0-498F-BC69-3475C4E35B06}" destId="{4F619D92-A000-4DF5-A83B-033DE8B4498E}" srcOrd="0" destOrd="0" presId="urn:microsoft.com/office/officeart/2008/layout/RadialCluster"/>
    <dgm:cxn modelId="{4231AD56-4A5D-490D-A6CD-5B9906EC98B7}" type="presParOf" srcId="{4F619D92-A000-4DF5-A83B-033DE8B4498E}" destId="{55FB538E-B696-4CD1-BD25-0C6919258091}" srcOrd="0" destOrd="0" presId="urn:microsoft.com/office/officeart/2008/layout/RadialCluster"/>
    <dgm:cxn modelId="{48D3035F-A07C-4E3A-9509-D43B3285D115}" type="presParOf" srcId="{4F619D92-A000-4DF5-A83B-033DE8B4498E}" destId="{795159FE-15C5-439F-B324-8762399800E7}" srcOrd="1" destOrd="0" presId="urn:microsoft.com/office/officeart/2008/layout/RadialCluster"/>
    <dgm:cxn modelId="{8BC24DC3-090C-4120-A720-6E632599F942}" type="presParOf" srcId="{4F619D92-A000-4DF5-A83B-033DE8B4498E}" destId="{51C61CEA-CF53-4CE5-BC82-F200D9B6B629}" srcOrd="2" destOrd="0" presId="urn:microsoft.com/office/officeart/2008/layout/RadialCluster"/>
    <dgm:cxn modelId="{05D5EADC-73E3-41F5-9110-0D9E6D26F3EF}" type="presParOf" srcId="{4F619D92-A000-4DF5-A83B-033DE8B4498E}" destId="{6A79EBCA-9ABE-4065-BA61-1907DF98F5F7}" srcOrd="3" destOrd="0" presId="urn:microsoft.com/office/officeart/2008/layout/RadialCluster"/>
    <dgm:cxn modelId="{EAEAEE24-F73C-4A6D-A5A8-51EA1E327700}" type="presParOf" srcId="{4F619D92-A000-4DF5-A83B-033DE8B4498E}" destId="{180E7253-1F9E-491D-A8BA-692D6DB85995}" srcOrd="4" destOrd="0" presId="urn:microsoft.com/office/officeart/2008/layout/RadialCluster"/>
    <dgm:cxn modelId="{B8AD5B67-93BB-48B5-9C45-C27AB225E5A4}" type="presParOf" srcId="{4F619D92-A000-4DF5-A83B-033DE8B4498E}" destId="{D78F131E-D5F7-4331-AF25-C70E34F23F35}" srcOrd="5" destOrd="0" presId="urn:microsoft.com/office/officeart/2008/layout/RadialCluster"/>
    <dgm:cxn modelId="{C6CAF8D2-F271-40EE-86B4-D80AEAF61F69}" type="presParOf" srcId="{4F619D92-A000-4DF5-A83B-033DE8B4498E}" destId="{1C6E8FCF-2134-4544-AE6A-0028715FB42E}" srcOrd="6" destOrd="0" presId="urn:microsoft.com/office/officeart/2008/layout/RadialCluster"/>
    <dgm:cxn modelId="{DE9911F1-B33D-411E-B1A1-8E3EB56D9620}" type="presParOf" srcId="{4F619D92-A000-4DF5-A83B-033DE8B4498E}" destId="{3218381E-413F-4B27-9E55-7D496910C350}" srcOrd="7" destOrd="0" presId="urn:microsoft.com/office/officeart/2008/layout/RadialCluster"/>
    <dgm:cxn modelId="{88DC3209-4A53-4CBE-90E5-183696EEB041}" type="presParOf" srcId="{4F619D92-A000-4DF5-A83B-033DE8B4498E}" destId="{EEA19BBD-E921-47D0-92E1-EA693D8F67B2}" srcOrd="8" destOrd="0" presId="urn:microsoft.com/office/officeart/2008/layout/RadialCluster"/>
    <dgm:cxn modelId="{CDF76C96-31B5-4C63-8A3F-9A69826AEABF}" type="presParOf" srcId="{4F619D92-A000-4DF5-A83B-033DE8B4498E}" destId="{C1C92C46-62DF-45B9-80C1-08F52DC9254E}" srcOrd="9" destOrd="0" presId="urn:microsoft.com/office/officeart/2008/layout/RadialCluster"/>
    <dgm:cxn modelId="{B6CB6911-E8CD-4F73-AD35-E6484C32E40C}"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D0310-2F20-4A2E-B859-EFAADCA33AC3}" type="doc">
      <dgm:prSet loTypeId="urn:microsoft.com/office/officeart/2005/8/layout/list1" loCatId="list" qsTypeId="urn:microsoft.com/office/officeart/2005/8/quickstyle/3d2#1" qsCatId="3D" csTypeId="urn:microsoft.com/office/officeart/2005/8/colors/colorful2" csCatId="colorful" phldr="1"/>
      <dgm:spPr/>
      <dgm:t>
        <a:bodyPr/>
        <a:lstStyle/>
        <a:p>
          <a:pPr rtl="1"/>
          <a:endParaRPr lang="ar-SA"/>
        </a:p>
      </dgm:t>
    </dgm:pt>
    <dgm:pt modelId="{A35AE7DA-AA0C-4C83-A3A6-51899D637A3E}">
      <dgm:prSet phldrT="[Text]" custT="1"/>
      <dgm:spPr>
        <a:solidFill>
          <a:schemeClr val="accent6">
            <a:lumMod val="50000"/>
          </a:schemeClr>
        </a:solidFill>
      </dgm:spPr>
      <dgm:t>
        <a:bodyPr/>
        <a:lstStyle/>
        <a:p>
          <a:pPr rtl="1"/>
          <a:r>
            <a:rPr lang="en-US" sz="2000" b="1" dirty="0"/>
            <a:t>Modern Management Methods (12 hours)</a:t>
          </a:r>
          <a:endParaRPr lang="ar-SA" sz="2000" b="1" dirty="0"/>
        </a:p>
      </dgm:t>
    </dgm:pt>
    <dgm:pt modelId="{9169FF2F-9F1C-420B-8C25-68EAD2D8AAEA}" type="parTrans" cxnId="{4593EEBE-8E1B-40A6-BD92-274A4F1D924E}">
      <dgm:prSet/>
      <dgm:spPr/>
      <dgm:t>
        <a:bodyPr/>
        <a:lstStyle/>
        <a:p>
          <a:pPr rtl="1"/>
          <a:endParaRPr lang="ar-SA" sz="2000" b="1"/>
        </a:p>
      </dgm:t>
    </dgm:pt>
    <dgm:pt modelId="{34AE67D5-2054-4B8B-9508-8E1FE2BB4F00}" type="sibTrans" cxnId="{4593EEBE-8E1B-40A6-BD92-274A4F1D924E}">
      <dgm:prSet/>
      <dgm:spPr/>
      <dgm:t>
        <a:bodyPr/>
        <a:lstStyle/>
        <a:p>
          <a:pPr rtl="1"/>
          <a:endParaRPr lang="ar-SA" sz="2000" b="1"/>
        </a:p>
      </dgm:t>
    </dgm:pt>
    <dgm:pt modelId="{284F205A-5E2F-4815-8A66-253AFC6B8774}">
      <dgm:prSet phldrT="[Text]" custT="1"/>
      <dgm:spPr>
        <a:solidFill>
          <a:schemeClr val="accent6">
            <a:lumMod val="50000"/>
          </a:schemeClr>
        </a:solidFill>
      </dgm:spPr>
      <dgm:t>
        <a:bodyPr/>
        <a:lstStyle/>
        <a:p>
          <a:pPr rtl="1"/>
          <a:r>
            <a:rPr lang="en-US" sz="2000" b="1" dirty="0"/>
            <a:t>Job Performance Evaluation (8 hours)</a:t>
          </a:r>
          <a:endParaRPr lang="ar-SA" sz="2000" b="1" dirty="0"/>
        </a:p>
      </dgm:t>
    </dgm:pt>
    <dgm:pt modelId="{0B4434D2-2FCE-4D76-90B3-2DEF6D671AB9}" type="parTrans" cxnId="{9EFD294A-8F6E-4832-892A-182DFDD190ED}">
      <dgm:prSet/>
      <dgm:spPr/>
      <dgm:t>
        <a:bodyPr/>
        <a:lstStyle/>
        <a:p>
          <a:pPr rtl="1"/>
          <a:endParaRPr lang="ar-SA" sz="2000" b="1"/>
        </a:p>
      </dgm:t>
    </dgm:pt>
    <dgm:pt modelId="{974BF1BB-846B-406E-9EE6-A01755963373}" type="sibTrans" cxnId="{9EFD294A-8F6E-4832-892A-182DFDD190ED}">
      <dgm:prSet/>
      <dgm:spPr/>
      <dgm:t>
        <a:bodyPr/>
        <a:lstStyle/>
        <a:p>
          <a:pPr rtl="1"/>
          <a:endParaRPr lang="ar-SA" sz="2000" b="1"/>
        </a:p>
      </dgm:t>
    </dgm:pt>
    <dgm:pt modelId="{AB7338B2-50AA-4453-A6A4-4A6670E61070}">
      <dgm:prSet custT="1"/>
      <dgm:spPr>
        <a:solidFill>
          <a:schemeClr val="accent6">
            <a:lumMod val="50000"/>
          </a:schemeClr>
        </a:solidFill>
      </dgm:spPr>
      <dgm:t>
        <a:bodyPr/>
        <a:lstStyle/>
        <a:p>
          <a:pPr rtl="1"/>
          <a:r>
            <a:rPr lang="en-US" sz="2000" b="1" dirty="0"/>
            <a:t>Diploma in Modern Business Administration (60 hours)</a:t>
          </a:r>
          <a:endParaRPr lang="ar-SA" sz="2000" b="1" dirty="0"/>
        </a:p>
      </dgm:t>
    </dgm:pt>
    <dgm:pt modelId="{EB7C39CF-854F-47B9-A57C-8516B231E4F1}" type="parTrans" cxnId="{401DB22B-44E2-4BF8-8159-12212C11ECE8}">
      <dgm:prSet/>
      <dgm:spPr/>
      <dgm:t>
        <a:bodyPr/>
        <a:lstStyle/>
        <a:p>
          <a:pPr rtl="1"/>
          <a:endParaRPr lang="ar-SA" sz="2000" b="1"/>
        </a:p>
      </dgm:t>
    </dgm:pt>
    <dgm:pt modelId="{6A6F19C4-D1EB-415D-BCA5-A6E3E7FCFEC1}" type="sibTrans" cxnId="{401DB22B-44E2-4BF8-8159-12212C11ECE8}">
      <dgm:prSet/>
      <dgm:spPr/>
      <dgm:t>
        <a:bodyPr/>
        <a:lstStyle/>
        <a:p>
          <a:pPr rtl="1"/>
          <a:endParaRPr lang="ar-SA" sz="2000" b="1"/>
        </a:p>
      </dgm:t>
    </dgm:pt>
    <dgm:pt modelId="{D5D1820B-9D8F-4943-B1C9-D39838D144C7}">
      <dgm:prSet custT="1"/>
      <dgm:spPr>
        <a:solidFill>
          <a:schemeClr val="accent6">
            <a:lumMod val="50000"/>
          </a:schemeClr>
        </a:solidFill>
      </dgm:spPr>
      <dgm:t>
        <a:bodyPr/>
        <a:lstStyle/>
        <a:p>
          <a:pPr rtl="1"/>
          <a:r>
            <a:rPr lang="en-US" sz="2000" b="1" dirty="0"/>
            <a:t>Modern Trends in Administrative Leadership (20 hours)</a:t>
          </a:r>
          <a:endParaRPr lang="ar-SA" sz="2000" b="1" dirty="0"/>
        </a:p>
      </dgm:t>
    </dgm:pt>
    <dgm:pt modelId="{FF50EC8D-07FD-419A-B325-DE5A606B249F}" type="parTrans" cxnId="{AFD9C3F3-CDDB-4D55-A795-F150DD795D52}">
      <dgm:prSet/>
      <dgm:spPr/>
      <dgm:t>
        <a:bodyPr/>
        <a:lstStyle/>
        <a:p>
          <a:pPr rtl="1"/>
          <a:endParaRPr lang="ar-SA" sz="2000" b="1"/>
        </a:p>
      </dgm:t>
    </dgm:pt>
    <dgm:pt modelId="{0369417A-3D3C-41C8-8DC4-2CB20A7ABFB5}" type="sibTrans" cxnId="{AFD9C3F3-CDDB-4D55-A795-F150DD795D52}">
      <dgm:prSet/>
      <dgm:spPr/>
      <dgm:t>
        <a:bodyPr/>
        <a:lstStyle/>
        <a:p>
          <a:pPr rtl="1"/>
          <a:endParaRPr lang="ar-SA" sz="2000" b="1"/>
        </a:p>
      </dgm:t>
    </dgm:pt>
    <dgm:pt modelId="{EBBACB2F-200E-47C8-BEAF-2EAAB9A94D06}">
      <dgm:prSet custT="1"/>
      <dgm:spPr>
        <a:solidFill>
          <a:schemeClr val="accent6">
            <a:lumMod val="50000"/>
          </a:schemeClr>
        </a:solidFill>
      </dgm:spPr>
      <dgm:t>
        <a:bodyPr/>
        <a:lstStyle/>
        <a:p>
          <a:pPr rtl="1"/>
          <a:r>
            <a:rPr lang="en-US" sz="2000" b="1" dirty="0"/>
            <a:t>Corporate Strategic Planning (25 hours)</a:t>
          </a:r>
          <a:endParaRPr lang="ar-SA" sz="2000" b="1" dirty="0"/>
        </a:p>
      </dgm:t>
    </dgm:pt>
    <dgm:pt modelId="{2ED1F1E0-830C-4726-93BB-1D3D77091A0F}" type="parTrans" cxnId="{6A5E97EA-1CA8-4976-995F-0FE9C79C5116}">
      <dgm:prSet/>
      <dgm:spPr/>
      <dgm:t>
        <a:bodyPr/>
        <a:lstStyle/>
        <a:p>
          <a:pPr rtl="1"/>
          <a:endParaRPr lang="ar-SA" sz="2000" b="1"/>
        </a:p>
      </dgm:t>
    </dgm:pt>
    <dgm:pt modelId="{69AABA25-53D7-41CE-9008-02BE06DB432C}" type="sibTrans" cxnId="{6A5E97EA-1CA8-4976-995F-0FE9C79C5116}">
      <dgm:prSet/>
      <dgm:spPr/>
      <dgm:t>
        <a:bodyPr/>
        <a:lstStyle/>
        <a:p>
          <a:pPr rtl="1"/>
          <a:endParaRPr lang="ar-SA" sz="2000" b="1"/>
        </a:p>
      </dgm:t>
    </dgm:pt>
    <dgm:pt modelId="{3B2F2DB2-14D9-4410-AD53-903DA6EC55EA}">
      <dgm:prSet custT="1"/>
      <dgm:spPr>
        <a:solidFill>
          <a:schemeClr val="accent6">
            <a:lumMod val="50000"/>
          </a:schemeClr>
        </a:solidFill>
      </dgm:spPr>
      <dgm:t>
        <a:bodyPr/>
        <a:lstStyle/>
        <a:p>
          <a:pPr rtl="1"/>
          <a:r>
            <a:rPr lang="en-US" sz="2000" b="1" dirty="0"/>
            <a:t>Small Business Management (20 hours)</a:t>
          </a:r>
          <a:endParaRPr lang="ar-SA" sz="2000" b="1" dirty="0"/>
        </a:p>
      </dgm:t>
    </dgm:pt>
    <dgm:pt modelId="{3E8FD25D-A6DE-4C95-8D6A-1C46CED7A7CB}" type="parTrans" cxnId="{46A8F31E-3A7C-4C9A-B5D2-5903C91759D9}">
      <dgm:prSet/>
      <dgm:spPr/>
      <dgm:t>
        <a:bodyPr/>
        <a:lstStyle/>
        <a:p>
          <a:pPr rtl="1"/>
          <a:endParaRPr lang="ar-SA" sz="2000" b="1"/>
        </a:p>
      </dgm:t>
    </dgm:pt>
    <dgm:pt modelId="{DC5E0FC4-463C-4FF2-920C-034A397FCE0F}" type="sibTrans" cxnId="{46A8F31E-3A7C-4C9A-B5D2-5903C91759D9}">
      <dgm:prSet/>
      <dgm:spPr/>
      <dgm:t>
        <a:bodyPr/>
        <a:lstStyle/>
        <a:p>
          <a:pPr rtl="1"/>
          <a:endParaRPr lang="ar-SA" sz="2000" b="1"/>
        </a:p>
      </dgm:t>
    </dgm:pt>
    <dgm:pt modelId="{0FCBF289-4350-4B31-9751-59781B0E7176}">
      <dgm:prSet custT="1"/>
      <dgm:spPr>
        <a:solidFill>
          <a:schemeClr val="accent6">
            <a:lumMod val="50000"/>
          </a:schemeClr>
        </a:solidFill>
      </dgm:spPr>
      <dgm:t>
        <a:bodyPr/>
        <a:lstStyle/>
        <a:p>
          <a:pPr rtl="1"/>
          <a:r>
            <a:rPr lang="en-US" sz="2000" b="1" dirty="0"/>
            <a:t>Direction and Supervision Skills (8 hours)</a:t>
          </a:r>
          <a:endParaRPr lang="ar-SA" sz="2000" b="1" dirty="0"/>
        </a:p>
      </dgm:t>
    </dgm:pt>
    <dgm:pt modelId="{E4D4711F-2113-474A-8420-3E8A3C920915}" type="parTrans" cxnId="{F87B3F95-D536-4853-8A86-9345633A7336}">
      <dgm:prSet/>
      <dgm:spPr/>
      <dgm:t>
        <a:bodyPr/>
        <a:lstStyle/>
        <a:p>
          <a:pPr rtl="1"/>
          <a:endParaRPr lang="ar-SA" sz="2000" b="1"/>
        </a:p>
      </dgm:t>
    </dgm:pt>
    <dgm:pt modelId="{60DFFE92-866A-4F3E-B3B8-624769BDD110}" type="sibTrans" cxnId="{F87B3F95-D536-4853-8A86-9345633A7336}">
      <dgm:prSet/>
      <dgm:spPr/>
      <dgm:t>
        <a:bodyPr/>
        <a:lstStyle/>
        <a:p>
          <a:pPr rtl="1"/>
          <a:endParaRPr lang="ar-SA" sz="2000" b="1"/>
        </a:p>
      </dgm:t>
    </dgm:pt>
    <dgm:pt modelId="{31C17B4D-72F6-46A1-8685-49A07219E178}">
      <dgm:prSet custT="1"/>
      <dgm:spPr>
        <a:solidFill>
          <a:schemeClr val="accent6">
            <a:lumMod val="50000"/>
          </a:schemeClr>
        </a:solidFill>
      </dgm:spPr>
      <dgm:t>
        <a:bodyPr/>
        <a:lstStyle/>
        <a:p>
          <a:pPr rtl="1"/>
          <a:r>
            <a:rPr lang="en-US" sz="2000" b="1" dirty="0"/>
            <a:t>Team Building and Management Skills (8 hours)</a:t>
          </a:r>
          <a:endParaRPr lang="ar-SA" sz="2000" b="1" dirty="0"/>
        </a:p>
      </dgm:t>
    </dgm:pt>
    <dgm:pt modelId="{C3C8F904-F3F7-41E9-B6E0-61C6318935BB}" type="parTrans" cxnId="{AECEC4B3-CCEE-4C41-B6A1-EF5216FE8ABB}">
      <dgm:prSet/>
      <dgm:spPr/>
      <dgm:t>
        <a:bodyPr/>
        <a:lstStyle/>
        <a:p>
          <a:pPr rtl="1"/>
          <a:endParaRPr lang="ar-SA" sz="2000" b="1"/>
        </a:p>
      </dgm:t>
    </dgm:pt>
    <dgm:pt modelId="{62CAA3A5-5873-4538-B676-79DE7DE748D7}" type="sibTrans" cxnId="{AECEC4B3-CCEE-4C41-B6A1-EF5216FE8ABB}">
      <dgm:prSet/>
      <dgm:spPr/>
      <dgm:t>
        <a:bodyPr/>
        <a:lstStyle/>
        <a:p>
          <a:pPr rtl="1"/>
          <a:endParaRPr lang="ar-SA" sz="2000" b="1"/>
        </a:p>
      </dgm:t>
    </dgm:pt>
    <dgm:pt modelId="{1B2E21D2-E179-47C9-9108-AE7811716E54}" type="pres">
      <dgm:prSet presAssocID="{D05D0310-2F20-4A2E-B859-EFAADCA33AC3}" presName="linear" presStyleCnt="0">
        <dgm:presLayoutVars>
          <dgm:dir val="rev"/>
          <dgm:animLvl val="lvl"/>
          <dgm:resizeHandles val="exact"/>
        </dgm:presLayoutVars>
      </dgm:prSet>
      <dgm:spPr/>
      <dgm:t>
        <a:bodyPr/>
        <a:lstStyle/>
        <a:p>
          <a:endParaRPr lang="en-US"/>
        </a:p>
      </dgm:t>
    </dgm:pt>
    <dgm:pt modelId="{2DAA8155-13EC-422B-A9A2-DD9A65731544}" type="pres">
      <dgm:prSet presAssocID="{AB7338B2-50AA-4453-A6A4-4A6670E61070}" presName="parentLin" presStyleCnt="0"/>
      <dgm:spPr/>
    </dgm:pt>
    <dgm:pt modelId="{88DC2D7A-37DE-4EED-B0B3-95CD51A753DE}" type="pres">
      <dgm:prSet presAssocID="{AB7338B2-50AA-4453-A6A4-4A6670E61070}" presName="parentLeftMargin" presStyleLbl="node1" presStyleIdx="0" presStyleCnt="8"/>
      <dgm:spPr/>
      <dgm:t>
        <a:bodyPr/>
        <a:lstStyle/>
        <a:p>
          <a:endParaRPr lang="en-US"/>
        </a:p>
      </dgm:t>
    </dgm:pt>
    <dgm:pt modelId="{0BB9A0E6-9E57-48B9-9F67-1C4BBDBF5CC5}" type="pres">
      <dgm:prSet presAssocID="{AB7338B2-50AA-4453-A6A4-4A6670E61070}" presName="parentText" presStyleLbl="node1" presStyleIdx="0" presStyleCnt="8" custScaleX="129596">
        <dgm:presLayoutVars>
          <dgm:chMax val="0"/>
          <dgm:bulletEnabled val="1"/>
        </dgm:presLayoutVars>
      </dgm:prSet>
      <dgm:spPr/>
      <dgm:t>
        <a:bodyPr/>
        <a:lstStyle/>
        <a:p>
          <a:endParaRPr lang="en-US"/>
        </a:p>
      </dgm:t>
    </dgm:pt>
    <dgm:pt modelId="{8EC6FE3B-2727-4008-8134-2D335EBC2280}" type="pres">
      <dgm:prSet presAssocID="{AB7338B2-50AA-4453-A6A4-4A6670E61070}" presName="negativeSpace" presStyleCnt="0"/>
      <dgm:spPr/>
    </dgm:pt>
    <dgm:pt modelId="{CB509AEC-BB7C-4E3B-9595-5BD5984E9BE5}" type="pres">
      <dgm:prSet presAssocID="{AB7338B2-50AA-4453-A6A4-4A6670E61070}" presName="childText" presStyleLbl="conFgAcc1" presStyleIdx="0" presStyleCnt="8">
        <dgm:presLayoutVars>
          <dgm:bulletEnabled val="1"/>
        </dgm:presLayoutVars>
      </dgm:prSet>
      <dgm:spPr>
        <a:solidFill>
          <a:schemeClr val="accent5">
            <a:lumMod val="60000"/>
            <a:lumOff val="40000"/>
            <a:alpha val="90000"/>
          </a:schemeClr>
        </a:solidFill>
      </dgm:spPr>
      <dgm:t>
        <a:bodyPr/>
        <a:lstStyle/>
        <a:p>
          <a:endParaRPr lang="en-US"/>
        </a:p>
      </dgm:t>
    </dgm:pt>
    <dgm:pt modelId="{BA4B4F38-548E-460A-86D1-521140DCA7E0}" type="pres">
      <dgm:prSet presAssocID="{6A6F19C4-D1EB-415D-BCA5-A6E3E7FCFEC1}" presName="spaceBetweenRectangles" presStyleCnt="0"/>
      <dgm:spPr/>
    </dgm:pt>
    <dgm:pt modelId="{8F0F1CFD-C069-4704-8349-279C3536EAFA}" type="pres">
      <dgm:prSet presAssocID="{D5D1820B-9D8F-4943-B1C9-D39838D144C7}" presName="parentLin" presStyleCnt="0"/>
      <dgm:spPr/>
    </dgm:pt>
    <dgm:pt modelId="{7FFE4731-01F8-4D92-955E-E13EE3A79BC8}" type="pres">
      <dgm:prSet presAssocID="{D5D1820B-9D8F-4943-B1C9-D39838D144C7}" presName="parentLeftMargin" presStyleLbl="node1" presStyleIdx="0" presStyleCnt="8"/>
      <dgm:spPr/>
      <dgm:t>
        <a:bodyPr/>
        <a:lstStyle/>
        <a:p>
          <a:endParaRPr lang="en-US"/>
        </a:p>
      </dgm:t>
    </dgm:pt>
    <dgm:pt modelId="{8CDDAACB-46B8-4DEE-8DA9-6B177B2C91BE}" type="pres">
      <dgm:prSet presAssocID="{D5D1820B-9D8F-4943-B1C9-D39838D144C7}" presName="parentText" presStyleLbl="node1" presStyleIdx="1" presStyleCnt="8" custScaleX="129596">
        <dgm:presLayoutVars>
          <dgm:chMax val="0"/>
          <dgm:bulletEnabled val="1"/>
        </dgm:presLayoutVars>
      </dgm:prSet>
      <dgm:spPr/>
      <dgm:t>
        <a:bodyPr/>
        <a:lstStyle/>
        <a:p>
          <a:endParaRPr lang="en-US"/>
        </a:p>
      </dgm:t>
    </dgm:pt>
    <dgm:pt modelId="{F98556E1-A454-40C6-A21E-63FC0F9B298A}" type="pres">
      <dgm:prSet presAssocID="{D5D1820B-9D8F-4943-B1C9-D39838D144C7}" presName="negativeSpace" presStyleCnt="0"/>
      <dgm:spPr/>
    </dgm:pt>
    <dgm:pt modelId="{9299B885-0A1F-4AD5-84B4-71E95B070E1A}" type="pres">
      <dgm:prSet presAssocID="{D5D1820B-9D8F-4943-B1C9-D39838D144C7}" presName="childText" presStyleLbl="conFgAcc1" presStyleIdx="1" presStyleCnt="8">
        <dgm:presLayoutVars>
          <dgm:bulletEnabled val="1"/>
        </dgm:presLayoutVars>
      </dgm:prSet>
      <dgm:spPr>
        <a:solidFill>
          <a:schemeClr val="accent5">
            <a:lumMod val="60000"/>
            <a:lumOff val="40000"/>
            <a:alpha val="90000"/>
          </a:schemeClr>
        </a:solidFill>
      </dgm:spPr>
      <dgm:t>
        <a:bodyPr/>
        <a:lstStyle/>
        <a:p>
          <a:endParaRPr lang="en-US"/>
        </a:p>
      </dgm:t>
    </dgm:pt>
    <dgm:pt modelId="{CD578486-3BEE-4CE7-B344-D6526AA85F06}" type="pres">
      <dgm:prSet presAssocID="{0369417A-3D3C-41C8-8DC4-2CB20A7ABFB5}" presName="spaceBetweenRectangles" presStyleCnt="0"/>
      <dgm:spPr/>
    </dgm:pt>
    <dgm:pt modelId="{6C1F231C-3710-48ED-88F0-86C4DB06DFED}" type="pres">
      <dgm:prSet presAssocID="{EBBACB2F-200E-47C8-BEAF-2EAAB9A94D06}" presName="parentLin" presStyleCnt="0"/>
      <dgm:spPr/>
    </dgm:pt>
    <dgm:pt modelId="{4CA2B784-EE66-4B34-A4C7-4E7A23ABEB04}" type="pres">
      <dgm:prSet presAssocID="{EBBACB2F-200E-47C8-BEAF-2EAAB9A94D06}" presName="parentLeftMargin" presStyleLbl="node1" presStyleIdx="1" presStyleCnt="8"/>
      <dgm:spPr/>
      <dgm:t>
        <a:bodyPr/>
        <a:lstStyle/>
        <a:p>
          <a:endParaRPr lang="en-US"/>
        </a:p>
      </dgm:t>
    </dgm:pt>
    <dgm:pt modelId="{19C6BE29-ABDE-407E-8F17-30790E82A297}" type="pres">
      <dgm:prSet presAssocID="{EBBACB2F-200E-47C8-BEAF-2EAAB9A94D06}" presName="parentText" presStyleLbl="node1" presStyleIdx="2" presStyleCnt="8" custScaleX="129596">
        <dgm:presLayoutVars>
          <dgm:chMax val="0"/>
          <dgm:bulletEnabled val="1"/>
        </dgm:presLayoutVars>
      </dgm:prSet>
      <dgm:spPr/>
      <dgm:t>
        <a:bodyPr/>
        <a:lstStyle/>
        <a:p>
          <a:endParaRPr lang="en-US"/>
        </a:p>
      </dgm:t>
    </dgm:pt>
    <dgm:pt modelId="{7A09D567-EF77-4A54-A735-D052A901F5EB}" type="pres">
      <dgm:prSet presAssocID="{EBBACB2F-200E-47C8-BEAF-2EAAB9A94D06}" presName="negativeSpace" presStyleCnt="0"/>
      <dgm:spPr/>
    </dgm:pt>
    <dgm:pt modelId="{26601B54-C760-481B-82B6-C8B7AA357A11}" type="pres">
      <dgm:prSet presAssocID="{EBBACB2F-200E-47C8-BEAF-2EAAB9A94D06}" presName="childText" presStyleLbl="conFgAcc1" presStyleIdx="2" presStyleCnt="8">
        <dgm:presLayoutVars>
          <dgm:bulletEnabled val="1"/>
        </dgm:presLayoutVars>
      </dgm:prSet>
      <dgm:spPr>
        <a:solidFill>
          <a:schemeClr val="accent5">
            <a:lumMod val="60000"/>
            <a:lumOff val="40000"/>
            <a:alpha val="90000"/>
          </a:schemeClr>
        </a:solidFill>
      </dgm:spPr>
      <dgm:t>
        <a:bodyPr/>
        <a:lstStyle/>
        <a:p>
          <a:endParaRPr lang="en-US"/>
        </a:p>
      </dgm:t>
    </dgm:pt>
    <dgm:pt modelId="{46F1B960-B58C-40EB-BDEA-EB67CCC5382D}" type="pres">
      <dgm:prSet presAssocID="{69AABA25-53D7-41CE-9008-02BE06DB432C}" presName="spaceBetweenRectangles" presStyleCnt="0"/>
      <dgm:spPr/>
    </dgm:pt>
    <dgm:pt modelId="{53F436D4-CF92-4CF1-A154-E3ED2D57129E}" type="pres">
      <dgm:prSet presAssocID="{3B2F2DB2-14D9-4410-AD53-903DA6EC55EA}" presName="parentLin" presStyleCnt="0"/>
      <dgm:spPr/>
    </dgm:pt>
    <dgm:pt modelId="{A7D22272-BF4E-4927-B571-E308B46EE138}" type="pres">
      <dgm:prSet presAssocID="{3B2F2DB2-14D9-4410-AD53-903DA6EC55EA}" presName="parentLeftMargin" presStyleLbl="node1" presStyleIdx="2" presStyleCnt="8"/>
      <dgm:spPr/>
      <dgm:t>
        <a:bodyPr/>
        <a:lstStyle/>
        <a:p>
          <a:endParaRPr lang="en-US"/>
        </a:p>
      </dgm:t>
    </dgm:pt>
    <dgm:pt modelId="{F6F38E38-7BED-460F-B88F-32B87B137A53}" type="pres">
      <dgm:prSet presAssocID="{3B2F2DB2-14D9-4410-AD53-903DA6EC55EA}" presName="parentText" presStyleLbl="node1" presStyleIdx="3" presStyleCnt="8" custScaleX="129596">
        <dgm:presLayoutVars>
          <dgm:chMax val="0"/>
          <dgm:bulletEnabled val="1"/>
        </dgm:presLayoutVars>
      </dgm:prSet>
      <dgm:spPr/>
      <dgm:t>
        <a:bodyPr/>
        <a:lstStyle/>
        <a:p>
          <a:endParaRPr lang="en-US"/>
        </a:p>
      </dgm:t>
    </dgm:pt>
    <dgm:pt modelId="{90B9116F-51BA-490B-A383-C81C6F1D135C}" type="pres">
      <dgm:prSet presAssocID="{3B2F2DB2-14D9-4410-AD53-903DA6EC55EA}" presName="negativeSpace" presStyleCnt="0"/>
      <dgm:spPr/>
    </dgm:pt>
    <dgm:pt modelId="{4C7EB40F-0A7F-4EB1-A477-AA45D73E6AF8}" type="pres">
      <dgm:prSet presAssocID="{3B2F2DB2-14D9-4410-AD53-903DA6EC55EA}" presName="childText" presStyleLbl="conFgAcc1" presStyleIdx="3" presStyleCnt="8">
        <dgm:presLayoutVars>
          <dgm:bulletEnabled val="1"/>
        </dgm:presLayoutVars>
      </dgm:prSet>
      <dgm:spPr>
        <a:solidFill>
          <a:schemeClr val="accent5">
            <a:lumMod val="60000"/>
            <a:lumOff val="40000"/>
            <a:alpha val="90000"/>
          </a:schemeClr>
        </a:solidFill>
      </dgm:spPr>
      <dgm:t>
        <a:bodyPr/>
        <a:lstStyle/>
        <a:p>
          <a:endParaRPr lang="en-US"/>
        </a:p>
      </dgm:t>
    </dgm:pt>
    <dgm:pt modelId="{44AAA36E-A272-45C0-B94E-76BDDB27E476}" type="pres">
      <dgm:prSet presAssocID="{DC5E0FC4-463C-4FF2-920C-034A397FCE0F}" presName="spaceBetweenRectangles" presStyleCnt="0"/>
      <dgm:spPr/>
    </dgm:pt>
    <dgm:pt modelId="{352E122C-6457-4DA5-A000-6AF00F4B0ACD}" type="pres">
      <dgm:prSet presAssocID="{A35AE7DA-AA0C-4C83-A3A6-51899D637A3E}" presName="parentLin" presStyleCnt="0"/>
      <dgm:spPr/>
    </dgm:pt>
    <dgm:pt modelId="{4BFE900D-6EC1-4ED9-85A7-2196A171208A}" type="pres">
      <dgm:prSet presAssocID="{A35AE7DA-AA0C-4C83-A3A6-51899D637A3E}" presName="parentLeftMargin" presStyleLbl="node1" presStyleIdx="3" presStyleCnt="8"/>
      <dgm:spPr/>
      <dgm:t>
        <a:bodyPr/>
        <a:lstStyle/>
        <a:p>
          <a:endParaRPr lang="en-US"/>
        </a:p>
      </dgm:t>
    </dgm:pt>
    <dgm:pt modelId="{D9C5FF0B-D2C5-4FA7-85F6-7744D462A7A8}" type="pres">
      <dgm:prSet presAssocID="{A35AE7DA-AA0C-4C83-A3A6-51899D637A3E}" presName="parentText" presStyleLbl="node1" presStyleIdx="4" presStyleCnt="8" custScaleX="129596" custLinFactNeighborX="0">
        <dgm:presLayoutVars>
          <dgm:chMax val="0"/>
          <dgm:bulletEnabled val="1"/>
        </dgm:presLayoutVars>
      </dgm:prSet>
      <dgm:spPr/>
      <dgm:t>
        <a:bodyPr/>
        <a:lstStyle/>
        <a:p>
          <a:endParaRPr lang="en-US"/>
        </a:p>
      </dgm:t>
    </dgm:pt>
    <dgm:pt modelId="{9E250F57-7375-4B2F-AA5D-213D5DF074DC}" type="pres">
      <dgm:prSet presAssocID="{A35AE7DA-AA0C-4C83-A3A6-51899D637A3E}" presName="negativeSpace" presStyleCnt="0"/>
      <dgm:spPr/>
    </dgm:pt>
    <dgm:pt modelId="{C788C108-D47C-459A-BFD2-A2CFA81B79ED}" type="pres">
      <dgm:prSet presAssocID="{A35AE7DA-AA0C-4C83-A3A6-51899D637A3E}" presName="childText" presStyleLbl="conFgAcc1" presStyleIdx="4" presStyleCnt="8">
        <dgm:presLayoutVars>
          <dgm:bulletEnabled val="1"/>
        </dgm:presLayoutVars>
      </dgm:prSet>
      <dgm:spPr>
        <a:solidFill>
          <a:schemeClr val="accent5">
            <a:lumMod val="60000"/>
            <a:lumOff val="40000"/>
            <a:alpha val="90000"/>
          </a:schemeClr>
        </a:solidFill>
      </dgm:spPr>
      <dgm:t>
        <a:bodyPr/>
        <a:lstStyle/>
        <a:p>
          <a:endParaRPr lang="en-US"/>
        </a:p>
      </dgm:t>
    </dgm:pt>
    <dgm:pt modelId="{645E2DB3-03A3-4CF7-B402-EA00BEB39A50}" type="pres">
      <dgm:prSet presAssocID="{34AE67D5-2054-4B8B-9508-8E1FE2BB4F00}" presName="spaceBetweenRectangles" presStyleCnt="0"/>
      <dgm:spPr/>
    </dgm:pt>
    <dgm:pt modelId="{D468C63E-DC51-49DF-8DFA-2E3E78479D14}" type="pres">
      <dgm:prSet presAssocID="{284F205A-5E2F-4815-8A66-253AFC6B8774}" presName="parentLin" presStyleCnt="0"/>
      <dgm:spPr/>
    </dgm:pt>
    <dgm:pt modelId="{0EE05B43-1440-47F3-B7A7-FF94CBA0ECD3}" type="pres">
      <dgm:prSet presAssocID="{284F205A-5E2F-4815-8A66-253AFC6B8774}" presName="parentLeftMargin" presStyleLbl="node1" presStyleIdx="4" presStyleCnt="8"/>
      <dgm:spPr/>
      <dgm:t>
        <a:bodyPr/>
        <a:lstStyle/>
        <a:p>
          <a:endParaRPr lang="en-US"/>
        </a:p>
      </dgm:t>
    </dgm:pt>
    <dgm:pt modelId="{475869A0-CF53-4A2D-A961-FBBEA9FAE232}" type="pres">
      <dgm:prSet presAssocID="{284F205A-5E2F-4815-8A66-253AFC6B8774}" presName="parentText" presStyleLbl="node1" presStyleIdx="5" presStyleCnt="8" custScaleX="129596">
        <dgm:presLayoutVars>
          <dgm:chMax val="0"/>
          <dgm:bulletEnabled val="1"/>
        </dgm:presLayoutVars>
      </dgm:prSet>
      <dgm:spPr/>
      <dgm:t>
        <a:bodyPr/>
        <a:lstStyle/>
        <a:p>
          <a:endParaRPr lang="en-US"/>
        </a:p>
      </dgm:t>
    </dgm:pt>
    <dgm:pt modelId="{BCEA2722-ADFE-473B-8C99-079585266B0F}" type="pres">
      <dgm:prSet presAssocID="{284F205A-5E2F-4815-8A66-253AFC6B8774}" presName="negativeSpace" presStyleCnt="0"/>
      <dgm:spPr/>
    </dgm:pt>
    <dgm:pt modelId="{C01BF03D-785B-4056-83C2-EC21C3EEAEDD}" type="pres">
      <dgm:prSet presAssocID="{284F205A-5E2F-4815-8A66-253AFC6B8774}" presName="childText" presStyleLbl="conFgAcc1" presStyleIdx="5" presStyleCnt="8">
        <dgm:presLayoutVars>
          <dgm:bulletEnabled val="1"/>
        </dgm:presLayoutVars>
      </dgm:prSet>
      <dgm:spPr>
        <a:solidFill>
          <a:schemeClr val="accent5">
            <a:lumMod val="60000"/>
            <a:lumOff val="40000"/>
            <a:alpha val="90000"/>
          </a:schemeClr>
        </a:solidFill>
      </dgm:spPr>
      <dgm:t>
        <a:bodyPr/>
        <a:lstStyle/>
        <a:p>
          <a:endParaRPr lang="en-US"/>
        </a:p>
      </dgm:t>
    </dgm:pt>
    <dgm:pt modelId="{0020D694-7B98-4C1F-8116-369C5077CBE7}" type="pres">
      <dgm:prSet presAssocID="{974BF1BB-846B-406E-9EE6-A01755963373}" presName="spaceBetweenRectangles" presStyleCnt="0"/>
      <dgm:spPr/>
    </dgm:pt>
    <dgm:pt modelId="{DFB424C8-DE59-425F-966C-5CB3D244CA67}" type="pres">
      <dgm:prSet presAssocID="{0FCBF289-4350-4B31-9751-59781B0E7176}" presName="parentLin" presStyleCnt="0"/>
      <dgm:spPr/>
    </dgm:pt>
    <dgm:pt modelId="{62C4CBE7-0618-49BE-AC33-65EE07C818F0}" type="pres">
      <dgm:prSet presAssocID="{0FCBF289-4350-4B31-9751-59781B0E7176}" presName="parentLeftMargin" presStyleLbl="node1" presStyleIdx="5" presStyleCnt="8"/>
      <dgm:spPr/>
      <dgm:t>
        <a:bodyPr/>
        <a:lstStyle/>
        <a:p>
          <a:endParaRPr lang="en-US"/>
        </a:p>
      </dgm:t>
    </dgm:pt>
    <dgm:pt modelId="{A9EFE331-AA56-4708-98DA-C17C0387B136}" type="pres">
      <dgm:prSet presAssocID="{0FCBF289-4350-4B31-9751-59781B0E7176}" presName="parentText" presStyleLbl="node1" presStyleIdx="6" presStyleCnt="8" custScaleX="129596">
        <dgm:presLayoutVars>
          <dgm:chMax val="0"/>
          <dgm:bulletEnabled val="1"/>
        </dgm:presLayoutVars>
      </dgm:prSet>
      <dgm:spPr/>
      <dgm:t>
        <a:bodyPr/>
        <a:lstStyle/>
        <a:p>
          <a:endParaRPr lang="en-US"/>
        </a:p>
      </dgm:t>
    </dgm:pt>
    <dgm:pt modelId="{E49FB520-349F-4E5B-BD53-B1CEAC08CB6F}" type="pres">
      <dgm:prSet presAssocID="{0FCBF289-4350-4B31-9751-59781B0E7176}" presName="negativeSpace" presStyleCnt="0"/>
      <dgm:spPr/>
    </dgm:pt>
    <dgm:pt modelId="{D61CAB3D-8EDD-4245-8798-F40DF1E62850}" type="pres">
      <dgm:prSet presAssocID="{0FCBF289-4350-4B31-9751-59781B0E7176}" presName="childText" presStyleLbl="conFgAcc1" presStyleIdx="6" presStyleCnt="8">
        <dgm:presLayoutVars>
          <dgm:bulletEnabled val="1"/>
        </dgm:presLayoutVars>
      </dgm:prSet>
      <dgm:spPr>
        <a:solidFill>
          <a:schemeClr val="accent5">
            <a:lumMod val="60000"/>
            <a:lumOff val="40000"/>
            <a:alpha val="90000"/>
          </a:schemeClr>
        </a:solidFill>
      </dgm:spPr>
      <dgm:t>
        <a:bodyPr/>
        <a:lstStyle/>
        <a:p>
          <a:endParaRPr lang="en-US"/>
        </a:p>
      </dgm:t>
    </dgm:pt>
    <dgm:pt modelId="{44EFAFDB-327F-4532-9DB9-9893ECFE6813}" type="pres">
      <dgm:prSet presAssocID="{60DFFE92-866A-4F3E-B3B8-624769BDD110}" presName="spaceBetweenRectangles" presStyleCnt="0"/>
      <dgm:spPr/>
    </dgm:pt>
    <dgm:pt modelId="{1ECE46EB-E8F7-43B1-96A3-465BFB0807DD}" type="pres">
      <dgm:prSet presAssocID="{31C17B4D-72F6-46A1-8685-49A07219E178}" presName="parentLin" presStyleCnt="0"/>
      <dgm:spPr/>
    </dgm:pt>
    <dgm:pt modelId="{B836E7DF-4518-41C8-BEE7-5CCC7A24ABE3}" type="pres">
      <dgm:prSet presAssocID="{31C17B4D-72F6-46A1-8685-49A07219E178}" presName="parentLeftMargin" presStyleLbl="node1" presStyleIdx="6" presStyleCnt="8"/>
      <dgm:spPr/>
      <dgm:t>
        <a:bodyPr/>
        <a:lstStyle/>
        <a:p>
          <a:endParaRPr lang="en-US"/>
        </a:p>
      </dgm:t>
    </dgm:pt>
    <dgm:pt modelId="{E59CA286-14C8-4888-94AD-841B4D27229E}" type="pres">
      <dgm:prSet presAssocID="{31C17B4D-72F6-46A1-8685-49A07219E178}" presName="parentText" presStyleLbl="node1" presStyleIdx="7" presStyleCnt="8" custScaleX="129596">
        <dgm:presLayoutVars>
          <dgm:chMax val="0"/>
          <dgm:bulletEnabled val="1"/>
        </dgm:presLayoutVars>
      </dgm:prSet>
      <dgm:spPr/>
      <dgm:t>
        <a:bodyPr/>
        <a:lstStyle/>
        <a:p>
          <a:endParaRPr lang="en-US"/>
        </a:p>
      </dgm:t>
    </dgm:pt>
    <dgm:pt modelId="{E646989F-0A04-46BF-B25E-99502413FEA8}" type="pres">
      <dgm:prSet presAssocID="{31C17B4D-72F6-46A1-8685-49A07219E178}" presName="negativeSpace" presStyleCnt="0"/>
      <dgm:spPr/>
    </dgm:pt>
    <dgm:pt modelId="{410D4555-F3BA-42CC-93BC-D146D99C384E}" type="pres">
      <dgm:prSet presAssocID="{31C17B4D-72F6-46A1-8685-49A07219E178}" presName="childText" presStyleLbl="conFgAcc1" presStyleIdx="7" presStyleCnt="8">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4593EEBE-8E1B-40A6-BD92-274A4F1D924E}" srcId="{D05D0310-2F20-4A2E-B859-EFAADCA33AC3}" destId="{A35AE7DA-AA0C-4C83-A3A6-51899D637A3E}" srcOrd="4" destOrd="0" parTransId="{9169FF2F-9F1C-420B-8C25-68EAD2D8AAEA}" sibTransId="{34AE67D5-2054-4B8B-9508-8E1FE2BB4F00}"/>
    <dgm:cxn modelId="{1C12E633-28EA-4397-8EAF-5CA09CDCA895}" type="presOf" srcId="{0FCBF289-4350-4B31-9751-59781B0E7176}" destId="{A9EFE331-AA56-4708-98DA-C17C0387B136}" srcOrd="1" destOrd="0" presId="urn:microsoft.com/office/officeart/2005/8/layout/list1"/>
    <dgm:cxn modelId="{6EE88772-FF13-4DEA-AF9C-F2E23CFC37D7}" type="presOf" srcId="{A35AE7DA-AA0C-4C83-A3A6-51899D637A3E}" destId="{4BFE900D-6EC1-4ED9-85A7-2196A171208A}" srcOrd="0" destOrd="0" presId="urn:microsoft.com/office/officeart/2005/8/layout/list1"/>
    <dgm:cxn modelId="{95C97E48-7014-485D-BAC6-1E3250477E9E}" type="presOf" srcId="{284F205A-5E2F-4815-8A66-253AFC6B8774}" destId="{0EE05B43-1440-47F3-B7A7-FF94CBA0ECD3}" srcOrd="0" destOrd="0" presId="urn:microsoft.com/office/officeart/2005/8/layout/list1"/>
    <dgm:cxn modelId="{46A8F31E-3A7C-4C9A-B5D2-5903C91759D9}" srcId="{D05D0310-2F20-4A2E-B859-EFAADCA33AC3}" destId="{3B2F2DB2-14D9-4410-AD53-903DA6EC55EA}" srcOrd="3" destOrd="0" parTransId="{3E8FD25D-A6DE-4C95-8D6A-1C46CED7A7CB}" sibTransId="{DC5E0FC4-463C-4FF2-920C-034A397FCE0F}"/>
    <dgm:cxn modelId="{2DFEB93D-7282-43C6-A737-38D3E6D89223}" type="presOf" srcId="{D5D1820B-9D8F-4943-B1C9-D39838D144C7}" destId="{8CDDAACB-46B8-4DEE-8DA9-6B177B2C91BE}" srcOrd="1" destOrd="0" presId="urn:microsoft.com/office/officeart/2005/8/layout/list1"/>
    <dgm:cxn modelId="{DAA33E04-B6E3-4F6B-8666-92A7FD497265}" type="presOf" srcId="{3B2F2DB2-14D9-4410-AD53-903DA6EC55EA}" destId="{A7D22272-BF4E-4927-B571-E308B46EE138}" srcOrd="0" destOrd="0" presId="urn:microsoft.com/office/officeart/2005/8/layout/list1"/>
    <dgm:cxn modelId="{6A9A0419-F8E0-42FF-AB0D-52BFE5FAFB5A}" type="presOf" srcId="{AB7338B2-50AA-4453-A6A4-4A6670E61070}" destId="{88DC2D7A-37DE-4EED-B0B3-95CD51A753DE}" srcOrd="0" destOrd="0" presId="urn:microsoft.com/office/officeart/2005/8/layout/list1"/>
    <dgm:cxn modelId="{AFD9C3F3-CDDB-4D55-A795-F150DD795D52}" srcId="{D05D0310-2F20-4A2E-B859-EFAADCA33AC3}" destId="{D5D1820B-9D8F-4943-B1C9-D39838D144C7}" srcOrd="1" destOrd="0" parTransId="{FF50EC8D-07FD-419A-B325-DE5A606B249F}" sibTransId="{0369417A-3D3C-41C8-8DC4-2CB20A7ABFB5}"/>
    <dgm:cxn modelId="{AECEC4B3-CCEE-4C41-B6A1-EF5216FE8ABB}" srcId="{D05D0310-2F20-4A2E-B859-EFAADCA33AC3}" destId="{31C17B4D-72F6-46A1-8685-49A07219E178}" srcOrd="7" destOrd="0" parTransId="{C3C8F904-F3F7-41E9-B6E0-61C6318935BB}" sibTransId="{62CAA3A5-5873-4538-B676-79DE7DE748D7}"/>
    <dgm:cxn modelId="{0A2F0741-F90D-4FE0-82CB-10A7A652514B}" type="presOf" srcId="{EBBACB2F-200E-47C8-BEAF-2EAAB9A94D06}" destId="{19C6BE29-ABDE-407E-8F17-30790E82A297}" srcOrd="1" destOrd="0" presId="urn:microsoft.com/office/officeart/2005/8/layout/list1"/>
    <dgm:cxn modelId="{4BF21D3E-49D6-4087-B228-C3B8C104E1E3}" type="presOf" srcId="{284F205A-5E2F-4815-8A66-253AFC6B8774}" destId="{475869A0-CF53-4A2D-A961-FBBEA9FAE232}" srcOrd="1" destOrd="0" presId="urn:microsoft.com/office/officeart/2005/8/layout/list1"/>
    <dgm:cxn modelId="{9387B6CE-1AAF-40DF-A4F8-9FCFB9B93271}" type="presOf" srcId="{EBBACB2F-200E-47C8-BEAF-2EAAB9A94D06}" destId="{4CA2B784-EE66-4B34-A4C7-4E7A23ABEB04}" srcOrd="0" destOrd="0" presId="urn:microsoft.com/office/officeart/2005/8/layout/list1"/>
    <dgm:cxn modelId="{5DA3FA67-F1E2-4805-9DDE-02B429E5FB9C}" type="presOf" srcId="{0FCBF289-4350-4B31-9751-59781B0E7176}" destId="{62C4CBE7-0618-49BE-AC33-65EE07C818F0}" srcOrd="0" destOrd="0" presId="urn:microsoft.com/office/officeart/2005/8/layout/list1"/>
    <dgm:cxn modelId="{58BDAC02-4EB3-4492-840D-62BA247F7964}" type="presOf" srcId="{3B2F2DB2-14D9-4410-AD53-903DA6EC55EA}" destId="{F6F38E38-7BED-460F-B88F-32B87B137A53}" srcOrd="1" destOrd="0" presId="urn:microsoft.com/office/officeart/2005/8/layout/list1"/>
    <dgm:cxn modelId="{8987A4F6-C159-499B-8041-A743CC3B3395}" type="presOf" srcId="{31C17B4D-72F6-46A1-8685-49A07219E178}" destId="{B836E7DF-4518-41C8-BEE7-5CCC7A24ABE3}" srcOrd="0" destOrd="0" presId="urn:microsoft.com/office/officeart/2005/8/layout/list1"/>
    <dgm:cxn modelId="{C2848E01-5548-4DD4-A6D9-D7DBCE43A07B}" type="presOf" srcId="{AB7338B2-50AA-4453-A6A4-4A6670E61070}" destId="{0BB9A0E6-9E57-48B9-9F67-1C4BBDBF5CC5}" srcOrd="1" destOrd="0" presId="urn:microsoft.com/office/officeart/2005/8/layout/list1"/>
    <dgm:cxn modelId="{401DB22B-44E2-4BF8-8159-12212C11ECE8}" srcId="{D05D0310-2F20-4A2E-B859-EFAADCA33AC3}" destId="{AB7338B2-50AA-4453-A6A4-4A6670E61070}" srcOrd="0" destOrd="0" parTransId="{EB7C39CF-854F-47B9-A57C-8516B231E4F1}" sibTransId="{6A6F19C4-D1EB-415D-BCA5-A6E3E7FCFEC1}"/>
    <dgm:cxn modelId="{9EFD294A-8F6E-4832-892A-182DFDD190ED}" srcId="{D05D0310-2F20-4A2E-B859-EFAADCA33AC3}" destId="{284F205A-5E2F-4815-8A66-253AFC6B8774}" srcOrd="5" destOrd="0" parTransId="{0B4434D2-2FCE-4D76-90B3-2DEF6D671AB9}" sibTransId="{974BF1BB-846B-406E-9EE6-A01755963373}"/>
    <dgm:cxn modelId="{6A5E97EA-1CA8-4976-995F-0FE9C79C5116}" srcId="{D05D0310-2F20-4A2E-B859-EFAADCA33AC3}" destId="{EBBACB2F-200E-47C8-BEAF-2EAAB9A94D06}" srcOrd="2" destOrd="0" parTransId="{2ED1F1E0-830C-4726-93BB-1D3D77091A0F}" sibTransId="{69AABA25-53D7-41CE-9008-02BE06DB432C}"/>
    <dgm:cxn modelId="{351D36B1-20DF-48E3-B7E4-CC1F77D7DF54}" type="presOf" srcId="{D5D1820B-9D8F-4943-B1C9-D39838D144C7}" destId="{7FFE4731-01F8-4D92-955E-E13EE3A79BC8}" srcOrd="0" destOrd="0" presId="urn:microsoft.com/office/officeart/2005/8/layout/list1"/>
    <dgm:cxn modelId="{2FBF6C18-55B7-4933-86DF-6C53C3E28042}" type="presOf" srcId="{31C17B4D-72F6-46A1-8685-49A07219E178}" destId="{E59CA286-14C8-4888-94AD-841B4D27229E}" srcOrd="1" destOrd="0" presId="urn:microsoft.com/office/officeart/2005/8/layout/list1"/>
    <dgm:cxn modelId="{545402B4-4528-454A-93CB-31F13684EF82}" type="presOf" srcId="{D05D0310-2F20-4A2E-B859-EFAADCA33AC3}" destId="{1B2E21D2-E179-47C9-9108-AE7811716E54}" srcOrd="0" destOrd="0" presId="urn:microsoft.com/office/officeart/2005/8/layout/list1"/>
    <dgm:cxn modelId="{F87B3F95-D536-4853-8A86-9345633A7336}" srcId="{D05D0310-2F20-4A2E-B859-EFAADCA33AC3}" destId="{0FCBF289-4350-4B31-9751-59781B0E7176}" srcOrd="6" destOrd="0" parTransId="{E4D4711F-2113-474A-8420-3E8A3C920915}" sibTransId="{60DFFE92-866A-4F3E-B3B8-624769BDD110}"/>
    <dgm:cxn modelId="{145A9751-289C-40E8-A2F5-E6ADE40C0027}" type="presOf" srcId="{A35AE7DA-AA0C-4C83-A3A6-51899D637A3E}" destId="{D9C5FF0B-D2C5-4FA7-85F6-7744D462A7A8}" srcOrd="1" destOrd="0" presId="urn:microsoft.com/office/officeart/2005/8/layout/list1"/>
    <dgm:cxn modelId="{0D1FEF8A-D3B5-44B7-B238-56F5DE7B12ED}" type="presParOf" srcId="{1B2E21D2-E179-47C9-9108-AE7811716E54}" destId="{2DAA8155-13EC-422B-A9A2-DD9A65731544}" srcOrd="0" destOrd="0" presId="urn:microsoft.com/office/officeart/2005/8/layout/list1"/>
    <dgm:cxn modelId="{B35858DB-4C00-4D93-848F-05D2DC263AD2}" type="presParOf" srcId="{2DAA8155-13EC-422B-A9A2-DD9A65731544}" destId="{88DC2D7A-37DE-4EED-B0B3-95CD51A753DE}" srcOrd="0" destOrd="0" presId="urn:microsoft.com/office/officeart/2005/8/layout/list1"/>
    <dgm:cxn modelId="{F0FF1DB8-80FE-4C59-BBC6-20674852EFCF}" type="presParOf" srcId="{2DAA8155-13EC-422B-A9A2-DD9A65731544}" destId="{0BB9A0E6-9E57-48B9-9F67-1C4BBDBF5CC5}" srcOrd="1" destOrd="0" presId="urn:microsoft.com/office/officeart/2005/8/layout/list1"/>
    <dgm:cxn modelId="{6CFE3D9F-B384-4963-BC89-2830EC3DB0AE}" type="presParOf" srcId="{1B2E21D2-E179-47C9-9108-AE7811716E54}" destId="{8EC6FE3B-2727-4008-8134-2D335EBC2280}" srcOrd="1" destOrd="0" presId="urn:microsoft.com/office/officeart/2005/8/layout/list1"/>
    <dgm:cxn modelId="{D86506B5-505F-4F78-A8C2-FCB4C24864D5}" type="presParOf" srcId="{1B2E21D2-E179-47C9-9108-AE7811716E54}" destId="{CB509AEC-BB7C-4E3B-9595-5BD5984E9BE5}" srcOrd="2" destOrd="0" presId="urn:microsoft.com/office/officeart/2005/8/layout/list1"/>
    <dgm:cxn modelId="{071B1DE7-9E15-474F-931C-B89BD3C41F14}" type="presParOf" srcId="{1B2E21D2-E179-47C9-9108-AE7811716E54}" destId="{BA4B4F38-548E-460A-86D1-521140DCA7E0}" srcOrd="3" destOrd="0" presId="urn:microsoft.com/office/officeart/2005/8/layout/list1"/>
    <dgm:cxn modelId="{DA7DF6A1-FF90-4D0E-AE69-00857B8EC1CD}" type="presParOf" srcId="{1B2E21D2-E179-47C9-9108-AE7811716E54}" destId="{8F0F1CFD-C069-4704-8349-279C3536EAFA}" srcOrd="4" destOrd="0" presId="urn:microsoft.com/office/officeart/2005/8/layout/list1"/>
    <dgm:cxn modelId="{8B8EED32-53D4-444A-A034-35A4E385205F}" type="presParOf" srcId="{8F0F1CFD-C069-4704-8349-279C3536EAFA}" destId="{7FFE4731-01F8-4D92-955E-E13EE3A79BC8}" srcOrd="0" destOrd="0" presId="urn:microsoft.com/office/officeart/2005/8/layout/list1"/>
    <dgm:cxn modelId="{6FA98658-DAF5-40D0-8A29-98DDF01FB22B}" type="presParOf" srcId="{8F0F1CFD-C069-4704-8349-279C3536EAFA}" destId="{8CDDAACB-46B8-4DEE-8DA9-6B177B2C91BE}" srcOrd="1" destOrd="0" presId="urn:microsoft.com/office/officeart/2005/8/layout/list1"/>
    <dgm:cxn modelId="{73987EE7-A7B6-4709-BA42-4DAD355CD4DF}" type="presParOf" srcId="{1B2E21D2-E179-47C9-9108-AE7811716E54}" destId="{F98556E1-A454-40C6-A21E-63FC0F9B298A}" srcOrd="5" destOrd="0" presId="urn:microsoft.com/office/officeart/2005/8/layout/list1"/>
    <dgm:cxn modelId="{7D6CEE7C-DEC3-4C40-B94C-7F5E49353D1D}" type="presParOf" srcId="{1B2E21D2-E179-47C9-9108-AE7811716E54}" destId="{9299B885-0A1F-4AD5-84B4-71E95B070E1A}" srcOrd="6" destOrd="0" presId="urn:microsoft.com/office/officeart/2005/8/layout/list1"/>
    <dgm:cxn modelId="{4325AACE-C521-478B-BD40-835EA1CEAECC}" type="presParOf" srcId="{1B2E21D2-E179-47C9-9108-AE7811716E54}" destId="{CD578486-3BEE-4CE7-B344-D6526AA85F06}" srcOrd="7" destOrd="0" presId="urn:microsoft.com/office/officeart/2005/8/layout/list1"/>
    <dgm:cxn modelId="{80BB69B0-48A8-42B8-AF88-F3BB182633B0}" type="presParOf" srcId="{1B2E21D2-E179-47C9-9108-AE7811716E54}" destId="{6C1F231C-3710-48ED-88F0-86C4DB06DFED}" srcOrd="8" destOrd="0" presId="urn:microsoft.com/office/officeart/2005/8/layout/list1"/>
    <dgm:cxn modelId="{EF372864-339A-4DB8-84EF-FBAA3CC73E1F}" type="presParOf" srcId="{6C1F231C-3710-48ED-88F0-86C4DB06DFED}" destId="{4CA2B784-EE66-4B34-A4C7-4E7A23ABEB04}" srcOrd="0" destOrd="0" presId="urn:microsoft.com/office/officeart/2005/8/layout/list1"/>
    <dgm:cxn modelId="{8EA4A99A-418B-4660-A77C-2C0695181377}" type="presParOf" srcId="{6C1F231C-3710-48ED-88F0-86C4DB06DFED}" destId="{19C6BE29-ABDE-407E-8F17-30790E82A297}" srcOrd="1" destOrd="0" presId="urn:microsoft.com/office/officeart/2005/8/layout/list1"/>
    <dgm:cxn modelId="{60C97A61-33AD-4321-8DE1-35C87ECB211B}" type="presParOf" srcId="{1B2E21D2-E179-47C9-9108-AE7811716E54}" destId="{7A09D567-EF77-4A54-A735-D052A901F5EB}" srcOrd="9" destOrd="0" presId="urn:microsoft.com/office/officeart/2005/8/layout/list1"/>
    <dgm:cxn modelId="{E04649A0-7BA8-40ED-9E77-DB54B3DFFDEA}" type="presParOf" srcId="{1B2E21D2-E179-47C9-9108-AE7811716E54}" destId="{26601B54-C760-481B-82B6-C8B7AA357A11}" srcOrd="10" destOrd="0" presId="urn:microsoft.com/office/officeart/2005/8/layout/list1"/>
    <dgm:cxn modelId="{C4174943-4A38-4181-A5F4-73C1A7506965}" type="presParOf" srcId="{1B2E21D2-E179-47C9-9108-AE7811716E54}" destId="{46F1B960-B58C-40EB-BDEA-EB67CCC5382D}" srcOrd="11" destOrd="0" presId="urn:microsoft.com/office/officeart/2005/8/layout/list1"/>
    <dgm:cxn modelId="{460E7BCB-B9B8-4A2F-B2B2-9F3AC578D082}" type="presParOf" srcId="{1B2E21D2-E179-47C9-9108-AE7811716E54}" destId="{53F436D4-CF92-4CF1-A154-E3ED2D57129E}" srcOrd="12" destOrd="0" presId="urn:microsoft.com/office/officeart/2005/8/layout/list1"/>
    <dgm:cxn modelId="{B27A98B1-30A2-45AD-BAD0-3E0D1CC91464}" type="presParOf" srcId="{53F436D4-CF92-4CF1-A154-E3ED2D57129E}" destId="{A7D22272-BF4E-4927-B571-E308B46EE138}" srcOrd="0" destOrd="0" presId="urn:microsoft.com/office/officeart/2005/8/layout/list1"/>
    <dgm:cxn modelId="{B0588D0A-CCD6-471A-9A9A-CE913393696D}" type="presParOf" srcId="{53F436D4-CF92-4CF1-A154-E3ED2D57129E}" destId="{F6F38E38-7BED-460F-B88F-32B87B137A53}" srcOrd="1" destOrd="0" presId="urn:microsoft.com/office/officeart/2005/8/layout/list1"/>
    <dgm:cxn modelId="{E9CF259A-5C0C-4F18-B94B-5C4B42CA6409}" type="presParOf" srcId="{1B2E21D2-E179-47C9-9108-AE7811716E54}" destId="{90B9116F-51BA-490B-A383-C81C6F1D135C}" srcOrd="13" destOrd="0" presId="urn:microsoft.com/office/officeart/2005/8/layout/list1"/>
    <dgm:cxn modelId="{A4A43F1B-AB31-4146-A09E-654E19E0F56D}" type="presParOf" srcId="{1B2E21D2-E179-47C9-9108-AE7811716E54}" destId="{4C7EB40F-0A7F-4EB1-A477-AA45D73E6AF8}" srcOrd="14" destOrd="0" presId="urn:microsoft.com/office/officeart/2005/8/layout/list1"/>
    <dgm:cxn modelId="{3000F2A4-6A88-4575-B7CB-EAAB694C5100}" type="presParOf" srcId="{1B2E21D2-E179-47C9-9108-AE7811716E54}" destId="{44AAA36E-A272-45C0-B94E-76BDDB27E476}" srcOrd="15" destOrd="0" presId="urn:microsoft.com/office/officeart/2005/8/layout/list1"/>
    <dgm:cxn modelId="{4E056127-A115-4BA2-AB5C-7292C3D60F1A}" type="presParOf" srcId="{1B2E21D2-E179-47C9-9108-AE7811716E54}" destId="{352E122C-6457-4DA5-A000-6AF00F4B0ACD}" srcOrd="16" destOrd="0" presId="urn:microsoft.com/office/officeart/2005/8/layout/list1"/>
    <dgm:cxn modelId="{F4935B7C-4550-4B7F-A4C7-95EAFC94CCC1}" type="presParOf" srcId="{352E122C-6457-4DA5-A000-6AF00F4B0ACD}" destId="{4BFE900D-6EC1-4ED9-85A7-2196A171208A}" srcOrd="0" destOrd="0" presId="urn:microsoft.com/office/officeart/2005/8/layout/list1"/>
    <dgm:cxn modelId="{6A8C766F-B7E5-4397-8DDC-A8495E78D630}" type="presParOf" srcId="{352E122C-6457-4DA5-A000-6AF00F4B0ACD}" destId="{D9C5FF0B-D2C5-4FA7-85F6-7744D462A7A8}" srcOrd="1" destOrd="0" presId="urn:microsoft.com/office/officeart/2005/8/layout/list1"/>
    <dgm:cxn modelId="{389E2150-5ECB-48F6-A57A-BB1A307AA07F}" type="presParOf" srcId="{1B2E21D2-E179-47C9-9108-AE7811716E54}" destId="{9E250F57-7375-4B2F-AA5D-213D5DF074DC}" srcOrd="17" destOrd="0" presId="urn:microsoft.com/office/officeart/2005/8/layout/list1"/>
    <dgm:cxn modelId="{43946A9B-CF92-43F1-A8E4-E564CFC84685}" type="presParOf" srcId="{1B2E21D2-E179-47C9-9108-AE7811716E54}" destId="{C788C108-D47C-459A-BFD2-A2CFA81B79ED}" srcOrd="18" destOrd="0" presId="urn:microsoft.com/office/officeart/2005/8/layout/list1"/>
    <dgm:cxn modelId="{D1130D5A-A71D-4B6D-9F8D-CA105891752E}" type="presParOf" srcId="{1B2E21D2-E179-47C9-9108-AE7811716E54}" destId="{645E2DB3-03A3-4CF7-B402-EA00BEB39A50}" srcOrd="19" destOrd="0" presId="urn:microsoft.com/office/officeart/2005/8/layout/list1"/>
    <dgm:cxn modelId="{A89CD276-D967-4E54-B481-DBA4BDA43E69}" type="presParOf" srcId="{1B2E21D2-E179-47C9-9108-AE7811716E54}" destId="{D468C63E-DC51-49DF-8DFA-2E3E78479D14}" srcOrd="20" destOrd="0" presId="urn:microsoft.com/office/officeart/2005/8/layout/list1"/>
    <dgm:cxn modelId="{0866C652-964B-4A12-8FC5-CAE63EA93FF2}" type="presParOf" srcId="{D468C63E-DC51-49DF-8DFA-2E3E78479D14}" destId="{0EE05B43-1440-47F3-B7A7-FF94CBA0ECD3}" srcOrd="0" destOrd="0" presId="urn:microsoft.com/office/officeart/2005/8/layout/list1"/>
    <dgm:cxn modelId="{1919DE3D-F41C-4A59-885E-16D22176A5A0}" type="presParOf" srcId="{D468C63E-DC51-49DF-8DFA-2E3E78479D14}" destId="{475869A0-CF53-4A2D-A961-FBBEA9FAE232}" srcOrd="1" destOrd="0" presId="urn:microsoft.com/office/officeart/2005/8/layout/list1"/>
    <dgm:cxn modelId="{BE32610C-076E-49C7-887C-CF7CF841654B}" type="presParOf" srcId="{1B2E21D2-E179-47C9-9108-AE7811716E54}" destId="{BCEA2722-ADFE-473B-8C99-079585266B0F}" srcOrd="21" destOrd="0" presId="urn:microsoft.com/office/officeart/2005/8/layout/list1"/>
    <dgm:cxn modelId="{C68FBD5A-E959-4344-9552-84D99544D8A5}" type="presParOf" srcId="{1B2E21D2-E179-47C9-9108-AE7811716E54}" destId="{C01BF03D-785B-4056-83C2-EC21C3EEAEDD}" srcOrd="22" destOrd="0" presId="urn:microsoft.com/office/officeart/2005/8/layout/list1"/>
    <dgm:cxn modelId="{9E6B73E3-A654-446D-AAF3-AA229BE145A3}" type="presParOf" srcId="{1B2E21D2-E179-47C9-9108-AE7811716E54}" destId="{0020D694-7B98-4C1F-8116-369C5077CBE7}" srcOrd="23" destOrd="0" presId="urn:microsoft.com/office/officeart/2005/8/layout/list1"/>
    <dgm:cxn modelId="{8F69F7F6-5BE5-4894-991C-2A763EBBBD94}" type="presParOf" srcId="{1B2E21D2-E179-47C9-9108-AE7811716E54}" destId="{DFB424C8-DE59-425F-966C-5CB3D244CA67}" srcOrd="24" destOrd="0" presId="urn:microsoft.com/office/officeart/2005/8/layout/list1"/>
    <dgm:cxn modelId="{B4095C32-484A-4C08-98DC-C4E9F74B3836}" type="presParOf" srcId="{DFB424C8-DE59-425F-966C-5CB3D244CA67}" destId="{62C4CBE7-0618-49BE-AC33-65EE07C818F0}" srcOrd="0" destOrd="0" presId="urn:microsoft.com/office/officeart/2005/8/layout/list1"/>
    <dgm:cxn modelId="{21A28A8F-090B-4FDA-837B-7E7A968A3500}" type="presParOf" srcId="{DFB424C8-DE59-425F-966C-5CB3D244CA67}" destId="{A9EFE331-AA56-4708-98DA-C17C0387B136}" srcOrd="1" destOrd="0" presId="urn:microsoft.com/office/officeart/2005/8/layout/list1"/>
    <dgm:cxn modelId="{F7F0950C-6B6C-4AC6-A793-7D1BE6ECFF2C}" type="presParOf" srcId="{1B2E21D2-E179-47C9-9108-AE7811716E54}" destId="{E49FB520-349F-4E5B-BD53-B1CEAC08CB6F}" srcOrd="25" destOrd="0" presId="urn:microsoft.com/office/officeart/2005/8/layout/list1"/>
    <dgm:cxn modelId="{A2EE7C26-0FEA-4673-BD80-73BA3B3BD3A8}" type="presParOf" srcId="{1B2E21D2-E179-47C9-9108-AE7811716E54}" destId="{D61CAB3D-8EDD-4245-8798-F40DF1E62850}" srcOrd="26" destOrd="0" presId="urn:microsoft.com/office/officeart/2005/8/layout/list1"/>
    <dgm:cxn modelId="{5713FA64-40C7-42CF-A91A-2BA9CFE26A1E}" type="presParOf" srcId="{1B2E21D2-E179-47C9-9108-AE7811716E54}" destId="{44EFAFDB-327F-4532-9DB9-9893ECFE6813}" srcOrd="27" destOrd="0" presId="urn:microsoft.com/office/officeart/2005/8/layout/list1"/>
    <dgm:cxn modelId="{4A08050A-DA78-4D01-8E39-4CEAC853D100}" type="presParOf" srcId="{1B2E21D2-E179-47C9-9108-AE7811716E54}" destId="{1ECE46EB-E8F7-43B1-96A3-465BFB0807DD}" srcOrd="28" destOrd="0" presId="urn:microsoft.com/office/officeart/2005/8/layout/list1"/>
    <dgm:cxn modelId="{D8DDC371-E921-4A1C-9A15-E0E4376A6CF7}" type="presParOf" srcId="{1ECE46EB-E8F7-43B1-96A3-465BFB0807DD}" destId="{B836E7DF-4518-41C8-BEE7-5CCC7A24ABE3}" srcOrd="0" destOrd="0" presId="urn:microsoft.com/office/officeart/2005/8/layout/list1"/>
    <dgm:cxn modelId="{1D7E965D-33EB-4C15-9E63-4C45FF0DE005}" type="presParOf" srcId="{1ECE46EB-E8F7-43B1-96A3-465BFB0807DD}" destId="{E59CA286-14C8-4888-94AD-841B4D27229E}" srcOrd="1" destOrd="0" presId="urn:microsoft.com/office/officeart/2005/8/layout/list1"/>
    <dgm:cxn modelId="{C1A4F144-0E49-466A-9078-7D1BC77202E1}" type="presParOf" srcId="{1B2E21D2-E179-47C9-9108-AE7811716E54}" destId="{E646989F-0A04-46BF-B25E-99502413FEA8}" srcOrd="29" destOrd="0" presId="urn:microsoft.com/office/officeart/2005/8/layout/list1"/>
    <dgm:cxn modelId="{F641C6C8-807B-44BA-B0E7-B3A49E3C2D77}" type="presParOf" srcId="{1B2E21D2-E179-47C9-9108-AE7811716E54}" destId="{410D4555-F3BA-42CC-93BC-D146D99C384E}"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custT="1"/>
      <dgm:spPr>
        <a:solidFill>
          <a:schemeClr val="accent5">
            <a:lumMod val="40000"/>
            <a:lumOff val="60000"/>
          </a:schemeClr>
        </a:solidFill>
      </dgm:spPr>
      <dgm:t>
        <a:bodyPr/>
        <a:lstStyle/>
        <a:p>
          <a:pPr rtl="1"/>
          <a:endParaRPr lang="ar-SA" sz="2400"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sz="2400"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sz="2400"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en-US" sz="2400" b="1" dirty="0">
              <a:latin typeface="Sakkal Majalla" pitchFamily="2" charset="-78"/>
              <a:cs typeface="Sakkal Majalla" pitchFamily="2" charset="-78"/>
            </a:rPr>
            <a:t>Senior administrative leaders in the public and private sectors</a:t>
          </a:r>
          <a:endParaRPr lang="ar-SA" sz="2400" b="1" dirty="0">
            <a:latin typeface="Sakkal Majalla" pitchFamily="2" charset="-78"/>
            <a:cs typeface="Sakkal Majalla" pitchFamily="2" charset="-78"/>
          </a:endParaRPr>
        </a:p>
      </dgm:t>
    </dgm:pt>
    <dgm:pt modelId="{0B2C2270-0AD6-4CE3-990F-BE72B5F9DA21}" type="parTrans" cxnId="{A5C20429-5104-44A0-9282-A423D1B2DD89}">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sz="2400"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Administrative Development Department Managers</a:t>
          </a:r>
          <a:endParaRPr lang="ar-SA" sz="2400" b="1" dirty="0">
            <a:latin typeface="Sakkal Majalla" pitchFamily="2" charset="-78"/>
            <a:cs typeface="Sakkal Majalla" pitchFamily="2" charset="-78"/>
          </a:endParaRPr>
        </a:p>
      </dgm:t>
    </dgm:pt>
    <dgm:pt modelId="{B25169C6-341B-41F8-968C-2749CE914F3C}" type="parTrans" cxnId="{22FE92CD-FE47-4580-A802-D7196FD3C91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sz="2400"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Human Resources Managers</a:t>
          </a:r>
          <a:endParaRPr lang="ar-SA" sz="2400" b="1" dirty="0">
            <a:latin typeface="Sakkal Majalla" pitchFamily="2" charset="-78"/>
            <a:cs typeface="Sakkal Majalla" pitchFamily="2" charset="-78"/>
          </a:endParaRPr>
        </a:p>
      </dgm:t>
    </dgm:pt>
    <dgm:pt modelId="{DB7CBFCA-6FB8-4030-B52E-FB6CA02CC7E3}" type="parTrans" cxnId="{DCE78427-D5DE-4D85-905F-2A8BAE0C2487}">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sz="2400"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Directors of Administrative Affairs Departments</a:t>
          </a:r>
          <a:endParaRPr lang="ar-SA" sz="2400" b="1" dirty="0">
            <a:latin typeface="Sakkal Majalla" pitchFamily="2" charset="-78"/>
            <a:cs typeface="Sakkal Majalla" pitchFamily="2" charset="-78"/>
          </a:endParaRPr>
        </a:p>
      </dgm:t>
    </dgm:pt>
    <dgm:pt modelId="{1E93CB61-A9FA-4FB7-8CD3-0062E7FC30FD}" type="sibTrans" cxnId="{DDA423D9-1117-4133-B721-03D4EE7E187D}">
      <dgm:prSet/>
      <dgm:spPr/>
      <dgm:t>
        <a:bodyPr/>
        <a:lstStyle/>
        <a:p>
          <a:pPr rtl="1"/>
          <a:endParaRPr lang="ar-SA" sz="2400" b="1">
            <a:latin typeface="Sakkal Majalla" pitchFamily="2" charset="-78"/>
            <a:cs typeface="Sakkal Majalla" pitchFamily="2" charset="-78"/>
          </a:endParaRPr>
        </a:p>
      </dgm:t>
    </dgm:pt>
    <dgm:pt modelId="{75A4353D-0DF6-4C1E-AFBC-C343803A2DC0}" type="parTrans" cxnId="{DDA423D9-1117-4133-B721-03D4EE7E187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Training Managers</a:t>
          </a:r>
          <a:endParaRPr lang="ar-SA" sz="2400" b="1" dirty="0">
            <a:latin typeface="Sakkal Majalla" pitchFamily="2" charset="-78"/>
            <a:cs typeface="Sakkal Majalla" pitchFamily="2" charset="-78"/>
          </a:endParaRPr>
        </a:p>
      </dgm:t>
    </dgm:pt>
    <dgm:pt modelId="{FE350384-C7B2-4A6A-B123-A00C90F26505}" type="parTrans" cxnId="{F88FC683-6A8F-410A-95C3-0D3F07E37502}">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sz="2400" b="1">
            <a:latin typeface="Sakkal Majalla" pitchFamily="2" charset="-78"/>
            <a:cs typeface="Sakkal Majalla" pitchFamily="2" charset="-78"/>
          </a:endParaRPr>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59063" custScaleY="25590">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25617"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56657" custScaleY="132538" custRadScaleRad="131507" custRadScaleInc="-26207">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2230" custRadScaleInc="57856">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263882" custScaleY="105230" custRadScaleRad="138488" custRadScaleInc="-69213">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362395" custScaleY="137135" custRadScaleRad="137424" custRadScaleInc="32078">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42C4209A-0334-426C-85FD-67D11812F676}" type="presOf" srcId="{75A4353D-0DF6-4C1E-AFBC-C343803A2DC0}" destId="{6A79EBCA-9ABE-4065-BA61-1907DF98F5F7}"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22FE92CD-FE47-4580-A802-D7196FD3C91D}" srcId="{B779D7C5-4D9B-46A1-8245-E340BDC3BEAE}" destId="{7B0E2ACF-5330-48E7-8C5D-D85DDA063DEC}" srcOrd="3" destOrd="0" parTransId="{B25169C6-341B-41F8-968C-2749CE914F3C}" sibTransId="{F1ABBD1F-4696-44AA-BCA5-CD1650F41647}"/>
    <dgm:cxn modelId="{C1C48E9A-211B-4881-8800-B8D43F196599}" type="presOf" srcId="{DB7CBFCA-6FB8-4030-B52E-FB6CA02CC7E3}" destId="{C1C92C46-62DF-45B9-80C1-08F52DC9254E}" srcOrd="0" destOrd="0" presId="urn:microsoft.com/office/officeart/2008/layout/RadialCluster"/>
    <dgm:cxn modelId="{DCE78427-D5DE-4D85-905F-2A8BAE0C2487}" srcId="{B779D7C5-4D9B-46A1-8245-E340BDC3BEAE}" destId="{BD411690-F604-493E-BF45-32919089CCDA}" srcOrd="4" destOrd="0" parTransId="{DB7CBFCA-6FB8-4030-B52E-FB6CA02CC7E3}" sibTransId="{045AA19D-C44D-4432-AF13-8686CD6E145A}"/>
    <dgm:cxn modelId="{B39DC70C-3A32-4C77-B035-E8FD4094D009}" type="presOf" srcId="{B779D7C5-4D9B-46A1-8245-E340BDC3BEAE}" destId="{55FB538E-B696-4CD1-BD25-0C6919258091}" srcOrd="0" destOrd="0" presId="urn:microsoft.com/office/officeart/2008/layout/RadialCluster"/>
    <dgm:cxn modelId="{A36CC477-6EE9-4CE7-84AD-BA2453CDA886}" type="presOf" srcId="{B25169C6-341B-41F8-968C-2749CE914F3C}" destId="{3218381E-413F-4B27-9E55-7D496910C350}" srcOrd="0" destOrd="0" presId="urn:microsoft.com/office/officeart/2008/layout/RadialCluster"/>
    <dgm:cxn modelId="{025A8CAA-869E-4908-A404-2FA1CA57D7A6}" type="presOf" srcId="{72C63523-2232-46C4-B7E3-91432CEEA01F}" destId="{180E7253-1F9E-491D-A8BA-692D6DB85995}" srcOrd="0" destOrd="0" presId="urn:microsoft.com/office/officeart/2008/layout/RadialCluster"/>
    <dgm:cxn modelId="{B24E6F42-9D2C-4252-9739-ABAF8A39C67D}" type="presOf" srcId="{BD411690-F604-493E-BF45-32919089CCDA}" destId="{1FC1BD94-FCCB-4452-9CE8-C9F5B0525152}" srcOrd="0" destOrd="0" presId="urn:microsoft.com/office/officeart/2008/layout/RadialCluster"/>
    <dgm:cxn modelId="{C9CF424B-90B7-4D61-8BA8-425CB54E7AFB}" type="presOf" srcId="{763F2C48-0E4C-49DB-8715-DEC010F830FB}" destId="{E2A6CFD7-81E0-498F-BC69-3475C4E35B06}" srcOrd="0" destOrd="0" presId="urn:microsoft.com/office/officeart/2008/layout/RadialCluster"/>
    <dgm:cxn modelId="{635259EB-17B2-4908-955E-76100DE6439C}" type="presOf" srcId="{51C373A6-E273-49AE-918C-03C5A2B27738}" destId="{51C61CEA-CF53-4CE5-BC82-F200D9B6B629}"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3CFDC0B3-B6C9-4E50-B658-F47C18003B70}" type="presOf" srcId="{7B0E2ACF-5330-48E7-8C5D-D85DDA063DEC}" destId="{EEA19BBD-E921-47D0-92E1-EA693D8F67B2}"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7667010A-453D-4EC1-96EA-32A70E369D8F}" type="presOf" srcId="{0B2C2270-0AD6-4CE3-990F-BE72B5F9DA21}" destId="{795159FE-15C5-439F-B324-8762399800E7}" srcOrd="0" destOrd="0" presId="urn:microsoft.com/office/officeart/2008/layout/RadialCluster"/>
    <dgm:cxn modelId="{8995BB5E-19BB-475E-B9D2-9E5229B553BB}" type="presOf" srcId="{9A92B78B-F606-4A34-93CF-9185EEE8C32B}" destId="{1C6E8FCF-2134-4544-AE6A-0028715FB42E}" srcOrd="0" destOrd="0" presId="urn:microsoft.com/office/officeart/2008/layout/RadialCluster"/>
    <dgm:cxn modelId="{D887B57D-2743-46DA-ACC4-118DD10DDCB0}" type="presOf" srcId="{FE350384-C7B2-4A6A-B123-A00C90F26505}" destId="{D78F131E-D5F7-4331-AF25-C70E34F23F35}" srcOrd="0" destOrd="0" presId="urn:microsoft.com/office/officeart/2008/layout/RadialCluster"/>
    <dgm:cxn modelId="{F3C08987-83AD-449A-8A96-46175DE6F373}" type="presParOf" srcId="{E2A6CFD7-81E0-498F-BC69-3475C4E35B06}" destId="{4F619D92-A000-4DF5-A83B-033DE8B4498E}" srcOrd="0" destOrd="0" presId="urn:microsoft.com/office/officeart/2008/layout/RadialCluster"/>
    <dgm:cxn modelId="{4231AD56-4A5D-490D-A6CD-5B9906EC98B7}" type="presParOf" srcId="{4F619D92-A000-4DF5-A83B-033DE8B4498E}" destId="{55FB538E-B696-4CD1-BD25-0C6919258091}" srcOrd="0" destOrd="0" presId="urn:microsoft.com/office/officeart/2008/layout/RadialCluster"/>
    <dgm:cxn modelId="{48D3035F-A07C-4E3A-9509-D43B3285D115}" type="presParOf" srcId="{4F619D92-A000-4DF5-A83B-033DE8B4498E}" destId="{795159FE-15C5-439F-B324-8762399800E7}" srcOrd="1" destOrd="0" presId="urn:microsoft.com/office/officeart/2008/layout/RadialCluster"/>
    <dgm:cxn modelId="{8BC24DC3-090C-4120-A720-6E632599F942}" type="presParOf" srcId="{4F619D92-A000-4DF5-A83B-033DE8B4498E}" destId="{51C61CEA-CF53-4CE5-BC82-F200D9B6B629}" srcOrd="2" destOrd="0" presId="urn:microsoft.com/office/officeart/2008/layout/RadialCluster"/>
    <dgm:cxn modelId="{05D5EADC-73E3-41F5-9110-0D9E6D26F3EF}" type="presParOf" srcId="{4F619D92-A000-4DF5-A83B-033DE8B4498E}" destId="{6A79EBCA-9ABE-4065-BA61-1907DF98F5F7}" srcOrd="3" destOrd="0" presId="urn:microsoft.com/office/officeart/2008/layout/RadialCluster"/>
    <dgm:cxn modelId="{EAEAEE24-F73C-4A6D-A5A8-51EA1E327700}" type="presParOf" srcId="{4F619D92-A000-4DF5-A83B-033DE8B4498E}" destId="{180E7253-1F9E-491D-A8BA-692D6DB85995}" srcOrd="4" destOrd="0" presId="urn:microsoft.com/office/officeart/2008/layout/RadialCluster"/>
    <dgm:cxn modelId="{B8AD5B67-93BB-48B5-9C45-C27AB225E5A4}" type="presParOf" srcId="{4F619D92-A000-4DF5-A83B-033DE8B4498E}" destId="{D78F131E-D5F7-4331-AF25-C70E34F23F35}" srcOrd="5" destOrd="0" presId="urn:microsoft.com/office/officeart/2008/layout/RadialCluster"/>
    <dgm:cxn modelId="{C6CAF8D2-F271-40EE-86B4-D80AEAF61F69}" type="presParOf" srcId="{4F619D92-A000-4DF5-A83B-033DE8B4498E}" destId="{1C6E8FCF-2134-4544-AE6A-0028715FB42E}" srcOrd="6" destOrd="0" presId="urn:microsoft.com/office/officeart/2008/layout/RadialCluster"/>
    <dgm:cxn modelId="{DE9911F1-B33D-411E-B1A1-8E3EB56D9620}" type="presParOf" srcId="{4F619D92-A000-4DF5-A83B-033DE8B4498E}" destId="{3218381E-413F-4B27-9E55-7D496910C350}" srcOrd="7" destOrd="0" presId="urn:microsoft.com/office/officeart/2008/layout/RadialCluster"/>
    <dgm:cxn modelId="{88DC3209-4A53-4CBE-90E5-183696EEB041}" type="presParOf" srcId="{4F619D92-A000-4DF5-A83B-033DE8B4498E}" destId="{EEA19BBD-E921-47D0-92E1-EA693D8F67B2}" srcOrd="8" destOrd="0" presId="urn:microsoft.com/office/officeart/2008/layout/RadialCluster"/>
    <dgm:cxn modelId="{CDF76C96-31B5-4C63-8A3F-9A69826AEABF}" type="presParOf" srcId="{4F619D92-A000-4DF5-A83B-033DE8B4498E}" destId="{C1C92C46-62DF-45B9-80C1-08F52DC9254E}" srcOrd="9" destOrd="0" presId="urn:microsoft.com/office/officeart/2008/layout/RadialCluster"/>
    <dgm:cxn modelId="{B6CB6911-E8CD-4F73-AD35-E6484C32E40C}"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فلسفة إدارة الموارد البشرية و أهم النظريات التي تقوم عليها</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أهم سياسات و الاستراتيجيات الفعالة في إدارة الموارد البشرية</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المفاهيم الرئيسية لتنمية رأس المال البشري</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سبل التدريب الفعال للموارد البشرية و إدارة الحياة الوظيفية</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إجراءات الموارد البشرية </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البعد الأخلاقي لإدارة الموارد البشرية</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القدرة على إدارة المعرفة واستثمارها في إدارة الموارد البشرية</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مفهوم إدارة الموارد البشرية و الإطار النظري الذي تقوم عليه</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540A66A-C1B8-4421-AB1E-8A8353141447}">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ماهية المسؤولية الاجتماعية للشركات والمنظمات</a:t>
          </a:r>
          <a:r>
            <a:rPr lang="ar-SA" sz="2000" b="1" dirty="0">
              <a:effectLst>
                <a:outerShdw blurRad="38100" dist="38100" dir="2700000" algn="tl">
                  <a:srgbClr val="000000">
                    <a:alpha val="43137"/>
                  </a:srgbClr>
                </a:outerShdw>
              </a:effectLst>
              <a:latin typeface="Sakkal Majalla" pitchFamily="2" charset="-78"/>
              <a:cs typeface="Sakkal Majalla" pitchFamily="2" charset="-78"/>
            </a:rPr>
            <a:t>. </a:t>
          </a:r>
        </a:p>
      </dgm:t>
    </dgm:pt>
    <dgm:pt modelId="{78172412-8CE8-4BEB-B8E3-E4F4832A5F69}" type="par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550D5C06-1D04-45A7-8902-010ED01749D8}" type="sib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62C5E61-4431-431A-B0BB-6BB8F541DF30}">
      <dgm:prSet custT="1"/>
      <dgm:spPr>
        <a:solidFill>
          <a:schemeClr val="accent5">
            <a:lumMod val="75000"/>
          </a:schemeClr>
        </a:solidFill>
      </dgm:spPr>
      <dgm:t>
        <a:bodyPr/>
        <a:lstStyle/>
        <a:p>
          <a:pPr rtl="1"/>
          <a:r>
            <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أهمية نظم المعلومات للموارد البشرية وكيفية استثمارها في الموارد البشرية </a:t>
          </a:r>
        </a:p>
      </dgm:t>
    </dgm:pt>
    <dgm:pt modelId="{57E6ACDD-D642-4484-A70D-4B53D047DFA0}" type="parTrans" cxnId="{0A189614-C5CD-494F-A3FC-596F30945E67}">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63A10366-C5B6-4717-A628-8E1EDA888348}" type="sibTrans" cxnId="{0A189614-C5CD-494F-A3FC-596F30945E67}">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10"/>
      <dgm:spPr/>
      <dgm:t>
        <a:bodyPr/>
        <a:lstStyle/>
        <a:p>
          <a:endParaRPr lang="en-US"/>
        </a:p>
      </dgm:t>
    </dgm:pt>
    <dgm:pt modelId="{912A154E-7E26-4FD9-8586-98A4D563445E}" type="pres">
      <dgm:prSet presAssocID="{7D685BDE-DF26-47F7-ADBA-DA8FB522419D}" presName="parentText" presStyleLbl="node1" presStyleIdx="0" presStyleCnt="10" custScaleX="128972" custLinFactNeighborX="2804" custLinFactNeighborY="10465">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10">
        <dgm:presLayoutVars>
          <dgm:bulletEnabled val="1"/>
        </dgm:presLayoutVars>
      </dgm:prSet>
      <dgm:spPr>
        <a:solidFill>
          <a:schemeClr val="accent5">
            <a:lumMod val="60000"/>
            <a:lumOff val="40000"/>
            <a:alpha val="9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10"/>
      <dgm:spPr/>
      <dgm:t>
        <a:bodyPr/>
        <a:lstStyle/>
        <a:p>
          <a:endParaRPr lang="en-US"/>
        </a:p>
      </dgm:t>
    </dgm:pt>
    <dgm:pt modelId="{51907A20-D729-4177-A9EF-45E5A777F45E}" type="pres">
      <dgm:prSet presAssocID="{DE335DA2-74C7-49FC-99F6-117D6F9222C9}" presName="parentText" presStyleLbl="node1" presStyleIdx="1" presStyleCnt="10" custScaleX="128972">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10">
        <dgm:presLayoutVars>
          <dgm:bulletEnabled val="1"/>
        </dgm:presLayoutVars>
      </dgm:prSet>
      <dgm:spPr>
        <a:solidFill>
          <a:schemeClr val="accent5">
            <a:lumMod val="60000"/>
            <a:lumOff val="40000"/>
            <a:alpha val="9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10"/>
      <dgm:spPr/>
      <dgm:t>
        <a:bodyPr/>
        <a:lstStyle/>
        <a:p>
          <a:endParaRPr lang="en-US"/>
        </a:p>
      </dgm:t>
    </dgm:pt>
    <dgm:pt modelId="{472E6C30-CBED-4109-9D4E-20278BC208BB}" type="pres">
      <dgm:prSet presAssocID="{2ED18327-05CF-47BC-91D4-2661E130CE9E}" presName="parentText" presStyleLbl="node1" presStyleIdx="2" presStyleCnt="10" custScaleX="128972">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10">
        <dgm:presLayoutVars>
          <dgm:bulletEnabled val="1"/>
        </dgm:presLayoutVars>
      </dgm:prSet>
      <dgm:spPr>
        <a:solidFill>
          <a:schemeClr val="accent5">
            <a:lumMod val="60000"/>
            <a:lumOff val="40000"/>
            <a:alpha val="9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10"/>
      <dgm:spPr/>
      <dgm:t>
        <a:bodyPr/>
        <a:lstStyle/>
        <a:p>
          <a:endParaRPr lang="en-US"/>
        </a:p>
      </dgm:t>
    </dgm:pt>
    <dgm:pt modelId="{BAD89E29-E8A7-45AD-A78B-E2905A5C7048}" type="pres">
      <dgm:prSet presAssocID="{7BDE62FF-3D8E-456D-BF79-F97AD00D956A}" presName="parentText" presStyleLbl="node1" presStyleIdx="3" presStyleCnt="10" custScaleX="128972">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10">
        <dgm:presLayoutVars>
          <dgm:bulletEnabled val="1"/>
        </dgm:presLayoutVars>
      </dgm:prSet>
      <dgm:spPr>
        <a:solidFill>
          <a:schemeClr val="accent5">
            <a:lumMod val="60000"/>
            <a:lumOff val="40000"/>
            <a:alpha val="9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10"/>
      <dgm:spPr/>
      <dgm:t>
        <a:bodyPr/>
        <a:lstStyle/>
        <a:p>
          <a:endParaRPr lang="en-US"/>
        </a:p>
      </dgm:t>
    </dgm:pt>
    <dgm:pt modelId="{48201E9E-7820-487A-BC03-CBC828DB752F}" type="pres">
      <dgm:prSet presAssocID="{13ADC3BF-F9DB-413C-A0B0-EF6D23678C09}" presName="parentText" presStyleLbl="node1" presStyleIdx="4" presStyleCnt="10" custScaleX="128972">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10">
        <dgm:presLayoutVars>
          <dgm:bulletEnabled val="1"/>
        </dgm:presLayoutVars>
      </dgm:prSet>
      <dgm:spPr>
        <a:solidFill>
          <a:schemeClr val="accent5">
            <a:lumMod val="60000"/>
            <a:lumOff val="40000"/>
            <a:alpha val="9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10"/>
      <dgm:spPr/>
      <dgm:t>
        <a:bodyPr/>
        <a:lstStyle/>
        <a:p>
          <a:endParaRPr lang="en-US"/>
        </a:p>
      </dgm:t>
    </dgm:pt>
    <dgm:pt modelId="{F496745B-7AA1-4FFE-99B9-658EC14CAF7D}" type="pres">
      <dgm:prSet presAssocID="{2AE139D6-BDD0-40CF-B9CC-DB104C987916}" presName="parentText" presStyleLbl="node1" presStyleIdx="5" presStyleCnt="10" custScaleX="128972">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10">
        <dgm:presLayoutVars>
          <dgm:bulletEnabled val="1"/>
        </dgm:presLayoutVars>
      </dgm:prSet>
      <dgm:spPr>
        <a:solidFill>
          <a:schemeClr val="accent5">
            <a:lumMod val="60000"/>
            <a:lumOff val="40000"/>
            <a:alpha val="9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10"/>
      <dgm:spPr/>
      <dgm:t>
        <a:bodyPr/>
        <a:lstStyle/>
        <a:p>
          <a:endParaRPr lang="en-US"/>
        </a:p>
      </dgm:t>
    </dgm:pt>
    <dgm:pt modelId="{2B3EF442-2D4C-4650-BF5A-209428008FB7}" type="pres">
      <dgm:prSet presAssocID="{58BDD10F-39D0-468D-BA7F-B51932FDA94D}" presName="parentText" presStyleLbl="node1" presStyleIdx="6" presStyleCnt="10" custScaleX="128972">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10">
        <dgm:presLayoutVars>
          <dgm:bulletEnabled val="1"/>
        </dgm:presLayoutVars>
      </dgm:prSet>
      <dgm:spPr>
        <a:solidFill>
          <a:schemeClr val="accent5">
            <a:lumMod val="60000"/>
            <a:lumOff val="40000"/>
            <a:alpha val="9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10"/>
      <dgm:spPr/>
      <dgm:t>
        <a:bodyPr/>
        <a:lstStyle/>
        <a:p>
          <a:endParaRPr lang="en-US"/>
        </a:p>
      </dgm:t>
    </dgm:pt>
    <dgm:pt modelId="{16B52396-1FE9-443E-9F2F-44E95A7AABDD}" type="pres">
      <dgm:prSet presAssocID="{B1287E3B-BD90-407B-BFDA-9304C83149B8}" presName="parentText" presStyleLbl="node1" presStyleIdx="7" presStyleCnt="10"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10">
        <dgm:presLayoutVars>
          <dgm:bulletEnabled val="1"/>
        </dgm:presLayoutVars>
      </dgm:prSet>
      <dgm:spPr>
        <a:solidFill>
          <a:schemeClr val="accent5">
            <a:lumMod val="60000"/>
            <a:lumOff val="40000"/>
            <a:alpha val="90000"/>
          </a:schemeClr>
        </a:solidFill>
      </dgm:spPr>
      <dgm:t>
        <a:bodyPr/>
        <a:lstStyle/>
        <a:p>
          <a:endParaRPr lang="en-US"/>
        </a:p>
      </dgm:t>
    </dgm:pt>
    <dgm:pt modelId="{DAB39A07-F4F3-4564-AFF8-AB9F39458186}" type="pres">
      <dgm:prSet presAssocID="{886900BA-9DE8-4B6F-8416-C356734DF0AA}" presName="spaceBetweenRectangles" presStyleCnt="0"/>
      <dgm:spPr/>
    </dgm:pt>
    <dgm:pt modelId="{796AC022-B37E-4C3C-BFA2-8A50F2C59A25}" type="pres">
      <dgm:prSet presAssocID="{A540A66A-C1B8-4421-AB1E-8A8353141447}" presName="parentLin" presStyleCnt="0"/>
      <dgm:spPr/>
    </dgm:pt>
    <dgm:pt modelId="{7CA566BB-9C0F-4A11-B9D1-B000E3CDA86F}" type="pres">
      <dgm:prSet presAssocID="{A540A66A-C1B8-4421-AB1E-8A8353141447}" presName="parentLeftMargin" presStyleLbl="node1" presStyleIdx="7" presStyleCnt="10"/>
      <dgm:spPr/>
      <dgm:t>
        <a:bodyPr/>
        <a:lstStyle/>
        <a:p>
          <a:endParaRPr lang="en-US"/>
        </a:p>
      </dgm:t>
    </dgm:pt>
    <dgm:pt modelId="{01ECA907-77B4-4246-A25A-EBDDF84061FC}" type="pres">
      <dgm:prSet presAssocID="{A540A66A-C1B8-4421-AB1E-8A8353141447}" presName="parentText" presStyleLbl="node1" presStyleIdx="8" presStyleCnt="10" custScaleX="127960" custLinFactNeighborX="-10440">
        <dgm:presLayoutVars>
          <dgm:chMax val="0"/>
          <dgm:bulletEnabled val="1"/>
        </dgm:presLayoutVars>
      </dgm:prSet>
      <dgm:spPr/>
      <dgm:t>
        <a:bodyPr/>
        <a:lstStyle/>
        <a:p>
          <a:endParaRPr lang="en-US"/>
        </a:p>
      </dgm:t>
    </dgm:pt>
    <dgm:pt modelId="{4A2885D8-F449-4914-A267-87D96DFF8A68}" type="pres">
      <dgm:prSet presAssocID="{A540A66A-C1B8-4421-AB1E-8A8353141447}" presName="negativeSpace" presStyleCnt="0"/>
      <dgm:spPr/>
    </dgm:pt>
    <dgm:pt modelId="{79DF24FD-8817-4F19-A6EC-F3BF6DF4F19F}" type="pres">
      <dgm:prSet presAssocID="{A540A66A-C1B8-4421-AB1E-8A8353141447}" presName="childText" presStyleLbl="conFgAcc1" presStyleIdx="8" presStyleCnt="10">
        <dgm:presLayoutVars>
          <dgm:bulletEnabled val="1"/>
        </dgm:presLayoutVars>
      </dgm:prSet>
      <dgm:spPr>
        <a:solidFill>
          <a:schemeClr val="accent5">
            <a:lumMod val="60000"/>
            <a:lumOff val="40000"/>
            <a:alpha val="90000"/>
          </a:schemeClr>
        </a:solidFill>
      </dgm:spPr>
      <dgm:t>
        <a:bodyPr/>
        <a:lstStyle/>
        <a:p>
          <a:endParaRPr lang="en-US"/>
        </a:p>
      </dgm:t>
    </dgm:pt>
    <dgm:pt modelId="{2210ACF5-4BBF-48B3-9234-38C34C6CEC8C}" type="pres">
      <dgm:prSet presAssocID="{550D5C06-1D04-45A7-8902-010ED01749D8}" presName="spaceBetweenRectangles" presStyleCnt="0"/>
      <dgm:spPr/>
    </dgm:pt>
    <dgm:pt modelId="{CC67F775-BFE1-4450-81C2-93AC2693CB65}" type="pres">
      <dgm:prSet presAssocID="{762C5E61-4431-431A-B0BB-6BB8F541DF30}" presName="parentLin" presStyleCnt="0"/>
      <dgm:spPr/>
    </dgm:pt>
    <dgm:pt modelId="{05A4720A-B248-457C-B5DE-832B4BE1C697}" type="pres">
      <dgm:prSet presAssocID="{762C5E61-4431-431A-B0BB-6BB8F541DF30}" presName="parentLeftMargin" presStyleLbl="node1" presStyleIdx="8" presStyleCnt="10"/>
      <dgm:spPr/>
      <dgm:t>
        <a:bodyPr/>
        <a:lstStyle/>
        <a:p>
          <a:endParaRPr lang="en-US"/>
        </a:p>
      </dgm:t>
    </dgm:pt>
    <dgm:pt modelId="{874DA88D-4063-4ED2-A7CA-443469516623}" type="pres">
      <dgm:prSet presAssocID="{762C5E61-4431-431A-B0BB-6BB8F541DF30}" presName="parentText" presStyleLbl="node1" presStyleIdx="9" presStyleCnt="10" custScaleX="128062">
        <dgm:presLayoutVars>
          <dgm:chMax val="0"/>
          <dgm:bulletEnabled val="1"/>
        </dgm:presLayoutVars>
      </dgm:prSet>
      <dgm:spPr/>
      <dgm:t>
        <a:bodyPr/>
        <a:lstStyle/>
        <a:p>
          <a:endParaRPr lang="en-US"/>
        </a:p>
      </dgm:t>
    </dgm:pt>
    <dgm:pt modelId="{5742A548-F40F-4134-BE7D-DB4D66EF8BEA}" type="pres">
      <dgm:prSet presAssocID="{762C5E61-4431-431A-B0BB-6BB8F541DF30}" presName="negativeSpace" presStyleCnt="0"/>
      <dgm:spPr/>
    </dgm:pt>
    <dgm:pt modelId="{3D814386-A274-4F52-ADEE-689C4B900746}" type="pres">
      <dgm:prSet presAssocID="{762C5E61-4431-431A-B0BB-6BB8F541DF30}" presName="childText" presStyleLbl="conFgAcc1" presStyleIdx="9" presStyleCnt="10">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F9CF8DB2-8D85-4338-A01F-E2BBE46EB3DE}" srcId="{B8B06934-C1FE-4975-B808-6657D04C4D30}" destId="{A540A66A-C1B8-4421-AB1E-8A8353141447}" srcOrd="8" destOrd="0" parTransId="{78172412-8CE8-4BEB-B8E3-E4F4832A5F69}" sibTransId="{550D5C06-1D04-45A7-8902-010ED01749D8}"/>
    <dgm:cxn modelId="{3B18D45E-7D51-4FD5-A22A-0089BCAB3A62}" type="presOf" srcId="{A540A66A-C1B8-4421-AB1E-8A8353141447}" destId="{7CA566BB-9C0F-4A11-B9D1-B000E3CDA86F}" srcOrd="0" destOrd="0" presId="urn:microsoft.com/office/officeart/2005/8/layout/list1"/>
    <dgm:cxn modelId="{1F299DB9-D7B4-4193-9AE8-3367FB7EDFAF}" type="presOf" srcId="{762C5E61-4431-431A-B0BB-6BB8F541DF30}" destId="{874DA88D-4063-4ED2-A7CA-443469516623}" srcOrd="1" destOrd="0" presId="urn:microsoft.com/office/officeart/2005/8/layout/list1"/>
    <dgm:cxn modelId="{AD115F93-B17A-4CCE-9A17-81CC66B1B6E9}" type="presOf" srcId="{7BDE62FF-3D8E-456D-BF79-F97AD00D956A}" destId="{3CCF7002-B127-4D7D-B81D-85A8A6B94E05}"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E62886A0-9D18-4C8F-B1EE-69FCE1871132}" type="presOf" srcId="{762C5E61-4431-431A-B0BB-6BB8F541DF30}" destId="{05A4720A-B248-457C-B5DE-832B4BE1C697}" srcOrd="0" destOrd="0" presId="urn:microsoft.com/office/officeart/2005/8/layout/list1"/>
    <dgm:cxn modelId="{87D0DDC0-9CE1-454A-9DAC-EE4D27DE29C0}" type="presOf" srcId="{13ADC3BF-F9DB-413C-A0B0-EF6D23678C09}" destId="{48201E9E-7820-487A-BC03-CBC828DB752F}" srcOrd="1" destOrd="0" presId="urn:microsoft.com/office/officeart/2005/8/layout/list1"/>
    <dgm:cxn modelId="{F2F1D9FA-6E62-48D7-A5C7-5AF72508DEF3}" type="presOf" srcId="{2ED18327-05CF-47BC-91D4-2661E130CE9E}" destId="{3E3A1408-84B9-401B-918F-E5A5BB7AA72F}" srcOrd="0" destOrd="0" presId="urn:microsoft.com/office/officeart/2005/8/layout/list1"/>
    <dgm:cxn modelId="{FBC05FFB-9330-41C2-96AC-B931A20AE721}" type="presOf" srcId="{B1287E3B-BD90-407B-BFDA-9304C83149B8}" destId="{900A2AB8-7510-4AA8-B860-EDD096DF373B}" srcOrd="0" destOrd="0" presId="urn:microsoft.com/office/officeart/2005/8/layout/list1"/>
    <dgm:cxn modelId="{506398A5-9A41-4AF9-80AA-FD8AD07C0E0E}" type="presOf" srcId="{2AE139D6-BDD0-40CF-B9CC-DB104C987916}" destId="{E01400BD-0CC9-4837-97C3-F601BA4651B4}" srcOrd="0" destOrd="0" presId="urn:microsoft.com/office/officeart/2005/8/layout/list1"/>
    <dgm:cxn modelId="{954B6EFB-4CAB-42E4-BA71-1EB5707633DD}" type="presOf" srcId="{58BDD10F-39D0-468D-BA7F-B51932FDA94D}" destId="{2B3EF442-2D4C-4650-BF5A-209428008FB7}" srcOrd="1" destOrd="0" presId="urn:microsoft.com/office/officeart/2005/8/layout/list1"/>
    <dgm:cxn modelId="{78344FB0-4851-4871-B63D-1267E21CFA78}" type="presOf" srcId="{7D685BDE-DF26-47F7-ADBA-DA8FB522419D}" destId="{2682A327-C04E-4FF9-9D3D-BE97B4FABD93}" srcOrd="0" destOrd="0" presId="urn:microsoft.com/office/officeart/2005/8/layout/list1"/>
    <dgm:cxn modelId="{3B08E519-89B9-4E00-BC51-57FC45D2ED11}" type="presOf" srcId="{2AE139D6-BDD0-40CF-B9CC-DB104C987916}" destId="{F496745B-7AA1-4FFE-99B9-658EC14CAF7D}" srcOrd="1"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0874B6EB-A9C2-4DB3-88B6-28BC3A577711}" srcId="{B8B06934-C1FE-4975-B808-6657D04C4D30}" destId="{7D685BDE-DF26-47F7-ADBA-DA8FB522419D}" srcOrd="0" destOrd="0" parTransId="{DC2E0680-FD0E-4D1B-9C18-32EAAD6EDF9C}" sibTransId="{0358AE6B-BE1B-4D6D-AAFA-26CE709199B7}"/>
    <dgm:cxn modelId="{95C4C16F-D2C2-451C-9F1F-21380B44D24F}" type="presOf" srcId="{B1287E3B-BD90-407B-BFDA-9304C83149B8}" destId="{16B52396-1FE9-443E-9F2F-44E95A7AABDD}" srcOrd="1" destOrd="0" presId="urn:microsoft.com/office/officeart/2005/8/layout/list1"/>
    <dgm:cxn modelId="{8AB18F38-54E2-4806-BF22-B3A19B13E1CA}" type="presOf" srcId="{7D685BDE-DF26-47F7-ADBA-DA8FB522419D}" destId="{912A154E-7E26-4FD9-8586-98A4D563445E}" srcOrd="1" destOrd="0" presId="urn:microsoft.com/office/officeart/2005/8/layout/list1"/>
    <dgm:cxn modelId="{D685B630-D4F7-48AF-AC97-9B18269A013D}" type="presOf" srcId="{A540A66A-C1B8-4421-AB1E-8A8353141447}" destId="{01ECA907-77B4-4246-A25A-EBDDF84061FC}" srcOrd="1" destOrd="0" presId="urn:microsoft.com/office/officeart/2005/8/layout/list1"/>
    <dgm:cxn modelId="{26B346A0-D8C3-417B-B537-664725EF0A89}" type="presOf" srcId="{13ADC3BF-F9DB-413C-A0B0-EF6D23678C09}" destId="{4D3C5DAF-614E-4D70-ACB5-998B2AD036C5}" srcOrd="0"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AC805812-B7D7-4E61-B94A-DC7792307367}" srcId="{B8B06934-C1FE-4975-B808-6657D04C4D30}" destId="{2AE139D6-BDD0-40CF-B9CC-DB104C987916}" srcOrd="5" destOrd="0" parTransId="{EEED5853-7A85-4F8A-BDB6-FDD946AEEB03}" sibTransId="{25362414-EF50-450B-B635-3DAF014269DE}"/>
    <dgm:cxn modelId="{86153AA8-13A2-4022-B638-8AD3A05616D6}" type="presOf" srcId="{7BDE62FF-3D8E-456D-BF79-F97AD00D956A}" destId="{BAD89E29-E8A7-45AD-A78B-E2905A5C7048}" srcOrd="1" destOrd="0" presId="urn:microsoft.com/office/officeart/2005/8/layout/list1"/>
    <dgm:cxn modelId="{DC8BD5D9-D0CA-4142-86DC-CF36E9B07C2F}" type="presOf" srcId="{DE335DA2-74C7-49FC-99F6-117D6F9222C9}" destId="{7485EB0A-1176-4D10-8477-91EADD323AF3}" srcOrd="0" destOrd="0" presId="urn:microsoft.com/office/officeart/2005/8/layout/list1"/>
    <dgm:cxn modelId="{698AF79E-9D95-4ADD-80C9-74CC2186E789}" srcId="{B8B06934-C1FE-4975-B808-6657D04C4D30}" destId="{B1287E3B-BD90-407B-BFDA-9304C83149B8}" srcOrd="7" destOrd="0" parTransId="{4BF03883-5731-4794-9564-C5DE2A4AE0F1}" sibTransId="{886900BA-9DE8-4B6F-8416-C356734DF0AA}"/>
    <dgm:cxn modelId="{620BC621-F010-4D7F-A408-D24DA9D6681C}" srcId="{B8B06934-C1FE-4975-B808-6657D04C4D30}" destId="{7BDE62FF-3D8E-456D-BF79-F97AD00D956A}" srcOrd="3" destOrd="0" parTransId="{F3D0D2E9-A0C8-45DE-A889-12FD54D4DAE3}" sibTransId="{D2546930-1676-41E6-922B-3E470CB39FF1}"/>
    <dgm:cxn modelId="{26865325-D2EF-4562-83DA-48A9A93F74F6}" type="presOf" srcId="{2ED18327-05CF-47BC-91D4-2661E130CE9E}" destId="{472E6C30-CBED-4109-9D4E-20278BC208BB}" srcOrd="1" destOrd="0" presId="urn:microsoft.com/office/officeart/2005/8/layout/list1"/>
    <dgm:cxn modelId="{9DE4298A-CC76-4D5A-9A44-031EC0A5F277}" type="presOf" srcId="{58BDD10F-39D0-468D-BA7F-B51932FDA94D}" destId="{6F4FB4C7-AEE4-447D-93C0-E7739B8DC255}" srcOrd="0" destOrd="0" presId="urn:microsoft.com/office/officeart/2005/8/layout/list1"/>
    <dgm:cxn modelId="{0593171D-008D-4CFF-8806-8D7826BFAC53}" type="presOf" srcId="{B8B06934-C1FE-4975-B808-6657D04C4D30}" destId="{F8D4BB58-BB70-4589-A1D4-F1319257FB11}" srcOrd="0" destOrd="0" presId="urn:microsoft.com/office/officeart/2005/8/layout/list1"/>
    <dgm:cxn modelId="{0A189614-C5CD-494F-A3FC-596F30945E67}" srcId="{B8B06934-C1FE-4975-B808-6657D04C4D30}" destId="{762C5E61-4431-431A-B0BB-6BB8F541DF30}" srcOrd="9" destOrd="0" parTransId="{57E6ACDD-D642-4484-A70D-4B53D047DFA0}" sibTransId="{63A10366-C5B6-4717-A628-8E1EDA888348}"/>
    <dgm:cxn modelId="{9BB00AB2-2667-46B4-A327-C7F3B1E69472}" srcId="{B8B06934-C1FE-4975-B808-6657D04C4D30}" destId="{DE335DA2-74C7-49FC-99F6-117D6F9222C9}" srcOrd="1" destOrd="0" parTransId="{5E7EA675-35FE-49C2-A812-CC084CCCF404}" sibTransId="{02281363-EBB4-487B-A065-FB189D6E747C}"/>
    <dgm:cxn modelId="{7D170C3F-B313-4E21-8F8A-BD9AC02FFB41}" type="presOf" srcId="{DE335DA2-74C7-49FC-99F6-117D6F9222C9}" destId="{51907A20-D729-4177-A9EF-45E5A777F45E}" srcOrd="1" destOrd="0" presId="urn:microsoft.com/office/officeart/2005/8/layout/list1"/>
    <dgm:cxn modelId="{C5177BB1-25B2-4CE5-8E26-3CBD961ACAEB}" type="presParOf" srcId="{F8D4BB58-BB70-4589-A1D4-F1319257FB11}" destId="{F0A9A397-31C7-4EEC-90C0-BA2FC985B0B8}" srcOrd="0" destOrd="0" presId="urn:microsoft.com/office/officeart/2005/8/layout/list1"/>
    <dgm:cxn modelId="{179ECA9D-9019-4E44-A1FE-3B6AD0855752}" type="presParOf" srcId="{F0A9A397-31C7-4EEC-90C0-BA2FC985B0B8}" destId="{2682A327-C04E-4FF9-9D3D-BE97B4FABD93}" srcOrd="0" destOrd="0" presId="urn:microsoft.com/office/officeart/2005/8/layout/list1"/>
    <dgm:cxn modelId="{A857A881-9AE5-4085-9305-5FF71FA325D0}" type="presParOf" srcId="{F0A9A397-31C7-4EEC-90C0-BA2FC985B0B8}" destId="{912A154E-7E26-4FD9-8586-98A4D563445E}" srcOrd="1" destOrd="0" presId="urn:microsoft.com/office/officeart/2005/8/layout/list1"/>
    <dgm:cxn modelId="{68F49B4A-352A-4659-9FEC-C410E6631742}" type="presParOf" srcId="{F8D4BB58-BB70-4589-A1D4-F1319257FB11}" destId="{5F080512-52E1-490B-B67F-CD29510F8E03}" srcOrd="1" destOrd="0" presId="urn:microsoft.com/office/officeart/2005/8/layout/list1"/>
    <dgm:cxn modelId="{FE9C065B-4247-4F19-8706-3042513816BE}" type="presParOf" srcId="{F8D4BB58-BB70-4589-A1D4-F1319257FB11}" destId="{3524E8D2-CC2A-42DD-A370-7AE56C307456}" srcOrd="2" destOrd="0" presId="urn:microsoft.com/office/officeart/2005/8/layout/list1"/>
    <dgm:cxn modelId="{84999868-B22D-4613-994F-FF2868926458}" type="presParOf" srcId="{F8D4BB58-BB70-4589-A1D4-F1319257FB11}" destId="{A10277D2-BFF7-43DA-8EB4-6C875409A6FD}" srcOrd="3" destOrd="0" presId="urn:microsoft.com/office/officeart/2005/8/layout/list1"/>
    <dgm:cxn modelId="{ECE0614C-45B0-4F56-8D9D-29FD731751B7}" type="presParOf" srcId="{F8D4BB58-BB70-4589-A1D4-F1319257FB11}" destId="{0D4D5ECE-AFF5-48AB-A62A-B56195BBE1AF}" srcOrd="4" destOrd="0" presId="urn:microsoft.com/office/officeart/2005/8/layout/list1"/>
    <dgm:cxn modelId="{E85FF42A-4955-4B26-B926-5B4D8F5A5343}" type="presParOf" srcId="{0D4D5ECE-AFF5-48AB-A62A-B56195BBE1AF}" destId="{7485EB0A-1176-4D10-8477-91EADD323AF3}" srcOrd="0" destOrd="0" presId="urn:microsoft.com/office/officeart/2005/8/layout/list1"/>
    <dgm:cxn modelId="{545C0010-EFFB-4D10-8ECD-21A5625C21F4}" type="presParOf" srcId="{0D4D5ECE-AFF5-48AB-A62A-B56195BBE1AF}" destId="{51907A20-D729-4177-A9EF-45E5A777F45E}" srcOrd="1" destOrd="0" presId="urn:microsoft.com/office/officeart/2005/8/layout/list1"/>
    <dgm:cxn modelId="{0D0E713E-1F3F-47B4-8C4A-31FD5F68A3BC}" type="presParOf" srcId="{F8D4BB58-BB70-4589-A1D4-F1319257FB11}" destId="{C3EA560C-9777-41D0-AE04-2DD4C4B5313C}" srcOrd="5" destOrd="0" presId="urn:microsoft.com/office/officeart/2005/8/layout/list1"/>
    <dgm:cxn modelId="{A6CA0DD8-F627-4BED-B75E-18BEDA0A5FC6}" type="presParOf" srcId="{F8D4BB58-BB70-4589-A1D4-F1319257FB11}" destId="{94A12905-94EB-49F1-8CB6-F7795AD00401}" srcOrd="6" destOrd="0" presId="urn:microsoft.com/office/officeart/2005/8/layout/list1"/>
    <dgm:cxn modelId="{641A569B-9DC1-40CC-8152-8B16414A3F9C}" type="presParOf" srcId="{F8D4BB58-BB70-4589-A1D4-F1319257FB11}" destId="{495313FC-6A7E-4CE7-8A4C-EA9D71C21468}" srcOrd="7" destOrd="0" presId="urn:microsoft.com/office/officeart/2005/8/layout/list1"/>
    <dgm:cxn modelId="{113E6E7D-60B6-498A-9A5E-582D33DC84C7}" type="presParOf" srcId="{F8D4BB58-BB70-4589-A1D4-F1319257FB11}" destId="{F8CC8D8D-FABC-4550-9B7B-78E074BD95A7}" srcOrd="8" destOrd="0" presId="urn:microsoft.com/office/officeart/2005/8/layout/list1"/>
    <dgm:cxn modelId="{B8A3044F-8CB3-4347-9D6C-7BCC8A5DEC98}" type="presParOf" srcId="{F8CC8D8D-FABC-4550-9B7B-78E074BD95A7}" destId="{3E3A1408-84B9-401B-918F-E5A5BB7AA72F}" srcOrd="0" destOrd="0" presId="urn:microsoft.com/office/officeart/2005/8/layout/list1"/>
    <dgm:cxn modelId="{620B6722-A8F8-4586-9A25-74271BDD0A4F}" type="presParOf" srcId="{F8CC8D8D-FABC-4550-9B7B-78E074BD95A7}" destId="{472E6C30-CBED-4109-9D4E-20278BC208BB}" srcOrd="1" destOrd="0" presId="urn:microsoft.com/office/officeart/2005/8/layout/list1"/>
    <dgm:cxn modelId="{9D5E0A8B-D9BB-40C4-AA11-FCA3DFFF29E0}" type="presParOf" srcId="{F8D4BB58-BB70-4589-A1D4-F1319257FB11}" destId="{2A81E9F0-B711-4E86-ACAE-AFF2971F72B0}" srcOrd="9" destOrd="0" presId="urn:microsoft.com/office/officeart/2005/8/layout/list1"/>
    <dgm:cxn modelId="{DA5E772F-3998-4C27-9704-E3E5ADF3A923}" type="presParOf" srcId="{F8D4BB58-BB70-4589-A1D4-F1319257FB11}" destId="{10D8E76D-697A-4EBD-B401-D5B41BB66BF6}" srcOrd="10" destOrd="0" presId="urn:microsoft.com/office/officeart/2005/8/layout/list1"/>
    <dgm:cxn modelId="{25E79E3C-3A44-4508-8F7C-84BB2BB0679E}" type="presParOf" srcId="{F8D4BB58-BB70-4589-A1D4-F1319257FB11}" destId="{948447FC-992D-4B95-9DCE-20629AB76F53}" srcOrd="11" destOrd="0" presId="urn:microsoft.com/office/officeart/2005/8/layout/list1"/>
    <dgm:cxn modelId="{5EC13965-95BF-4AF5-AF81-330E7A72EAAC}" type="presParOf" srcId="{F8D4BB58-BB70-4589-A1D4-F1319257FB11}" destId="{26C3F1CE-0538-4C75-8FAF-DAA25115868B}" srcOrd="12" destOrd="0" presId="urn:microsoft.com/office/officeart/2005/8/layout/list1"/>
    <dgm:cxn modelId="{B4F72774-BFA5-4161-B90A-73433C6C6B6D}" type="presParOf" srcId="{26C3F1CE-0538-4C75-8FAF-DAA25115868B}" destId="{3CCF7002-B127-4D7D-B81D-85A8A6B94E05}" srcOrd="0" destOrd="0" presId="urn:microsoft.com/office/officeart/2005/8/layout/list1"/>
    <dgm:cxn modelId="{C5BF0A0F-03AF-4D85-A84B-B15003252208}" type="presParOf" srcId="{26C3F1CE-0538-4C75-8FAF-DAA25115868B}" destId="{BAD89E29-E8A7-45AD-A78B-E2905A5C7048}" srcOrd="1" destOrd="0" presId="urn:microsoft.com/office/officeart/2005/8/layout/list1"/>
    <dgm:cxn modelId="{3E4193BF-A21C-456C-819F-692347FD0925}" type="presParOf" srcId="{F8D4BB58-BB70-4589-A1D4-F1319257FB11}" destId="{20A87B85-0BAC-4638-B02A-0B21E906EE47}" srcOrd="13" destOrd="0" presId="urn:microsoft.com/office/officeart/2005/8/layout/list1"/>
    <dgm:cxn modelId="{F4400F47-DCA3-44AB-AE53-28D786BFEBE6}" type="presParOf" srcId="{F8D4BB58-BB70-4589-A1D4-F1319257FB11}" destId="{E18B2D1B-A3BD-468A-8C22-AF84ADB0082B}" srcOrd="14" destOrd="0" presId="urn:microsoft.com/office/officeart/2005/8/layout/list1"/>
    <dgm:cxn modelId="{E339DBC9-663F-4398-9C33-FC5F2E6C3C87}" type="presParOf" srcId="{F8D4BB58-BB70-4589-A1D4-F1319257FB11}" destId="{67999E5E-C9A9-44B6-9834-248CB66DE2B0}" srcOrd="15" destOrd="0" presId="urn:microsoft.com/office/officeart/2005/8/layout/list1"/>
    <dgm:cxn modelId="{B87DE112-538E-4B10-8014-DF83B019B479}" type="presParOf" srcId="{F8D4BB58-BB70-4589-A1D4-F1319257FB11}" destId="{0B333B0F-F4B4-4D7C-98A9-5DE255035FA6}" srcOrd="16" destOrd="0" presId="urn:microsoft.com/office/officeart/2005/8/layout/list1"/>
    <dgm:cxn modelId="{C4D7421C-0F2F-4651-A137-BA7A33B194C1}" type="presParOf" srcId="{0B333B0F-F4B4-4D7C-98A9-5DE255035FA6}" destId="{4D3C5DAF-614E-4D70-ACB5-998B2AD036C5}" srcOrd="0" destOrd="0" presId="urn:microsoft.com/office/officeart/2005/8/layout/list1"/>
    <dgm:cxn modelId="{BD0C0811-2E14-4A46-B797-25DA21B77168}" type="presParOf" srcId="{0B333B0F-F4B4-4D7C-98A9-5DE255035FA6}" destId="{48201E9E-7820-487A-BC03-CBC828DB752F}" srcOrd="1" destOrd="0" presId="urn:microsoft.com/office/officeart/2005/8/layout/list1"/>
    <dgm:cxn modelId="{B87CD4A0-FB6A-42D3-956D-170181E2DCDE}" type="presParOf" srcId="{F8D4BB58-BB70-4589-A1D4-F1319257FB11}" destId="{A8299CFC-B771-44C3-81FC-39BBC61042E1}" srcOrd="17" destOrd="0" presId="urn:microsoft.com/office/officeart/2005/8/layout/list1"/>
    <dgm:cxn modelId="{BF07B667-B08F-4078-ADE7-67B9CD508657}" type="presParOf" srcId="{F8D4BB58-BB70-4589-A1D4-F1319257FB11}" destId="{505CA900-0790-4DBC-A892-DFF5D942729C}" srcOrd="18" destOrd="0" presId="urn:microsoft.com/office/officeart/2005/8/layout/list1"/>
    <dgm:cxn modelId="{7D8FC88E-92C8-4E40-BD9F-DE28A61D16CA}" type="presParOf" srcId="{F8D4BB58-BB70-4589-A1D4-F1319257FB11}" destId="{F825F0D6-320F-4B81-9E1A-A27ED34A0310}" srcOrd="19" destOrd="0" presId="urn:microsoft.com/office/officeart/2005/8/layout/list1"/>
    <dgm:cxn modelId="{BD06C9C8-D935-49BD-BBAB-3DA228B98976}" type="presParOf" srcId="{F8D4BB58-BB70-4589-A1D4-F1319257FB11}" destId="{8D1B5304-910E-4162-BD3B-99BBF606DF4A}" srcOrd="20" destOrd="0" presId="urn:microsoft.com/office/officeart/2005/8/layout/list1"/>
    <dgm:cxn modelId="{2D03CDC7-D36F-4B9F-8D8F-98085D94C386}" type="presParOf" srcId="{8D1B5304-910E-4162-BD3B-99BBF606DF4A}" destId="{E01400BD-0CC9-4837-97C3-F601BA4651B4}" srcOrd="0" destOrd="0" presId="urn:microsoft.com/office/officeart/2005/8/layout/list1"/>
    <dgm:cxn modelId="{385363F1-5CD9-4B7B-82A9-9144BD977EF9}" type="presParOf" srcId="{8D1B5304-910E-4162-BD3B-99BBF606DF4A}" destId="{F496745B-7AA1-4FFE-99B9-658EC14CAF7D}" srcOrd="1" destOrd="0" presId="urn:microsoft.com/office/officeart/2005/8/layout/list1"/>
    <dgm:cxn modelId="{EA5A4B93-0B40-4EFD-895D-A35375FC9D44}" type="presParOf" srcId="{F8D4BB58-BB70-4589-A1D4-F1319257FB11}" destId="{6751F1DD-9912-4610-B42B-44E82D01B817}" srcOrd="21" destOrd="0" presId="urn:microsoft.com/office/officeart/2005/8/layout/list1"/>
    <dgm:cxn modelId="{4D443CC5-29B7-4CCB-B4DE-1C4A42B7D161}" type="presParOf" srcId="{F8D4BB58-BB70-4589-A1D4-F1319257FB11}" destId="{480D244B-8E33-4FEB-B74A-3A603ACC34BE}" srcOrd="22" destOrd="0" presId="urn:microsoft.com/office/officeart/2005/8/layout/list1"/>
    <dgm:cxn modelId="{C9840A25-6290-4732-B92C-BA6B0F8A141F}" type="presParOf" srcId="{F8D4BB58-BB70-4589-A1D4-F1319257FB11}" destId="{02B77748-91EC-46CD-B085-09EA85069699}" srcOrd="23" destOrd="0" presId="urn:microsoft.com/office/officeart/2005/8/layout/list1"/>
    <dgm:cxn modelId="{1249D7C4-37E3-4C90-97A6-48E4B1F08E74}" type="presParOf" srcId="{F8D4BB58-BB70-4589-A1D4-F1319257FB11}" destId="{CF37E44D-F5EE-4B67-954D-E561817E4B9F}" srcOrd="24" destOrd="0" presId="urn:microsoft.com/office/officeart/2005/8/layout/list1"/>
    <dgm:cxn modelId="{16DC36A4-170F-4D3F-8B29-755C7ADE4060}" type="presParOf" srcId="{CF37E44D-F5EE-4B67-954D-E561817E4B9F}" destId="{6F4FB4C7-AEE4-447D-93C0-E7739B8DC255}" srcOrd="0" destOrd="0" presId="urn:microsoft.com/office/officeart/2005/8/layout/list1"/>
    <dgm:cxn modelId="{493443A8-AD49-434A-B244-3AA703205CDD}" type="presParOf" srcId="{CF37E44D-F5EE-4B67-954D-E561817E4B9F}" destId="{2B3EF442-2D4C-4650-BF5A-209428008FB7}" srcOrd="1" destOrd="0" presId="urn:microsoft.com/office/officeart/2005/8/layout/list1"/>
    <dgm:cxn modelId="{2E205607-E449-4B70-AA3E-55A1A1CD3419}" type="presParOf" srcId="{F8D4BB58-BB70-4589-A1D4-F1319257FB11}" destId="{F532C8F2-368A-4F1F-A514-D33FCF8E5400}" srcOrd="25" destOrd="0" presId="urn:microsoft.com/office/officeart/2005/8/layout/list1"/>
    <dgm:cxn modelId="{CDCAEC8B-0D4A-4180-B2B3-EC38E7482530}" type="presParOf" srcId="{F8D4BB58-BB70-4589-A1D4-F1319257FB11}" destId="{05842027-6199-4397-AC61-B5EACC619BA9}" srcOrd="26" destOrd="0" presId="urn:microsoft.com/office/officeart/2005/8/layout/list1"/>
    <dgm:cxn modelId="{B9FEB5C6-9696-4F83-8D97-86D00CD08D85}" type="presParOf" srcId="{F8D4BB58-BB70-4589-A1D4-F1319257FB11}" destId="{CC24B3C5-72D8-4523-9956-80D1F20C9E0B}" srcOrd="27" destOrd="0" presId="urn:microsoft.com/office/officeart/2005/8/layout/list1"/>
    <dgm:cxn modelId="{C5733EEB-5914-42E9-A300-1D303F4361A2}" type="presParOf" srcId="{F8D4BB58-BB70-4589-A1D4-F1319257FB11}" destId="{4B06D7DE-A009-4876-B297-29075320093F}" srcOrd="28" destOrd="0" presId="urn:microsoft.com/office/officeart/2005/8/layout/list1"/>
    <dgm:cxn modelId="{0D33B012-D144-4799-A3C0-E8D9F32C28DB}" type="presParOf" srcId="{4B06D7DE-A009-4876-B297-29075320093F}" destId="{900A2AB8-7510-4AA8-B860-EDD096DF373B}" srcOrd="0" destOrd="0" presId="urn:microsoft.com/office/officeart/2005/8/layout/list1"/>
    <dgm:cxn modelId="{9925DDF1-44C6-431F-AB51-E58CDA05AD89}" type="presParOf" srcId="{4B06D7DE-A009-4876-B297-29075320093F}" destId="{16B52396-1FE9-443E-9F2F-44E95A7AABDD}" srcOrd="1" destOrd="0" presId="urn:microsoft.com/office/officeart/2005/8/layout/list1"/>
    <dgm:cxn modelId="{9A655D4D-19D3-4137-8360-9528F4D79ECF}" type="presParOf" srcId="{F8D4BB58-BB70-4589-A1D4-F1319257FB11}" destId="{D353A56A-7EC1-4F65-A08A-B63D1968E715}" srcOrd="29" destOrd="0" presId="urn:microsoft.com/office/officeart/2005/8/layout/list1"/>
    <dgm:cxn modelId="{F4F805DB-5F29-45A4-AD3B-7F1713F13D01}" type="presParOf" srcId="{F8D4BB58-BB70-4589-A1D4-F1319257FB11}" destId="{410B76E0-0C9B-4925-8103-A80A8D304A39}" srcOrd="30" destOrd="0" presId="urn:microsoft.com/office/officeart/2005/8/layout/list1"/>
    <dgm:cxn modelId="{1A08D30F-1C74-47B9-867E-2E3BDF913100}" type="presParOf" srcId="{F8D4BB58-BB70-4589-A1D4-F1319257FB11}" destId="{DAB39A07-F4F3-4564-AFF8-AB9F39458186}" srcOrd="31" destOrd="0" presId="urn:microsoft.com/office/officeart/2005/8/layout/list1"/>
    <dgm:cxn modelId="{0AFF3F34-91F2-4101-A2DC-4FC45BB2D2CA}" type="presParOf" srcId="{F8D4BB58-BB70-4589-A1D4-F1319257FB11}" destId="{796AC022-B37E-4C3C-BFA2-8A50F2C59A25}" srcOrd="32" destOrd="0" presId="urn:microsoft.com/office/officeart/2005/8/layout/list1"/>
    <dgm:cxn modelId="{8EAC28C2-EDC6-47A6-8C6A-AD26C0918238}" type="presParOf" srcId="{796AC022-B37E-4C3C-BFA2-8A50F2C59A25}" destId="{7CA566BB-9C0F-4A11-B9D1-B000E3CDA86F}" srcOrd="0" destOrd="0" presId="urn:microsoft.com/office/officeart/2005/8/layout/list1"/>
    <dgm:cxn modelId="{79DC6975-017F-4B9B-BA68-C52855A20B10}" type="presParOf" srcId="{796AC022-B37E-4C3C-BFA2-8A50F2C59A25}" destId="{01ECA907-77B4-4246-A25A-EBDDF84061FC}" srcOrd="1" destOrd="0" presId="urn:microsoft.com/office/officeart/2005/8/layout/list1"/>
    <dgm:cxn modelId="{DFFED9D5-B7E8-4A52-82B7-FF3D383DF3EF}" type="presParOf" srcId="{F8D4BB58-BB70-4589-A1D4-F1319257FB11}" destId="{4A2885D8-F449-4914-A267-87D96DFF8A68}" srcOrd="33" destOrd="0" presId="urn:microsoft.com/office/officeart/2005/8/layout/list1"/>
    <dgm:cxn modelId="{8E813172-1BCA-4CB6-8250-279502AB9B83}" type="presParOf" srcId="{F8D4BB58-BB70-4589-A1D4-F1319257FB11}" destId="{79DF24FD-8817-4F19-A6EC-F3BF6DF4F19F}" srcOrd="34" destOrd="0" presId="urn:microsoft.com/office/officeart/2005/8/layout/list1"/>
    <dgm:cxn modelId="{67F98433-937B-4E00-BAB7-61F8C87245B3}" type="presParOf" srcId="{F8D4BB58-BB70-4589-A1D4-F1319257FB11}" destId="{2210ACF5-4BBF-48B3-9234-38C34C6CEC8C}" srcOrd="35" destOrd="0" presId="urn:microsoft.com/office/officeart/2005/8/layout/list1"/>
    <dgm:cxn modelId="{CF4FB718-1F67-4399-8A3E-7C36F0C1EC7F}" type="presParOf" srcId="{F8D4BB58-BB70-4589-A1D4-F1319257FB11}" destId="{CC67F775-BFE1-4450-81C2-93AC2693CB65}" srcOrd="36" destOrd="0" presId="urn:microsoft.com/office/officeart/2005/8/layout/list1"/>
    <dgm:cxn modelId="{392CAB6F-A86E-493A-8719-B4AD3FD92CC0}" type="presParOf" srcId="{CC67F775-BFE1-4450-81C2-93AC2693CB65}" destId="{05A4720A-B248-457C-B5DE-832B4BE1C697}" srcOrd="0" destOrd="0" presId="urn:microsoft.com/office/officeart/2005/8/layout/list1"/>
    <dgm:cxn modelId="{F4525E4C-B930-43AE-8DAF-AA6558FA425B}" type="presParOf" srcId="{CC67F775-BFE1-4450-81C2-93AC2693CB65}" destId="{874DA88D-4063-4ED2-A7CA-443469516623}" srcOrd="1" destOrd="0" presId="urn:microsoft.com/office/officeart/2005/8/layout/list1"/>
    <dgm:cxn modelId="{CC62C6B9-1972-47AB-8B59-5059F9B38AC5}" type="presParOf" srcId="{F8D4BB58-BB70-4589-A1D4-F1319257FB11}" destId="{5742A548-F40F-4134-BE7D-DB4D66EF8BEA}" srcOrd="37" destOrd="0" presId="urn:microsoft.com/office/officeart/2005/8/layout/list1"/>
    <dgm:cxn modelId="{104705F8-B46B-40D4-ABB7-A91C2B368066}" type="presParOf" srcId="{F8D4BB58-BB70-4589-A1D4-F1319257FB11}" destId="{3D814386-A274-4F52-ADEE-689C4B900746}" srcOrd="3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8B06934-C1FE-4975-B808-6657D04C4D30}"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YE"/>
        </a:p>
      </dgm:t>
    </dgm:pt>
    <dgm:pt modelId="{DE335DA2-74C7-49FC-99F6-117D6F9222C9}">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philosophy of human resources management and the most important theories on which it is based.</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7EA675-35FE-49C2-A812-CC084CCCF404}" type="par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2281363-EBB4-487B-A065-FB189D6E747C}" type="sibTrans" cxnId="{9BB00AB2-2667-46B4-A327-C7F3B1E69472}">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ED18327-05CF-47BC-91D4-2661E130CE9E}">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most important effective policies and strategies in human resources management.</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8F199F8E-8C2C-4200-829F-D35B1C96283B}" type="par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DC1A1E3-2862-4A69-B1B3-C4B724EA1B7D}" type="sibTrans" cxnId="{A117F40D-47AA-4F68-9B3C-2B6F7A8B98EF}">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7BDE62FF-3D8E-456D-BF79-F97AD00D956A}">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the key concepts of human capital development.</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3D0D2E9-A0C8-45DE-A889-12FD54D4DAE3}" type="par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2546930-1676-41E6-922B-3E470CB39FF1}" type="sibTrans" cxnId="{620BC621-F010-4D7F-A408-D24DA9D6681C}">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13ADC3BF-F9DB-413C-A0B0-EF6D23678C09}">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effective human resources training and career management.</a:t>
          </a:r>
          <a:r>
            <a:rPr lang="ar-SA" sz="20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4DAC39F-AA3C-4D25-8804-17DDA8397457}" type="par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E68B4F94-D011-49CD-951D-8359D329D64D}" type="sibTrans" cxnId="{C53D9425-E088-4C24-997B-A87FA1CD2438}">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AE139D6-BDD0-40CF-B9CC-DB104C987916}">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human resources procedures.</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EEED5853-7A85-4F8A-BDB6-FDD946AEEB03}" type="par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25362414-EF50-450B-B635-3DAF014269DE}" type="sibTrans" cxnId="{AC805812-B7D7-4E61-B94A-DC7792307367}">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8BDD10F-39D0-468D-BA7F-B51932FDA94D}">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Understanding the ethical dimension of human resource management</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8A88791-72AC-4638-B409-BC9F8F0A486B}" type="par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E78CB05-768B-423B-AFBA-44CB73E9D2B7}" type="sibTrans" cxnId="{E3D4904E-4745-49BD-AB36-AA251064AEAD}">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B1287E3B-BD90-407B-BFDA-9304C83149B8}">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Ability to manage knowledge and invest it in human resources management.</a:t>
          </a:r>
          <a:endPar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BF03883-5731-4794-9564-C5DE2A4AE0F1}" type="par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886900BA-9DE8-4B6F-8416-C356734DF0AA}" type="sibTrans" cxnId="{698AF79E-9D95-4ADD-80C9-74CC2186E789}">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D685BDE-DF26-47F7-ADBA-DA8FB522419D}">
      <dgm:prSet phldrT="[نص]"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To understand the concept of human resource management and the theoretical framework on which it is based.</a:t>
          </a:r>
          <a:endParaRPr lang="ar-YE"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358AE6B-BE1B-4D6D-AAFA-26CE709199B7}" type="sib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C2E0680-FD0E-4D1B-9C18-32EAAD6EDF9C}" type="parTrans" cxnId="{0874B6EB-A9C2-4DB3-88B6-28BC3A577711}">
      <dgm:prSet/>
      <dgm:spPr/>
      <dgm:t>
        <a:bodyPr/>
        <a:lstStyle/>
        <a:p>
          <a:pPr rtl="1"/>
          <a:endParaRPr lang="ar-YE"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540A66A-C1B8-4421-AB1E-8A8353141447}">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what corporate and organizational social responsibility is.</a:t>
          </a:r>
          <a:endPar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8172412-8CE8-4BEB-B8E3-E4F4832A5F69}" type="par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550D5C06-1D04-45A7-8902-010ED01749D8}" type="sibTrans" cxnId="{F9CF8DB2-8D85-4338-A01F-E2BBE46EB3DE}">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762C5E61-4431-431A-B0BB-6BB8F541DF30}">
      <dgm:prSet custT="1"/>
      <dgm:spPr>
        <a:solidFill>
          <a:schemeClr val="accent5">
            <a:lumMod val="75000"/>
          </a:schemeClr>
        </a:solidFill>
      </dgm:spPr>
      <dgm:t>
        <a:bodyPr/>
        <a:lstStyle/>
        <a:p>
          <a:pPr rtl="1"/>
          <a:r>
            <a:rPr lang="en-US"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the importance of information systems for human resources and how to invest in them.</a:t>
          </a:r>
          <a:endParaRPr lang="ar-SA" sz="2000" b="1"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7E6ACDD-D642-4484-A70D-4B53D047DFA0}" type="parTrans" cxnId="{0A189614-C5CD-494F-A3FC-596F30945E67}">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63A10366-C5B6-4717-A628-8E1EDA888348}" type="sibTrans" cxnId="{0A189614-C5CD-494F-A3FC-596F30945E67}">
      <dgm:prSet/>
      <dgm:spPr/>
      <dgm:t>
        <a:bodyPr/>
        <a:lstStyle/>
        <a:p>
          <a:pPr rtl="1"/>
          <a:endParaRPr lang="ar-SA" b="1">
            <a:effectLst>
              <a:outerShdw blurRad="38100" dist="38100" dir="2700000" algn="tl">
                <a:srgbClr val="000000">
                  <a:alpha val="43137"/>
                </a:srgbClr>
              </a:outerShdw>
            </a:effectLst>
            <a:latin typeface="Sakkal Majalla" pitchFamily="2" charset="-78"/>
            <a:cs typeface="Sakkal Majalla" pitchFamily="2" charset="-78"/>
          </a:endParaRPr>
        </a:p>
      </dgm:t>
    </dgm:pt>
    <dgm:pt modelId="{F8D4BB58-BB70-4589-A1D4-F1319257FB11}" type="pres">
      <dgm:prSet presAssocID="{B8B06934-C1FE-4975-B808-6657D04C4D30}" presName="linear" presStyleCnt="0">
        <dgm:presLayoutVars>
          <dgm:dir val="rev"/>
          <dgm:animLvl val="lvl"/>
          <dgm:resizeHandles val="exact"/>
        </dgm:presLayoutVars>
      </dgm:prSet>
      <dgm:spPr/>
      <dgm:t>
        <a:bodyPr/>
        <a:lstStyle/>
        <a:p>
          <a:endParaRPr lang="en-US"/>
        </a:p>
      </dgm:t>
    </dgm:pt>
    <dgm:pt modelId="{F0A9A397-31C7-4EEC-90C0-BA2FC985B0B8}" type="pres">
      <dgm:prSet presAssocID="{7D685BDE-DF26-47F7-ADBA-DA8FB522419D}" presName="parentLin" presStyleCnt="0"/>
      <dgm:spPr/>
    </dgm:pt>
    <dgm:pt modelId="{2682A327-C04E-4FF9-9D3D-BE97B4FABD93}" type="pres">
      <dgm:prSet presAssocID="{7D685BDE-DF26-47F7-ADBA-DA8FB522419D}" presName="parentLeftMargin" presStyleLbl="node1" presStyleIdx="0" presStyleCnt="10"/>
      <dgm:spPr/>
      <dgm:t>
        <a:bodyPr/>
        <a:lstStyle/>
        <a:p>
          <a:endParaRPr lang="en-US"/>
        </a:p>
      </dgm:t>
    </dgm:pt>
    <dgm:pt modelId="{912A154E-7E26-4FD9-8586-98A4D563445E}" type="pres">
      <dgm:prSet presAssocID="{7D685BDE-DF26-47F7-ADBA-DA8FB522419D}" presName="parentText" presStyleLbl="node1" presStyleIdx="0" presStyleCnt="10" custScaleX="129067" custScaleY="171011" custLinFactNeighborX="31865" custLinFactNeighborY="-8161">
        <dgm:presLayoutVars>
          <dgm:chMax val="0"/>
          <dgm:bulletEnabled val="1"/>
        </dgm:presLayoutVars>
      </dgm:prSet>
      <dgm:spPr/>
      <dgm:t>
        <a:bodyPr/>
        <a:lstStyle/>
        <a:p>
          <a:endParaRPr lang="en-US"/>
        </a:p>
      </dgm:t>
    </dgm:pt>
    <dgm:pt modelId="{5F080512-52E1-490B-B67F-CD29510F8E03}" type="pres">
      <dgm:prSet presAssocID="{7D685BDE-DF26-47F7-ADBA-DA8FB522419D}" presName="negativeSpace" presStyleCnt="0"/>
      <dgm:spPr/>
    </dgm:pt>
    <dgm:pt modelId="{3524E8D2-CC2A-42DD-A370-7AE56C307456}" type="pres">
      <dgm:prSet presAssocID="{7D685BDE-DF26-47F7-ADBA-DA8FB522419D}" presName="childText" presStyleLbl="conFgAcc1" presStyleIdx="0" presStyleCnt="10" custLinFactNeighborY="31099">
        <dgm:presLayoutVars>
          <dgm:bulletEnabled val="1"/>
        </dgm:presLayoutVars>
      </dgm:prSet>
      <dgm:spPr>
        <a:solidFill>
          <a:schemeClr val="accent5">
            <a:lumMod val="40000"/>
            <a:lumOff val="60000"/>
          </a:schemeClr>
        </a:solidFill>
      </dgm:spPr>
      <dgm:t>
        <a:bodyPr/>
        <a:lstStyle/>
        <a:p>
          <a:endParaRPr lang="en-US"/>
        </a:p>
      </dgm:t>
    </dgm:pt>
    <dgm:pt modelId="{A10277D2-BFF7-43DA-8EB4-6C875409A6FD}" type="pres">
      <dgm:prSet presAssocID="{0358AE6B-BE1B-4D6D-AAFA-26CE709199B7}" presName="spaceBetweenRectangles" presStyleCnt="0"/>
      <dgm:spPr/>
    </dgm:pt>
    <dgm:pt modelId="{0D4D5ECE-AFF5-48AB-A62A-B56195BBE1AF}" type="pres">
      <dgm:prSet presAssocID="{DE335DA2-74C7-49FC-99F6-117D6F9222C9}" presName="parentLin" presStyleCnt="0"/>
      <dgm:spPr/>
    </dgm:pt>
    <dgm:pt modelId="{7485EB0A-1176-4D10-8477-91EADD323AF3}" type="pres">
      <dgm:prSet presAssocID="{DE335DA2-74C7-49FC-99F6-117D6F9222C9}" presName="parentLeftMargin" presStyleLbl="node1" presStyleIdx="0" presStyleCnt="10"/>
      <dgm:spPr/>
      <dgm:t>
        <a:bodyPr/>
        <a:lstStyle/>
        <a:p>
          <a:endParaRPr lang="en-US"/>
        </a:p>
      </dgm:t>
    </dgm:pt>
    <dgm:pt modelId="{51907A20-D729-4177-A9EF-45E5A777F45E}" type="pres">
      <dgm:prSet presAssocID="{DE335DA2-74C7-49FC-99F6-117D6F9222C9}" presName="parentText" presStyleLbl="node1" presStyleIdx="1" presStyleCnt="10" custScaleX="128588" custScaleY="210751">
        <dgm:presLayoutVars>
          <dgm:chMax val="0"/>
          <dgm:bulletEnabled val="1"/>
        </dgm:presLayoutVars>
      </dgm:prSet>
      <dgm:spPr/>
      <dgm:t>
        <a:bodyPr/>
        <a:lstStyle/>
        <a:p>
          <a:endParaRPr lang="en-US"/>
        </a:p>
      </dgm:t>
    </dgm:pt>
    <dgm:pt modelId="{C3EA560C-9777-41D0-AE04-2DD4C4B5313C}" type="pres">
      <dgm:prSet presAssocID="{DE335DA2-74C7-49FC-99F6-117D6F9222C9}" presName="negativeSpace" presStyleCnt="0"/>
      <dgm:spPr/>
    </dgm:pt>
    <dgm:pt modelId="{94A12905-94EB-49F1-8CB6-F7795AD00401}" type="pres">
      <dgm:prSet presAssocID="{DE335DA2-74C7-49FC-99F6-117D6F9222C9}" presName="childText" presStyleLbl="conFgAcc1" presStyleIdx="1" presStyleCnt="10" custLinFactNeighborY="31099">
        <dgm:presLayoutVars>
          <dgm:bulletEnabled val="1"/>
        </dgm:presLayoutVars>
      </dgm:prSet>
      <dgm:spPr>
        <a:solidFill>
          <a:schemeClr val="accent5">
            <a:lumMod val="40000"/>
            <a:lumOff val="60000"/>
          </a:schemeClr>
        </a:solidFill>
      </dgm:spPr>
      <dgm:t>
        <a:bodyPr/>
        <a:lstStyle/>
        <a:p>
          <a:endParaRPr lang="en-US"/>
        </a:p>
      </dgm:t>
    </dgm:pt>
    <dgm:pt modelId="{495313FC-6A7E-4CE7-8A4C-EA9D71C21468}" type="pres">
      <dgm:prSet presAssocID="{02281363-EBB4-487B-A065-FB189D6E747C}" presName="spaceBetweenRectangles" presStyleCnt="0"/>
      <dgm:spPr/>
    </dgm:pt>
    <dgm:pt modelId="{F8CC8D8D-FABC-4550-9B7B-78E074BD95A7}" type="pres">
      <dgm:prSet presAssocID="{2ED18327-05CF-47BC-91D4-2661E130CE9E}" presName="parentLin" presStyleCnt="0"/>
      <dgm:spPr/>
    </dgm:pt>
    <dgm:pt modelId="{3E3A1408-84B9-401B-918F-E5A5BB7AA72F}" type="pres">
      <dgm:prSet presAssocID="{2ED18327-05CF-47BC-91D4-2661E130CE9E}" presName="parentLeftMargin" presStyleLbl="node1" presStyleIdx="1" presStyleCnt="10"/>
      <dgm:spPr/>
      <dgm:t>
        <a:bodyPr/>
        <a:lstStyle/>
        <a:p>
          <a:endParaRPr lang="en-US"/>
        </a:p>
      </dgm:t>
    </dgm:pt>
    <dgm:pt modelId="{472E6C30-CBED-4109-9D4E-20278BC208BB}" type="pres">
      <dgm:prSet presAssocID="{2ED18327-05CF-47BC-91D4-2661E130CE9E}" presName="parentText" presStyleLbl="node1" presStyleIdx="2" presStyleCnt="10" custScaleX="128972" custLinFactNeighborX="33094" custLinFactNeighborY="16856">
        <dgm:presLayoutVars>
          <dgm:chMax val="0"/>
          <dgm:bulletEnabled val="1"/>
        </dgm:presLayoutVars>
      </dgm:prSet>
      <dgm:spPr/>
      <dgm:t>
        <a:bodyPr/>
        <a:lstStyle/>
        <a:p>
          <a:endParaRPr lang="en-US"/>
        </a:p>
      </dgm:t>
    </dgm:pt>
    <dgm:pt modelId="{2A81E9F0-B711-4E86-ACAE-AFF2971F72B0}" type="pres">
      <dgm:prSet presAssocID="{2ED18327-05CF-47BC-91D4-2661E130CE9E}" presName="negativeSpace" presStyleCnt="0"/>
      <dgm:spPr/>
    </dgm:pt>
    <dgm:pt modelId="{10D8E76D-697A-4EBD-B401-D5B41BB66BF6}" type="pres">
      <dgm:prSet presAssocID="{2ED18327-05CF-47BC-91D4-2661E130CE9E}" presName="childText" presStyleLbl="conFgAcc1" presStyleIdx="2" presStyleCnt="10">
        <dgm:presLayoutVars>
          <dgm:bulletEnabled val="1"/>
        </dgm:presLayoutVars>
      </dgm:prSet>
      <dgm:spPr>
        <a:solidFill>
          <a:schemeClr val="accent5">
            <a:lumMod val="40000"/>
            <a:lumOff val="60000"/>
          </a:schemeClr>
        </a:solidFill>
      </dgm:spPr>
      <dgm:t>
        <a:bodyPr/>
        <a:lstStyle/>
        <a:p>
          <a:endParaRPr lang="en-US"/>
        </a:p>
      </dgm:t>
    </dgm:pt>
    <dgm:pt modelId="{948447FC-992D-4B95-9DCE-20629AB76F53}" type="pres">
      <dgm:prSet presAssocID="{5DC1A1E3-2862-4A69-B1B3-C4B724EA1B7D}" presName="spaceBetweenRectangles" presStyleCnt="0"/>
      <dgm:spPr/>
    </dgm:pt>
    <dgm:pt modelId="{26C3F1CE-0538-4C75-8FAF-DAA25115868B}" type="pres">
      <dgm:prSet presAssocID="{7BDE62FF-3D8E-456D-BF79-F97AD00D956A}" presName="parentLin" presStyleCnt="0"/>
      <dgm:spPr/>
    </dgm:pt>
    <dgm:pt modelId="{3CCF7002-B127-4D7D-B81D-85A8A6B94E05}" type="pres">
      <dgm:prSet presAssocID="{7BDE62FF-3D8E-456D-BF79-F97AD00D956A}" presName="parentLeftMargin" presStyleLbl="node1" presStyleIdx="2" presStyleCnt="10"/>
      <dgm:spPr/>
      <dgm:t>
        <a:bodyPr/>
        <a:lstStyle/>
        <a:p>
          <a:endParaRPr lang="en-US"/>
        </a:p>
      </dgm:t>
    </dgm:pt>
    <dgm:pt modelId="{BAD89E29-E8A7-45AD-A78B-E2905A5C7048}" type="pres">
      <dgm:prSet presAssocID="{7BDE62FF-3D8E-456D-BF79-F97AD00D956A}" presName="parentText" presStyleLbl="node1" presStyleIdx="3" presStyleCnt="10" custScaleX="128972">
        <dgm:presLayoutVars>
          <dgm:chMax val="0"/>
          <dgm:bulletEnabled val="1"/>
        </dgm:presLayoutVars>
      </dgm:prSet>
      <dgm:spPr/>
      <dgm:t>
        <a:bodyPr/>
        <a:lstStyle/>
        <a:p>
          <a:endParaRPr lang="en-US"/>
        </a:p>
      </dgm:t>
    </dgm:pt>
    <dgm:pt modelId="{20A87B85-0BAC-4638-B02A-0B21E906EE47}" type="pres">
      <dgm:prSet presAssocID="{7BDE62FF-3D8E-456D-BF79-F97AD00D956A}" presName="negativeSpace" presStyleCnt="0"/>
      <dgm:spPr/>
    </dgm:pt>
    <dgm:pt modelId="{E18B2D1B-A3BD-468A-8C22-AF84ADB0082B}" type="pres">
      <dgm:prSet presAssocID="{7BDE62FF-3D8E-456D-BF79-F97AD00D956A}" presName="childText" presStyleLbl="conFgAcc1" presStyleIdx="3" presStyleCnt="10">
        <dgm:presLayoutVars>
          <dgm:bulletEnabled val="1"/>
        </dgm:presLayoutVars>
      </dgm:prSet>
      <dgm:spPr>
        <a:solidFill>
          <a:schemeClr val="accent5">
            <a:lumMod val="40000"/>
            <a:lumOff val="60000"/>
          </a:schemeClr>
        </a:solidFill>
      </dgm:spPr>
      <dgm:t>
        <a:bodyPr/>
        <a:lstStyle/>
        <a:p>
          <a:endParaRPr lang="en-US"/>
        </a:p>
      </dgm:t>
    </dgm:pt>
    <dgm:pt modelId="{67999E5E-C9A9-44B6-9834-248CB66DE2B0}" type="pres">
      <dgm:prSet presAssocID="{D2546930-1676-41E6-922B-3E470CB39FF1}" presName="spaceBetweenRectangles" presStyleCnt="0"/>
      <dgm:spPr/>
    </dgm:pt>
    <dgm:pt modelId="{0B333B0F-F4B4-4D7C-98A9-5DE255035FA6}" type="pres">
      <dgm:prSet presAssocID="{13ADC3BF-F9DB-413C-A0B0-EF6D23678C09}" presName="parentLin" presStyleCnt="0"/>
      <dgm:spPr/>
    </dgm:pt>
    <dgm:pt modelId="{4D3C5DAF-614E-4D70-ACB5-998B2AD036C5}" type="pres">
      <dgm:prSet presAssocID="{13ADC3BF-F9DB-413C-A0B0-EF6D23678C09}" presName="parentLeftMargin" presStyleLbl="node1" presStyleIdx="3" presStyleCnt="10"/>
      <dgm:spPr/>
      <dgm:t>
        <a:bodyPr/>
        <a:lstStyle/>
        <a:p>
          <a:endParaRPr lang="en-US"/>
        </a:p>
      </dgm:t>
    </dgm:pt>
    <dgm:pt modelId="{48201E9E-7820-487A-BC03-CBC828DB752F}" type="pres">
      <dgm:prSet presAssocID="{13ADC3BF-F9DB-413C-A0B0-EF6D23678C09}" presName="parentText" presStyleLbl="node1" presStyleIdx="4" presStyleCnt="10" custScaleX="128972">
        <dgm:presLayoutVars>
          <dgm:chMax val="0"/>
          <dgm:bulletEnabled val="1"/>
        </dgm:presLayoutVars>
      </dgm:prSet>
      <dgm:spPr/>
      <dgm:t>
        <a:bodyPr/>
        <a:lstStyle/>
        <a:p>
          <a:endParaRPr lang="en-US"/>
        </a:p>
      </dgm:t>
    </dgm:pt>
    <dgm:pt modelId="{A8299CFC-B771-44C3-81FC-39BBC61042E1}" type="pres">
      <dgm:prSet presAssocID="{13ADC3BF-F9DB-413C-A0B0-EF6D23678C09}" presName="negativeSpace" presStyleCnt="0"/>
      <dgm:spPr/>
    </dgm:pt>
    <dgm:pt modelId="{505CA900-0790-4DBC-A892-DFF5D942729C}" type="pres">
      <dgm:prSet presAssocID="{13ADC3BF-F9DB-413C-A0B0-EF6D23678C09}" presName="childText" presStyleLbl="conFgAcc1" presStyleIdx="4" presStyleCnt="10">
        <dgm:presLayoutVars>
          <dgm:bulletEnabled val="1"/>
        </dgm:presLayoutVars>
      </dgm:prSet>
      <dgm:spPr>
        <a:solidFill>
          <a:schemeClr val="accent5">
            <a:lumMod val="40000"/>
            <a:lumOff val="60000"/>
          </a:schemeClr>
        </a:solidFill>
      </dgm:spPr>
      <dgm:t>
        <a:bodyPr/>
        <a:lstStyle/>
        <a:p>
          <a:endParaRPr lang="en-US"/>
        </a:p>
      </dgm:t>
    </dgm:pt>
    <dgm:pt modelId="{F825F0D6-320F-4B81-9E1A-A27ED34A0310}" type="pres">
      <dgm:prSet presAssocID="{E68B4F94-D011-49CD-951D-8359D329D64D}" presName="spaceBetweenRectangles" presStyleCnt="0"/>
      <dgm:spPr/>
    </dgm:pt>
    <dgm:pt modelId="{8D1B5304-910E-4162-BD3B-99BBF606DF4A}" type="pres">
      <dgm:prSet presAssocID="{2AE139D6-BDD0-40CF-B9CC-DB104C987916}" presName="parentLin" presStyleCnt="0"/>
      <dgm:spPr/>
    </dgm:pt>
    <dgm:pt modelId="{E01400BD-0CC9-4837-97C3-F601BA4651B4}" type="pres">
      <dgm:prSet presAssocID="{2AE139D6-BDD0-40CF-B9CC-DB104C987916}" presName="parentLeftMargin" presStyleLbl="node1" presStyleIdx="4" presStyleCnt="10"/>
      <dgm:spPr/>
      <dgm:t>
        <a:bodyPr/>
        <a:lstStyle/>
        <a:p>
          <a:endParaRPr lang="en-US"/>
        </a:p>
      </dgm:t>
    </dgm:pt>
    <dgm:pt modelId="{F496745B-7AA1-4FFE-99B9-658EC14CAF7D}" type="pres">
      <dgm:prSet presAssocID="{2AE139D6-BDD0-40CF-B9CC-DB104C987916}" presName="parentText" presStyleLbl="node1" presStyleIdx="5" presStyleCnt="10" custScaleX="128972">
        <dgm:presLayoutVars>
          <dgm:chMax val="0"/>
          <dgm:bulletEnabled val="1"/>
        </dgm:presLayoutVars>
      </dgm:prSet>
      <dgm:spPr/>
      <dgm:t>
        <a:bodyPr/>
        <a:lstStyle/>
        <a:p>
          <a:endParaRPr lang="en-US"/>
        </a:p>
      </dgm:t>
    </dgm:pt>
    <dgm:pt modelId="{6751F1DD-9912-4610-B42B-44E82D01B817}" type="pres">
      <dgm:prSet presAssocID="{2AE139D6-BDD0-40CF-B9CC-DB104C987916}" presName="negativeSpace" presStyleCnt="0"/>
      <dgm:spPr/>
    </dgm:pt>
    <dgm:pt modelId="{480D244B-8E33-4FEB-B74A-3A603ACC34BE}" type="pres">
      <dgm:prSet presAssocID="{2AE139D6-BDD0-40CF-B9CC-DB104C987916}" presName="childText" presStyleLbl="conFgAcc1" presStyleIdx="5" presStyleCnt="10">
        <dgm:presLayoutVars>
          <dgm:bulletEnabled val="1"/>
        </dgm:presLayoutVars>
      </dgm:prSet>
      <dgm:spPr>
        <a:solidFill>
          <a:schemeClr val="accent5">
            <a:lumMod val="40000"/>
            <a:lumOff val="60000"/>
          </a:schemeClr>
        </a:solidFill>
      </dgm:spPr>
      <dgm:t>
        <a:bodyPr/>
        <a:lstStyle/>
        <a:p>
          <a:endParaRPr lang="en-US"/>
        </a:p>
      </dgm:t>
    </dgm:pt>
    <dgm:pt modelId="{02B77748-91EC-46CD-B085-09EA85069699}" type="pres">
      <dgm:prSet presAssocID="{25362414-EF50-450B-B635-3DAF014269DE}" presName="spaceBetweenRectangles" presStyleCnt="0"/>
      <dgm:spPr/>
    </dgm:pt>
    <dgm:pt modelId="{CF37E44D-F5EE-4B67-954D-E561817E4B9F}" type="pres">
      <dgm:prSet presAssocID="{58BDD10F-39D0-468D-BA7F-B51932FDA94D}" presName="parentLin" presStyleCnt="0"/>
      <dgm:spPr/>
    </dgm:pt>
    <dgm:pt modelId="{6F4FB4C7-AEE4-447D-93C0-E7739B8DC255}" type="pres">
      <dgm:prSet presAssocID="{58BDD10F-39D0-468D-BA7F-B51932FDA94D}" presName="parentLeftMargin" presStyleLbl="node1" presStyleIdx="5" presStyleCnt="10"/>
      <dgm:spPr/>
      <dgm:t>
        <a:bodyPr/>
        <a:lstStyle/>
        <a:p>
          <a:endParaRPr lang="en-US"/>
        </a:p>
      </dgm:t>
    </dgm:pt>
    <dgm:pt modelId="{2B3EF442-2D4C-4650-BF5A-209428008FB7}" type="pres">
      <dgm:prSet presAssocID="{58BDD10F-39D0-468D-BA7F-B51932FDA94D}" presName="parentText" presStyleLbl="node1" presStyleIdx="6" presStyleCnt="10" custScaleX="128972" custLinFactNeighborX="6590" custLinFactNeighborY="-210">
        <dgm:presLayoutVars>
          <dgm:chMax val="0"/>
          <dgm:bulletEnabled val="1"/>
        </dgm:presLayoutVars>
      </dgm:prSet>
      <dgm:spPr/>
      <dgm:t>
        <a:bodyPr/>
        <a:lstStyle/>
        <a:p>
          <a:endParaRPr lang="en-US"/>
        </a:p>
      </dgm:t>
    </dgm:pt>
    <dgm:pt modelId="{F532C8F2-368A-4F1F-A514-D33FCF8E5400}" type="pres">
      <dgm:prSet presAssocID="{58BDD10F-39D0-468D-BA7F-B51932FDA94D}" presName="negativeSpace" presStyleCnt="0"/>
      <dgm:spPr/>
    </dgm:pt>
    <dgm:pt modelId="{05842027-6199-4397-AC61-B5EACC619BA9}" type="pres">
      <dgm:prSet presAssocID="{58BDD10F-39D0-468D-BA7F-B51932FDA94D}" presName="childText" presStyleLbl="conFgAcc1" presStyleIdx="6" presStyleCnt="10">
        <dgm:presLayoutVars>
          <dgm:bulletEnabled val="1"/>
        </dgm:presLayoutVars>
      </dgm:prSet>
      <dgm:spPr>
        <a:solidFill>
          <a:schemeClr val="accent5">
            <a:lumMod val="40000"/>
            <a:lumOff val="60000"/>
          </a:schemeClr>
        </a:solidFill>
      </dgm:spPr>
      <dgm:t>
        <a:bodyPr/>
        <a:lstStyle/>
        <a:p>
          <a:endParaRPr lang="en-US"/>
        </a:p>
      </dgm:t>
    </dgm:pt>
    <dgm:pt modelId="{CC24B3C5-72D8-4523-9956-80D1F20C9E0B}" type="pres">
      <dgm:prSet presAssocID="{5E78CB05-768B-423B-AFBA-44CB73E9D2B7}" presName="spaceBetweenRectangles" presStyleCnt="0"/>
      <dgm:spPr/>
    </dgm:pt>
    <dgm:pt modelId="{4B06D7DE-A009-4876-B297-29075320093F}" type="pres">
      <dgm:prSet presAssocID="{B1287E3B-BD90-407B-BFDA-9304C83149B8}" presName="parentLin" presStyleCnt="0"/>
      <dgm:spPr/>
    </dgm:pt>
    <dgm:pt modelId="{900A2AB8-7510-4AA8-B860-EDD096DF373B}" type="pres">
      <dgm:prSet presAssocID="{B1287E3B-BD90-407B-BFDA-9304C83149B8}" presName="parentLeftMargin" presStyleLbl="node1" presStyleIdx="6" presStyleCnt="10"/>
      <dgm:spPr/>
      <dgm:t>
        <a:bodyPr/>
        <a:lstStyle/>
        <a:p>
          <a:endParaRPr lang="en-US"/>
        </a:p>
      </dgm:t>
    </dgm:pt>
    <dgm:pt modelId="{16B52396-1FE9-443E-9F2F-44E95A7AABDD}" type="pres">
      <dgm:prSet presAssocID="{B1287E3B-BD90-407B-BFDA-9304C83149B8}" presName="parentText" presStyleLbl="node1" presStyleIdx="7" presStyleCnt="10" custScaleX="128303">
        <dgm:presLayoutVars>
          <dgm:chMax val="0"/>
          <dgm:bulletEnabled val="1"/>
        </dgm:presLayoutVars>
      </dgm:prSet>
      <dgm:spPr/>
      <dgm:t>
        <a:bodyPr/>
        <a:lstStyle/>
        <a:p>
          <a:endParaRPr lang="en-US"/>
        </a:p>
      </dgm:t>
    </dgm:pt>
    <dgm:pt modelId="{D353A56A-7EC1-4F65-A08A-B63D1968E715}" type="pres">
      <dgm:prSet presAssocID="{B1287E3B-BD90-407B-BFDA-9304C83149B8}" presName="negativeSpace" presStyleCnt="0"/>
      <dgm:spPr/>
    </dgm:pt>
    <dgm:pt modelId="{410B76E0-0C9B-4925-8103-A80A8D304A39}" type="pres">
      <dgm:prSet presAssocID="{B1287E3B-BD90-407B-BFDA-9304C83149B8}" presName="childText" presStyleLbl="conFgAcc1" presStyleIdx="7" presStyleCnt="10">
        <dgm:presLayoutVars>
          <dgm:bulletEnabled val="1"/>
        </dgm:presLayoutVars>
      </dgm:prSet>
      <dgm:spPr>
        <a:solidFill>
          <a:schemeClr val="accent5">
            <a:lumMod val="40000"/>
            <a:lumOff val="60000"/>
          </a:schemeClr>
        </a:solidFill>
      </dgm:spPr>
      <dgm:t>
        <a:bodyPr/>
        <a:lstStyle/>
        <a:p>
          <a:endParaRPr lang="en-US"/>
        </a:p>
      </dgm:t>
    </dgm:pt>
    <dgm:pt modelId="{DAB39A07-F4F3-4564-AFF8-AB9F39458186}" type="pres">
      <dgm:prSet presAssocID="{886900BA-9DE8-4B6F-8416-C356734DF0AA}" presName="spaceBetweenRectangles" presStyleCnt="0"/>
      <dgm:spPr/>
    </dgm:pt>
    <dgm:pt modelId="{796AC022-B37E-4C3C-BFA2-8A50F2C59A25}" type="pres">
      <dgm:prSet presAssocID="{A540A66A-C1B8-4421-AB1E-8A8353141447}" presName="parentLin" presStyleCnt="0"/>
      <dgm:spPr/>
    </dgm:pt>
    <dgm:pt modelId="{7CA566BB-9C0F-4A11-B9D1-B000E3CDA86F}" type="pres">
      <dgm:prSet presAssocID="{A540A66A-C1B8-4421-AB1E-8A8353141447}" presName="parentLeftMargin" presStyleLbl="node1" presStyleIdx="7" presStyleCnt="10"/>
      <dgm:spPr/>
      <dgm:t>
        <a:bodyPr/>
        <a:lstStyle/>
        <a:p>
          <a:endParaRPr lang="en-US"/>
        </a:p>
      </dgm:t>
    </dgm:pt>
    <dgm:pt modelId="{01ECA907-77B4-4246-A25A-EBDDF84061FC}" type="pres">
      <dgm:prSet presAssocID="{A540A66A-C1B8-4421-AB1E-8A8353141447}" presName="parentText" presStyleLbl="node1" presStyleIdx="8" presStyleCnt="10" custScaleX="127960" custLinFactNeighborX="-10440">
        <dgm:presLayoutVars>
          <dgm:chMax val="0"/>
          <dgm:bulletEnabled val="1"/>
        </dgm:presLayoutVars>
      </dgm:prSet>
      <dgm:spPr/>
      <dgm:t>
        <a:bodyPr/>
        <a:lstStyle/>
        <a:p>
          <a:endParaRPr lang="en-US"/>
        </a:p>
      </dgm:t>
    </dgm:pt>
    <dgm:pt modelId="{4A2885D8-F449-4914-A267-87D96DFF8A68}" type="pres">
      <dgm:prSet presAssocID="{A540A66A-C1B8-4421-AB1E-8A8353141447}" presName="negativeSpace" presStyleCnt="0"/>
      <dgm:spPr/>
    </dgm:pt>
    <dgm:pt modelId="{79DF24FD-8817-4F19-A6EC-F3BF6DF4F19F}" type="pres">
      <dgm:prSet presAssocID="{A540A66A-C1B8-4421-AB1E-8A8353141447}" presName="childText" presStyleLbl="conFgAcc1" presStyleIdx="8" presStyleCnt="10">
        <dgm:presLayoutVars>
          <dgm:bulletEnabled val="1"/>
        </dgm:presLayoutVars>
      </dgm:prSet>
      <dgm:spPr>
        <a:solidFill>
          <a:schemeClr val="accent5">
            <a:lumMod val="40000"/>
            <a:lumOff val="60000"/>
          </a:schemeClr>
        </a:solidFill>
      </dgm:spPr>
      <dgm:t>
        <a:bodyPr/>
        <a:lstStyle/>
        <a:p>
          <a:endParaRPr lang="en-US"/>
        </a:p>
      </dgm:t>
    </dgm:pt>
    <dgm:pt modelId="{2210ACF5-4BBF-48B3-9234-38C34C6CEC8C}" type="pres">
      <dgm:prSet presAssocID="{550D5C06-1D04-45A7-8902-010ED01749D8}" presName="spaceBetweenRectangles" presStyleCnt="0"/>
      <dgm:spPr/>
    </dgm:pt>
    <dgm:pt modelId="{CC67F775-BFE1-4450-81C2-93AC2693CB65}" type="pres">
      <dgm:prSet presAssocID="{762C5E61-4431-431A-B0BB-6BB8F541DF30}" presName="parentLin" presStyleCnt="0"/>
      <dgm:spPr/>
    </dgm:pt>
    <dgm:pt modelId="{05A4720A-B248-457C-B5DE-832B4BE1C697}" type="pres">
      <dgm:prSet presAssocID="{762C5E61-4431-431A-B0BB-6BB8F541DF30}" presName="parentLeftMargin" presStyleLbl="node1" presStyleIdx="8" presStyleCnt="10"/>
      <dgm:spPr/>
      <dgm:t>
        <a:bodyPr/>
        <a:lstStyle/>
        <a:p>
          <a:endParaRPr lang="en-US"/>
        </a:p>
      </dgm:t>
    </dgm:pt>
    <dgm:pt modelId="{874DA88D-4063-4ED2-A7CA-443469516623}" type="pres">
      <dgm:prSet presAssocID="{762C5E61-4431-431A-B0BB-6BB8F541DF30}" presName="parentText" presStyleLbl="node1" presStyleIdx="9" presStyleCnt="10" custScaleX="129548" custScaleY="109383">
        <dgm:presLayoutVars>
          <dgm:chMax val="0"/>
          <dgm:bulletEnabled val="1"/>
        </dgm:presLayoutVars>
      </dgm:prSet>
      <dgm:spPr/>
      <dgm:t>
        <a:bodyPr/>
        <a:lstStyle/>
        <a:p>
          <a:endParaRPr lang="en-US"/>
        </a:p>
      </dgm:t>
    </dgm:pt>
    <dgm:pt modelId="{5742A548-F40F-4134-BE7D-DB4D66EF8BEA}" type="pres">
      <dgm:prSet presAssocID="{762C5E61-4431-431A-B0BB-6BB8F541DF30}" presName="negativeSpace" presStyleCnt="0"/>
      <dgm:spPr/>
    </dgm:pt>
    <dgm:pt modelId="{3D814386-A274-4F52-ADEE-689C4B900746}" type="pres">
      <dgm:prSet presAssocID="{762C5E61-4431-431A-B0BB-6BB8F541DF30}" presName="childText" presStyleLbl="conFgAcc1" presStyleIdx="9" presStyleCnt="10">
        <dgm:presLayoutVars>
          <dgm:bulletEnabled val="1"/>
        </dgm:presLayoutVars>
      </dgm:prSet>
      <dgm:spPr>
        <a:solidFill>
          <a:schemeClr val="accent5">
            <a:lumMod val="40000"/>
            <a:lumOff val="60000"/>
          </a:schemeClr>
        </a:solidFill>
      </dgm:spPr>
      <dgm:t>
        <a:bodyPr/>
        <a:lstStyle/>
        <a:p>
          <a:endParaRPr lang="en-US"/>
        </a:p>
      </dgm:t>
    </dgm:pt>
  </dgm:ptLst>
  <dgm:cxnLst>
    <dgm:cxn modelId="{F9CF8DB2-8D85-4338-A01F-E2BBE46EB3DE}" srcId="{B8B06934-C1FE-4975-B808-6657D04C4D30}" destId="{A540A66A-C1B8-4421-AB1E-8A8353141447}" srcOrd="8" destOrd="0" parTransId="{78172412-8CE8-4BEB-B8E3-E4F4832A5F69}" sibTransId="{550D5C06-1D04-45A7-8902-010ED01749D8}"/>
    <dgm:cxn modelId="{3B18D45E-7D51-4FD5-A22A-0089BCAB3A62}" type="presOf" srcId="{A540A66A-C1B8-4421-AB1E-8A8353141447}" destId="{7CA566BB-9C0F-4A11-B9D1-B000E3CDA86F}" srcOrd="0" destOrd="0" presId="urn:microsoft.com/office/officeart/2005/8/layout/list1"/>
    <dgm:cxn modelId="{1F299DB9-D7B4-4193-9AE8-3367FB7EDFAF}" type="presOf" srcId="{762C5E61-4431-431A-B0BB-6BB8F541DF30}" destId="{874DA88D-4063-4ED2-A7CA-443469516623}" srcOrd="1" destOrd="0" presId="urn:microsoft.com/office/officeart/2005/8/layout/list1"/>
    <dgm:cxn modelId="{AD115F93-B17A-4CCE-9A17-81CC66B1B6E9}" type="presOf" srcId="{7BDE62FF-3D8E-456D-BF79-F97AD00D956A}" destId="{3CCF7002-B127-4D7D-B81D-85A8A6B94E05}" srcOrd="0" destOrd="0" presId="urn:microsoft.com/office/officeart/2005/8/layout/list1"/>
    <dgm:cxn modelId="{C53D9425-E088-4C24-997B-A87FA1CD2438}" srcId="{B8B06934-C1FE-4975-B808-6657D04C4D30}" destId="{13ADC3BF-F9DB-413C-A0B0-EF6D23678C09}" srcOrd="4" destOrd="0" parTransId="{A4DAC39F-AA3C-4D25-8804-17DDA8397457}" sibTransId="{E68B4F94-D011-49CD-951D-8359D329D64D}"/>
    <dgm:cxn modelId="{E62886A0-9D18-4C8F-B1EE-69FCE1871132}" type="presOf" srcId="{762C5E61-4431-431A-B0BB-6BB8F541DF30}" destId="{05A4720A-B248-457C-B5DE-832B4BE1C697}" srcOrd="0" destOrd="0" presId="urn:microsoft.com/office/officeart/2005/8/layout/list1"/>
    <dgm:cxn modelId="{87D0DDC0-9CE1-454A-9DAC-EE4D27DE29C0}" type="presOf" srcId="{13ADC3BF-F9DB-413C-A0B0-EF6D23678C09}" destId="{48201E9E-7820-487A-BC03-CBC828DB752F}" srcOrd="1" destOrd="0" presId="urn:microsoft.com/office/officeart/2005/8/layout/list1"/>
    <dgm:cxn modelId="{F2F1D9FA-6E62-48D7-A5C7-5AF72508DEF3}" type="presOf" srcId="{2ED18327-05CF-47BC-91D4-2661E130CE9E}" destId="{3E3A1408-84B9-401B-918F-E5A5BB7AA72F}" srcOrd="0" destOrd="0" presId="urn:microsoft.com/office/officeart/2005/8/layout/list1"/>
    <dgm:cxn modelId="{FBC05FFB-9330-41C2-96AC-B931A20AE721}" type="presOf" srcId="{B1287E3B-BD90-407B-BFDA-9304C83149B8}" destId="{900A2AB8-7510-4AA8-B860-EDD096DF373B}" srcOrd="0" destOrd="0" presId="urn:microsoft.com/office/officeart/2005/8/layout/list1"/>
    <dgm:cxn modelId="{506398A5-9A41-4AF9-80AA-FD8AD07C0E0E}" type="presOf" srcId="{2AE139D6-BDD0-40CF-B9CC-DB104C987916}" destId="{E01400BD-0CC9-4837-97C3-F601BA4651B4}" srcOrd="0" destOrd="0" presId="urn:microsoft.com/office/officeart/2005/8/layout/list1"/>
    <dgm:cxn modelId="{954B6EFB-4CAB-42E4-BA71-1EB5707633DD}" type="presOf" srcId="{58BDD10F-39D0-468D-BA7F-B51932FDA94D}" destId="{2B3EF442-2D4C-4650-BF5A-209428008FB7}" srcOrd="1" destOrd="0" presId="urn:microsoft.com/office/officeart/2005/8/layout/list1"/>
    <dgm:cxn modelId="{78344FB0-4851-4871-B63D-1267E21CFA78}" type="presOf" srcId="{7D685BDE-DF26-47F7-ADBA-DA8FB522419D}" destId="{2682A327-C04E-4FF9-9D3D-BE97B4FABD93}" srcOrd="0" destOrd="0" presId="urn:microsoft.com/office/officeart/2005/8/layout/list1"/>
    <dgm:cxn modelId="{3B08E519-89B9-4E00-BC51-57FC45D2ED11}" type="presOf" srcId="{2AE139D6-BDD0-40CF-B9CC-DB104C987916}" destId="{F496745B-7AA1-4FFE-99B9-658EC14CAF7D}" srcOrd="1" destOrd="0" presId="urn:microsoft.com/office/officeart/2005/8/layout/list1"/>
    <dgm:cxn modelId="{A117F40D-47AA-4F68-9B3C-2B6F7A8B98EF}" srcId="{B8B06934-C1FE-4975-B808-6657D04C4D30}" destId="{2ED18327-05CF-47BC-91D4-2661E130CE9E}" srcOrd="2" destOrd="0" parTransId="{8F199F8E-8C2C-4200-829F-D35B1C96283B}" sibTransId="{5DC1A1E3-2862-4A69-B1B3-C4B724EA1B7D}"/>
    <dgm:cxn modelId="{0874B6EB-A9C2-4DB3-88B6-28BC3A577711}" srcId="{B8B06934-C1FE-4975-B808-6657D04C4D30}" destId="{7D685BDE-DF26-47F7-ADBA-DA8FB522419D}" srcOrd="0" destOrd="0" parTransId="{DC2E0680-FD0E-4D1B-9C18-32EAAD6EDF9C}" sibTransId="{0358AE6B-BE1B-4D6D-AAFA-26CE709199B7}"/>
    <dgm:cxn modelId="{95C4C16F-D2C2-451C-9F1F-21380B44D24F}" type="presOf" srcId="{B1287E3B-BD90-407B-BFDA-9304C83149B8}" destId="{16B52396-1FE9-443E-9F2F-44E95A7AABDD}" srcOrd="1" destOrd="0" presId="urn:microsoft.com/office/officeart/2005/8/layout/list1"/>
    <dgm:cxn modelId="{8AB18F38-54E2-4806-BF22-B3A19B13E1CA}" type="presOf" srcId="{7D685BDE-DF26-47F7-ADBA-DA8FB522419D}" destId="{912A154E-7E26-4FD9-8586-98A4D563445E}" srcOrd="1" destOrd="0" presId="urn:microsoft.com/office/officeart/2005/8/layout/list1"/>
    <dgm:cxn modelId="{D685B630-D4F7-48AF-AC97-9B18269A013D}" type="presOf" srcId="{A540A66A-C1B8-4421-AB1E-8A8353141447}" destId="{01ECA907-77B4-4246-A25A-EBDDF84061FC}" srcOrd="1" destOrd="0" presId="urn:microsoft.com/office/officeart/2005/8/layout/list1"/>
    <dgm:cxn modelId="{26B346A0-D8C3-417B-B537-664725EF0A89}" type="presOf" srcId="{13ADC3BF-F9DB-413C-A0B0-EF6D23678C09}" destId="{4D3C5DAF-614E-4D70-ACB5-998B2AD036C5}" srcOrd="0" destOrd="0" presId="urn:microsoft.com/office/officeart/2005/8/layout/list1"/>
    <dgm:cxn modelId="{E3D4904E-4745-49BD-AB36-AA251064AEAD}" srcId="{B8B06934-C1FE-4975-B808-6657D04C4D30}" destId="{58BDD10F-39D0-468D-BA7F-B51932FDA94D}" srcOrd="6" destOrd="0" parTransId="{98A88791-72AC-4638-B409-BC9F8F0A486B}" sibTransId="{5E78CB05-768B-423B-AFBA-44CB73E9D2B7}"/>
    <dgm:cxn modelId="{AC805812-B7D7-4E61-B94A-DC7792307367}" srcId="{B8B06934-C1FE-4975-B808-6657D04C4D30}" destId="{2AE139D6-BDD0-40CF-B9CC-DB104C987916}" srcOrd="5" destOrd="0" parTransId="{EEED5853-7A85-4F8A-BDB6-FDD946AEEB03}" sibTransId="{25362414-EF50-450B-B635-3DAF014269DE}"/>
    <dgm:cxn modelId="{86153AA8-13A2-4022-B638-8AD3A05616D6}" type="presOf" srcId="{7BDE62FF-3D8E-456D-BF79-F97AD00D956A}" destId="{BAD89E29-E8A7-45AD-A78B-E2905A5C7048}" srcOrd="1" destOrd="0" presId="urn:microsoft.com/office/officeart/2005/8/layout/list1"/>
    <dgm:cxn modelId="{DC8BD5D9-D0CA-4142-86DC-CF36E9B07C2F}" type="presOf" srcId="{DE335DA2-74C7-49FC-99F6-117D6F9222C9}" destId="{7485EB0A-1176-4D10-8477-91EADD323AF3}" srcOrd="0" destOrd="0" presId="urn:microsoft.com/office/officeart/2005/8/layout/list1"/>
    <dgm:cxn modelId="{698AF79E-9D95-4ADD-80C9-74CC2186E789}" srcId="{B8B06934-C1FE-4975-B808-6657D04C4D30}" destId="{B1287E3B-BD90-407B-BFDA-9304C83149B8}" srcOrd="7" destOrd="0" parTransId="{4BF03883-5731-4794-9564-C5DE2A4AE0F1}" sibTransId="{886900BA-9DE8-4B6F-8416-C356734DF0AA}"/>
    <dgm:cxn modelId="{620BC621-F010-4D7F-A408-D24DA9D6681C}" srcId="{B8B06934-C1FE-4975-B808-6657D04C4D30}" destId="{7BDE62FF-3D8E-456D-BF79-F97AD00D956A}" srcOrd="3" destOrd="0" parTransId="{F3D0D2E9-A0C8-45DE-A889-12FD54D4DAE3}" sibTransId="{D2546930-1676-41E6-922B-3E470CB39FF1}"/>
    <dgm:cxn modelId="{26865325-D2EF-4562-83DA-48A9A93F74F6}" type="presOf" srcId="{2ED18327-05CF-47BC-91D4-2661E130CE9E}" destId="{472E6C30-CBED-4109-9D4E-20278BC208BB}" srcOrd="1" destOrd="0" presId="urn:microsoft.com/office/officeart/2005/8/layout/list1"/>
    <dgm:cxn modelId="{9DE4298A-CC76-4D5A-9A44-031EC0A5F277}" type="presOf" srcId="{58BDD10F-39D0-468D-BA7F-B51932FDA94D}" destId="{6F4FB4C7-AEE4-447D-93C0-E7739B8DC255}" srcOrd="0" destOrd="0" presId="urn:microsoft.com/office/officeart/2005/8/layout/list1"/>
    <dgm:cxn modelId="{0593171D-008D-4CFF-8806-8D7826BFAC53}" type="presOf" srcId="{B8B06934-C1FE-4975-B808-6657D04C4D30}" destId="{F8D4BB58-BB70-4589-A1D4-F1319257FB11}" srcOrd="0" destOrd="0" presId="urn:microsoft.com/office/officeart/2005/8/layout/list1"/>
    <dgm:cxn modelId="{0A189614-C5CD-494F-A3FC-596F30945E67}" srcId="{B8B06934-C1FE-4975-B808-6657D04C4D30}" destId="{762C5E61-4431-431A-B0BB-6BB8F541DF30}" srcOrd="9" destOrd="0" parTransId="{57E6ACDD-D642-4484-A70D-4B53D047DFA0}" sibTransId="{63A10366-C5B6-4717-A628-8E1EDA888348}"/>
    <dgm:cxn modelId="{9BB00AB2-2667-46B4-A327-C7F3B1E69472}" srcId="{B8B06934-C1FE-4975-B808-6657D04C4D30}" destId="{DE335DA2-74C7-49FC-99F6-117D6F9222C9}" srcOrd="1" destOrd="0" parTransId="{5E7EA675-35FE-49C2-A812-CC084CCCF404}" sibTransId="{02281363-EBB4-487B-A065-FB189D6E747C}"/>
    <dgm:cxn modelId="{7D170C3F-B313-4E21-8F8A-BD9AC02FFB41}" type="presOf" srcId="{DE335DA2-74C7-49FC-99F6-117D6F9222C9}" destId="{51907A20-D729-4177-A9EF-45E5A777F45E}" srcOrd="1" destOrd="0" presId="urn:microsoft.com/office/officeart/2005/8/layout/list1"/>
    <dgm:cxn modelId="{C5177BB1-25B2-4CE5-8E26-3CBD961ACAEB}" type="presParOf" srcId="{F8D4BB58-BB70-4589-A1D4-F1319257FB11}" destId="{F0A9A397-31C7-4EEC-90C0-BA2FC985B0B8}" srcOrd="0" destOrd="0" presId="urn:microsoft.com/office/officeart/2005/8/layout/list1"/>
    <dgm:cxn modelId="{179ECA9D-9019-4E44-A1FE-3B6AD0855752}" type="presParOf" srcId="{F0A9A397-31C7-4EEC-90C0-BA2FC985B0B8}" destId="{2682A327-C04E-4FF9-9D3D-BE97B4FABD93}" srcOrd="0" destOrd="0" presId="urn:microsoft.com/office/officeart/2005/8/layout/list1"/>
    <dgm:cxn modelId="{A857A881-9AE5-4085-9305-5FF71FA325D0}" type="presParOf" srcId="{F0A9A397-31C7-4EEC-90C0-BA2FC985B0B8}" destId="{912A154E-7E26-4FD9-8586-98A4D563445E}" srcOrd="1" destOrd="0" presId="urn:microsoft.com/office/officeart/2005/8/layout/list1"/>
    <dgm:cxn modelId="{68F49B4A-352A-4659-9FEC-C410E6631742}" type="presParOf" srcId="{F8D4BB58-BB70-4589-A1D4-F1319257FB11}" destId="{5F080512-52E1-490B-B67F-CD29510F8E03}" srcOrd="1" destOrd="0" presId="urn:microsoft.com/office/officeart/2005/8/layout/list1"/>
    <dgm:cxn modelId="{FE9C065B-4247-4F19-8706-3042513816BE}" type="presParOf" srcId="{F8D4BB58-BB70-4589-A1D4-F1319257FB11}" destId="{3524E8D2-CC2A-42DD-A370-7AE56C307456}" srcOrd="2" destOrd="0" presId="urn:microsoft.com/office/officeart/2005/8/layout/list1"/>
    <dgm:cxn modelId="{84999868-B22D-4613-994F-FF2868926458}" type="presParOf" srcId="{F8D4BB58-BB70-4589-A1D4-F1319257FB11}" destId="{A10277D2-BFF7-43DA-8EB4-6C875409A6FD}" srcOrd="3" destOrd="0" presId="urn:microsoft.com/office/officeart/2005/8/layout/list1"/>
    <dgm:cxn modelId="{ECE0614C-45B0-4F56-8D9D-29FD731751B7}" type="presParOf" srcId="{F8D4BB58-BB70-4589-A1D4-F1319257FB11}" destId="{0D4D5ECE-AFF5-48AB-A62A-B56195BBE1AF}" srcOrd="4" destOrd="0" presId="urn:microsoft.com/office/officeart/2005/8/layout/list1"/>
    <dgm:cxn modelId="{E85FF42A-4955-4B26-B926-5B4D8F5A5343}" type="presParOf" srcId="{0D4D5ECE-AFF5-48AB-A62A-B56195BBE1AF}" destId="{7485EB0A-1176-4D10-8477-91EADD323AF3}" srcOrd="0" destOrd="0" presId="urn:microsoft.com/office/officeart/2005/8/layout/list1"/>
    <dgm:cxn modelId="{545C0010-EFFB-4D10-8ECD-21A5625C21F4}" type="presParOf" srcId="{0D4D5ECE-AFF5-48AB-A62A-B56195BBE1AF}" destId="{51907A20-D729-4177-A9EF-45E5A777F45E}" srcOrd="1" destOrd="0" presId="urn:microsoft.com/office/officeart/2005/8/layout/list1"/>
    <dgm:cxn modelId="{0D0E713E-1F3F-47B4-8C4A-31FD5F68A3BC}" type="presParOf" srcId="{F8D4BB58-BB70-4589-A1D4-F1319257FB11}" destId="{C3EA560C-9777-41D0-AE04-2DD4C4B5313C}" srcOrd="5" destOrd="0" presId="urn:microsoft.com/office/officeart/2005/8/layout/list1"/>
    <dgm:cxn modelId="{A6CA0DD8-F627-4BED-B75E-18BEDA0A5FC6}" type="presParOf" srcId="{F8D4BB58-BB70-4589-A1D4-F1319257FB11}" destId="{94A12905-94EB-49F1-8CB6-F7795AD00401}" srcOrd="6" destOrd="0" presId="urn:microsoft.com/office/officeart/2005/8/layout/list1"/>
    <dgm:cxn modelId="{641A569B-9DC1-40CC-8152-8B16414A3F9C}" type="presParOf" srcId="{F8D4BB58-BB70-4589-A1D4-F1319257FB11}" destId="{495313FC-6A7E-4CE7-8A4C-EA9D71C21468}" srcOrd="7" destOrd="0" presId="urn:microsoft.com/office/officeart/2005/8/layout/list1"/>
    <dgm:cxn modelId="{113E6E7D-60B6-498A-9A5E-582D33DC84C7}" type="presParOf" srcId="{F8D4BB58-BB70-4589-A1D4-F1319257FB11}" destId="{F8CC8D8D-FABC-4550-9B7B-78E074BD95A7}" srcOrd="8" destOrd="0" presId="urn:microsoft.com/office/officeart/2005/8/layout/list1"/>
    <dgm:cxn modelId="{B8A3044F-8CB3-4347-9D6C-7BCC8A5DEC98}" type="presParOf" srcId="{F8CC8D8D-FABC-4550-9B7B-78E074BD95A7}" destId="{3E3A1408-84B9-401B-918F-E5A5BB7AA72F}" srcOrd="0" destOrd="0" presId="urn:microsoft.com/office/officeart/2005/8/layout/list1"/>
    <dgm:cxn modelId="{620B6722-A8F8-4586-9A25-74271BDD0A4F}" type="presParOf" srcId="{F8CC8D8D-FABC-4550-9B7B-78E074BD95A7}" destId="{472E6C30-CBED-4109-9D4E-20278BC208BB}" srcOrd="1" destOrd="0" presId="urn:microsoft.com/office/officeart/2005/8/layout/list1"/>
    <dgm:cxn modelId="{9D5E0A8B-D9BB-40C4-AA11-FCA3DFFF29E0}" type="presParOf" srcId="{F8D4BB58-BB70-4589-A1D4-F1319257FB11}" destId="{2A81E9F0-B711-4E86-ACAE-AFF2971F72B0}" srcOrd="9" destOrd="0" presId="urn:microsoft.com/office/officeart/2005/8/layout/list1"/>
    <dgm:cxn modelId="{DA5E772F-3998-4C27-9704-E3E5ADF3A923}" type="presParOf" srcId="{F8D4BB58-BB70-4589-A1D4-F1319257FB11}" destId="{10D8E76D-697A-4EBD-B401-D5B41BB66BF6}" srcOrd="10" destOrd="0" presId="urn:microsoft.com/office/officeart/2005/8/layout/list1"/>
    <dgm:cxn modelId="{25E79E3C-3A44-4508-8F7C-84BB2BB0679E}" type="presParOf" srcId="{F8D4BB58-BB70-4589-A1D4-F1319257FB11}" destId="{948447FC-992D-4B95-9DCE-20629AB76F53}" srcOrd="11" destOrd="0" presId="urn:microsoft.com/office/officeart/2005/8/layout/list1"/>
    <dgm:cxn modelId="{5EC13965-95BF-4AF5-AF81-330E7A72EAAC}" type="presParOf" srcId="{F8D4BB58-BB70-4589-A1D4-F1319257FB11}" destId="{26C3F1CE-0538-4C75-8FAF-DAA25115868B}" srcOrd="12" destOrd="0" presId="urn:microsoft.com/office/officeart/2005/8/layout/list1"/>
    <dgm:cxn modelId="{B4F72774-BFA5-4161-B90A-73433C6C6B6D}" type="presParOf" srcId="{26C3F1CE-0538-4C75-8FAF-DAA25115868B}" destId="{3CCF7002-B127-4D7D-B81D-85A8A6B94E05}" srcOrd="0" destOrd="0" presId="urn:microsoft.com/office/officeart/2005/8/layout/list1"/>
    <dgm:cxn modelId="{C5BF0A0F-03AF-4D85-A84B-B15003252208}" type="presParOf" srcId="{26C3F1CE-0538-4C75-8FAF-DAA25115868B}" destId="{BAD89E29-E8A7-45AD-A78B-E2905A5C7048}" srcOrd="1" destOrd="0" presId="urn:microsoft.com/office/officeart/2005/8/layout/list1"/>
    <dgm:cxn modelId="{3E4193BF-A21C-456C-819F-692347FD0925}" type="presParOf" srcId="{F8D4BB58-BB70-4589-A1D4-F1319257FB11}" destId="{20A87B85-0BAC-4638-B02A-0B21E906EE47}" srcOrd="13" destOrd="0" presId="urn:microsoft.com/office/officeart/2005/8/layout/list1"/>
    <dgm:cxn modelId="{F4400F47-DCA3-44AB-AE53-28D786BFEBE6}" type="presParOf" srcId="{F8D4BB58-BB70-4589-A1D4-F1319257FB11}" destId="{E18B2D1B-A3BD-468A-8C22-AF84ADB0082B}" srcOrd="14" destOrd="0" presId="urn:microsoft.com/office/officeart/2005/8/layout/list1"/>
    <dgm:cxn modelId="{E339DBC9-663F-4398-9C33-FC5F2E6C3C87}" type="presParOf" srcId="{F8D4BB58-BB70-4589-A1D4-F1319257FB11}" destId="{67999E5E-C9A9-44B6-9834-248CB66DE2B0}" srcOrd="15" destOrd="0" presId="urn:microsoft.com/office/officeart/2005/8/layout/list1"/>
    <dgm:cxn modelId="{B87DE112-538E-4B10-8014-DF83B019B479}" type="presParOf" srcId="{F8D4BB58-BB70-4589-A1D4-F1319257FB11}" destId="{0B333B0F-F4B4-4D7C-98A9-5DE255035FA6}" srcOrd="16" destOrd="0" presId="urn:microsoft.com/office/officeart/2005/8/layout/list1"/>
    <dgm:cxn modelId="{C4D7421C-0F2F-4651-A137-BA7A33B194C1}" type="presParOf" srcId="{0B333B0F-F4B4-4D7C-98A9-5DE255035FA6}" destId="{4D3C5DAF-614E-4D70-ACB5-998B2AD036C5}" srcOrd="0" destOrd="0" presId="urn:microsoft.com/office/officeart/2005/8/layout/list1"/>
    <dgm:cxn modelId="{BD0C0811-2E14-4A46-B797-25DA21B77168}" type="presParOf" srcId="{0B333B0F-F4B4-4D7C-98A9-5DE255035FA6}" destId="{48201E9E-7820-487A-BC03-CBC828DB752F}" srcOrd="1" destOrd="0" presId="urn:microsoft.com/office/officeart/2005/8/layout/list1"/>
    <dgm:cxn modelId="{B87CD4A0-FB6A-42D3-956D-170181E2DCDE}" type="presParOf" srcId="{F8D4BB58-BB70-4589-A1D4-F1319257FB11}" destId="{A8299CFC-B771-44C3-81FC-39BBC61042E1}" srcOrd="17" destOrd="0" presId="urn:microsoft.com/office/officeart/2005/8/layout/list1"/>
    <dgm:cxn modelId="{BF07B667-B08F-4078-ADE7-67B9CD508657}" type="presParOf" srcId="{F8D4BB58-BB70-4589-A1D4-F1319257FB11}" destId="{505CA900-0790-4DBC-A892-DFF5D942729C}" srcOrd="18" destOrd="0" presId="urn:microsoft.com/office/officeart/2005/8/layout/list1"/>
    <dgm:cxn modelId="{7D8FC88E-92C8-4E40-BD9F-DE28A61D16CA}" type="presParOf" srcId="{F8D4BB58-BB70-4589-A1D4-F1319257FB11}" destId="{F825F0D6-320F-4B81-9E1A-A27ED34A0310}" srcOrd="19" destOrd="0" presId="urn:microsoft.com/office/officeart/2005/8/layout/list1"/>
    <dgm:cxn modelId="{BD06C9C8-D935-49BD-BBAB-3DA228B98976}" type="presParOf" srcId="{F8D4BB58-BB70-4589-A1D4-F1319257FB11}" destId="{8D1B5304-910E-4162-BD3B-99BBF606DF4A}" srcOrd="20" destOrd="0" presId="urn:microsoft.com/office/officeart/2005/8/layout/list1"/>
    <dgm:cxn modelId="{2D03CDC7-D36F-4B9F-8D8F-98085D94C386}" type="presParOf" srcId="{8D1B5304-910E-4162-BD3B-99BBF606DF4A}" destId="{E01400BD-0CC9-4837-97C3-F601BA4651B4}" srcOrd="0" destOrd="0" presId="urn:microsoft.com/office/officeart/2005/8/layout/list1"/>
    <dgm:cxn modelId="{385363F1-5CD9-4B7B-82A9-9144BD977EF9}" type="presParOf" srcId="{8D1B5304-910E-4162-BD3B-99BBF606DF4A}" destId="{F496745B-7AA1-4FFE-99B9-658EC14CAF7D}" srcOrd="1" destOrd="0" presId="urn:microsoft.com/office/officeart/2005/8/layout/list1"/>
    <dgm:cxn modelId="{EA5A4B93-0B40-4EFD-895D-A35375FC9D44}" type="presParOf" srcId="{F8D4BB58-BB70-4589-A1D4-F1319257FB11}" destId="{6751F1DD-9912-4610-B42B-44E82D01B817}" srcOrd="21" destOrd="0" presId="urn:microsoft.com/office/officeart/2005/8/layout/list1"/>
    <dgm:cxn modelId="{4D443CC5-29B7-4CCB-B4DE-1C4A42B7D161}" type="presParOf" srcId="{F8D4BB58-BB70-4589-A1D4-F1319257FB11}" destId="{480D244B-8E33-4FEB-B74A-3A603ACC34BE}" srcOrd="22" destOrd="0" presId="urn:microsoft.com/office/officeart/2005/8/layout/list1"/>
    <dgm:cxn modelId="{C9840A25-6290-4732-B92C-BA6B0F8A141F}" type="presParOf" srcId="{F8D4BB58-BB70-4589-A1D4-F1319257FB11}" destId="{02B77748-91EC-46CD-B085-09EA85069699}" srcOrd="23" destOrd="0" presId="urn:microsoft.com/office/officeart/2005/8/layout/list1"/>
    <dgm:cxn modelId="{1249D7C4-37E3-4C90-97A6-48E4B1F08E74}" type="presParOf" srcId="{F8D4BB58-BB70-4589-A1D4-F1319257FB11}" destId="{CF37E44D-F5EE-4B67-954D-E561817E4B9F}" srcOrd="24" destOrd="0" presId="urn:microsoft.com/office/officeart/2005/8/layout/list1"/>
    <dgm:cxn modelId="{16DC36A4-170F-4D3F-8B29-755C7ADE4060}" type="presParOf" srcId="{CF37E44D-F5EE-4B67-954D-E561817E4B9F}" destId="{6F4FB4C7-AEE4-447D-93C0-E7739B8DC255}" srcOrd="0" destOrd="0" presId="urn:microsoft.com/office/officeart/2005/8/layout/list1"/>
    <dgm:cxn modelId="{493443A8-AD49-434A-B244-3AA703205CDD}" type="presParOf" srcId="{CF37E44D-F5EE-4B67-954D-E561817E4B9F}" destId="{2B3EF442-2D4C-4650-BF5A-209428008FB7}" srcOrd="1" destOrd="0" presId="urn:microsoft.com/office/officeart/2005/8/layout/list1"/>
    <dgm:cxn modelId="{2E205607-E449-4B70-AA3E-55A1A1CD3419}" type="presParOf" srcId="{F8D4BB58-BB70-4589-A1D4-F1319257FB11}" destId="{F532C8F2-368A-4F1F-A514-D33FCF8E5400}" srcOrd="25" destOrd="0" presId="urn:microsoft.com/office/officeart/2005/8/layout/list1"/>
    <dgm:cxn modelId="{CDCAEC8B-0D4A-4180-B2B3-EC38E7482530}" type="presParOf" srcId="{F8D4BB58-BB70-4589-A1D4-F1319257FB11}" destId="{05842027-6199-4397-AC61-B5EACC619BA9}" srcOrd="26" destOrd="0" presId="urn:microsoft.com/office/officeart/2005/8/layout/list1"/>
    <dgm:cxn modelId="{B9FEB5C6-9696-4F83-8D97-86D00CD08D85}" type="presParOf" srcId="{F8D4BB58-BB70-4589-A1D4-F1319257FB11}" destId="{CC24B3C5-72D8-4523-9956-80D1F20C9E0B}" srcOrd="27" destOrd="0" presId="urn:microsoft.com/office/officeart/2005/8/layout/list1"/>
    <dgm:cxn modelId="{C5733EEB-5914-42E9-A300-1D303F4361A2}" type="presParOf" srcId="{F8D4BB58-BB70-4589-A1D4-F1319257FB11}" destId="{4B06D7DE-A009-4876-B297-29075320093F}" srcOrd="28" destOrd="0" presId="urn:microsoft.com/office/officeart/2005/8/layout/list1"/>
    <dgm:cxn modelId="{0D33B012-D144-4799-A3C0-E8D9F32C28DB}" type="presParOf" srcId="{4B06D7DE-A009-4876-B297-29075320093F}" destId="{900A2AB8-7510-4AA8-B860-EDD096DF373B}" srcOrd="0" destOrd="0" presId="urn:microsoft.com/office/officeart/2005/8/layout/list1"/>
    <dgm:cxn modelId="{9925DDF1-44C6-431F-AB51-E58CDA05AD89}" type="presParOf" srcId="{4B06D7DE-A009-4876-B297-29075320093F}" destId="{16B52396-1FE9-443E-9F2F-44E95A7AABDD}" srcOrd="1" destOrd="0" presId="urn:microsoft.com/office/officeart/2005/8/layout/list1"/>
    <dgm:cxn modelId="{9A655D4D-19D3-4137-8360-9528F4D79ECF}" type="presParOf" srcId="{F8D4BB58-BB70-4589-A1D4-F1319257FB11}" destId="{D353A56A-7EC1-4F65-A08A-B63D1968E715}" srcOrd="29" destOrd="0" presId="urn:microsoft.com/office/officeart/2005/8/layout/list1"/>
    <dgm:cxn modelId="{F4F805DB-5F29-45A4-AD3B-7F1713F13D01}" type="presParOf" srcId="{F8D4BB58-BB70-4589-A1D4-F1319257FB11}" destId="{410B76E0-0C9B-4925-8103-A80A8D304A39}" srcOrd="30" destOrd="0" presId="urn:microsoft.com/office/officeart/2005/8/layout/list1"/>
    <dgm:cxn modelId="{1A08D30F-1C74-47B9-867E-2E3BDF913100}" type="presParOf" srcId="{F8D4BB58-BB70-4589-A1D4-F1319257FB11}" destId="{DAB39A07-F4F3-4564-AFF8-AB9F39458186}" srcOrd="31" destOrd="0" presId="urn:microsoft.com/office/officeart/2005/8/layout/list1"/>
    <dgm:cxn modelId="{0AFF3F34-91F2-4101-A2DC-4FC45BB2D2CA}" type="presParOf" srcId="{F8D4BB58-BB70-4589-A1D4-F1319257FB11}" destId="{796AC022-B37E-4C3C-BFA2-8A50F2C59A25}" srcOrd="32" destOrd="0" presId="urn:microsoft.com/office/officeart/2005/8/layout/list1"/>
    <dgm:cxn modelId="{8EAC28C2-EDC6-47A6-8C6A-AD26C0918238}" type="presParOf" srcId="{796AC022-B37E-4C3C-BFA2-8A50F2C59A25}" destId="{7CA566BB-9C0F-4A11-B9D1-B000E3CDA86F}" srcOrd="0" destOrd="0" presId="urn:microsoft.com/office/officeart/2005/8/layout/list1"/>
    <dgm:cxn modelId="{79DC6975-017F-4B9B-BA68-C52855A20B10}" type="presParOf" srcId="{796AC022-B37E-4C3C-BFA2-8A50F2C59A25}" destId="{01ECA907-77B4-4246-A25A-EBDDF84061FC}" srcOrd="1" destOrd="0" presId="urn:microsoft.com/office/officeart/2005/8/layout/list1"/>
    <dgm:cxn modelId="{DFFED9D5-B7E8-4A52-82B7-FF3D383DF3EF}" type="presParOf" srcId="{F8D4BB58-BB70-4589-A1D4-F1319257FB11}" destId="{4A2885D8-F449-4914-A267-87D96DFF8A68}" srcOrd="33" destOrd="0" presId="urn:microsoft.com/office/officeart/2005/8/layout/list1"/>
    <dgm:cxn modelId="{8E813172-1BCA-4CB6-8250-279502AB9B83}" type="presParOf" srcId="{F8D4BB58-BB70-4589-A1D4-F1319257FB11}" destId="{79DF24FD-8817-4F19-A6EC-F3BF6DF4F19F}" srcOrd="34" destOrd="0" presId="urn:microsoft.com/office/officeart/2005/8/layout/list1"/>
    <dgm:cxn modelId="{67F98433-937B-4E00-BAB7-61F8C87245B3}" type="presParOf" srcId="{F8D4BB58-BB70-4589-A1D4-F1319257FB11}" destId="{2210ACF5-4BBF-48B3-9234-38C34C6CEC8C}" srcOrd="35" destOrd="0" presId="urn:microsoft.com/office/officeart/2005/8/layout/list1"/>
    <dgm:cxn modelId="{CF4FB718-1F67-4399-8A3E-7C36F0C1EC7F}" type="presParOf" srcId="{F8D4BB58-BB70-4589-A1D4-F1319257FB11}" destId="{CC67F775-BFE1-4450-81C2-93AC2693CB65}" srcOrd="36" destOrd="0" presId="urn:microsoft.com/office/officeart/2005/8/layout/list1"/>
    <dgm:cxn modelId="{392CAB6F-A86E-493A-8719-B4AD3FD92CC0}" type="presParOf" srcId="{CC67F775-BFE1-4450-81C2-93AC2693CB65}" destId="{05A4720A-B248-457C-B5DE-832B4BE1C697}" srcOrd="0" destOrd="0" presId="urn:microsoft.com/office/officeart/2005/8/layout/list1"/>
    <dgm:cxn modelId="{F4525E4C-B930-43AE-8DAF-AA6558FA425B}" type="presParOf" srcId="{CC67F775-BFE1-4450-81C2-93AC2693CB65}" destId="{874DA88D-4063-4ED2-A7CA-443469516623}" srcOrd="1" destOrd="0" presId="urn:microsoft.com/office/officeart/2005/8/layout/list1"/>
    <dgm:cxn modelId="{CC62C6B9-1972-47AB-8B59-5059F9B38AC5}" type="presParOf" srcId="{F8D4BB58-BB70-4589-A1D4-F1319257FB11}" destId="{5742A548-F40F-4134-BE7D-DB4D66EF8BEA}" srcOrd="37" destOrd="0" presId="urn:microsoft.com/office/officeart/2005/8/layout/list1"/>
    <dgm:cxn modelId="{104705F8-B46B-40D4-ABB7-A91C2B368066}" type="presParOf" srcId="{F8D4BB58-BB70-4589-A1D4-F1319257FB11}" destId="{3D814386-A274-4F52-ADEE-689C4B900746}" srcOrd="3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5"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الموارد البشرية (الأصول، السمات، التحديات)</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تقييم أداء الموارد البشرية</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إدارة المعرفة </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مهارات تنمية رأس المال البشري</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إدارة الموارد البشرية الاستراتيجية</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إدارة الموارد البشرية على أساس الكفاءة </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سياسات الموارد البشرية</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البعد الأخلاقي لإدارة الموارد البشرية</a:t>
          </a:r>
        </a:p>
      </dgm:t>
    </dgm:pt>
    <dgm:pt modelId="{DA1F710A-BE25-4EDC-829F-09808211A514}" type="par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F5CD593-0F09-430F-BA28-6F925F002AD6}">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نظم معلومات الموارد البشرية</a:t>
          </a:r>
        </a:p>
      </dgm:t>
    </dgm:pt>
    <dgm:pt modelId="{627CA6CC-1990-496E-8027-A7ECBD879888}" type="par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4F2217D-2EC4-452B-8CB3-87740E809AFE}" type="sib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DC9942E-BCFB-401E-9D38-CDFC0253C481}">
      <dgm:prSet custT="1"/>
      <dgm:spPr>
        <a:solidFill>
          <a:schemeClr val="accent5">
            <a:lumMod val="75000"/>
          </a:schemeClr>
        </a:solidFill>
      </dgm:spPr>
      <dgm:t>
        <a:bodyPr/>
        <a:lstStyle/>
        <a:p>
          <a:pPr rtl="1"/>
          <a:r>
            <a:rPr lang="ar-SA" sz="2400" b="1" dirty="0">
              <a:effectLst>
                <a:outerShdw blurRad="38100" dist="38100" dir="2700000" algn="tl">
                  <a:srgbClr val="000000">
                    <a:alpha val="43137"/>
                  </a:srgbClr>
                </a:outerShdw>
              </a:effectLst>
              <a:latin typeface="Sakkal Majalla" pitchFamily="2" charset="-78"/>
              <a:cs typeface="Sakkal Majalla" pitchFamily="2" charset="-78"/>
            </a:rPr>
            <a:t>المسؤولية الاجتماعية للشركات</a:t>
          </a:r>
        </a:p>
      </dgm:t>
    </dgm:pt>
    <dgm:pt modelId="{A597D66C-3451-45BE-96F6-70A9716C315C}" type="par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66C4E808-8AC3-4A78-A8FF-6CCDDE922D19}" type="sib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10"/>
      <dgm:spPr/>
      <dgm:t>
        <a:bodyPr/>
        <a:lstStyle/>
        <a:p>
          <a:endParaRPr lang="en-US"/>
        </a:p>
      </dgm:t>
    </dgm:pt>
    <dgm:pt modelId="{D4E32C85-5569-4FF0-916F-23EF4984E67C}" type="pres">
      <dgm:prSet presAssocID="{B4C0A3D0-5A8C-4314-9DBC-AF9EDF133957}" presName="parentText" presStyleLbl="node1" presStyleIdx="0" presStyleCnt="10"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10">
        <dgm:presLayoutVars>
          <dgm:bulletEnabled val="1"/>
        </dgm:presLayoutVars>
      </dgm:prSet>
      <dgm:spPr>
        <a:solidFill>
          <a:schemeClr val="accent5">
            <a:lumMod val="60000"/>
            <a:lumOff val="4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10"/>
      <dgm:spPr/>
      <dgm:t>
        <a:bodyPr/>
        <a:lstStyle/>
        <a:p>
          <a:endParaRPr lang="en-US"/>
        </a:p>
      </dgm:t>
    </dgm:pt>
    <dgm:pt modelId="{939DFD69-990D-4073-AAD6-7417602EEFC0}" type="pres">
      <dgm:prSet presAssocID="{063E2DF5-CFC0-4258-914A-17CABF778FC4}" presName="parentText" presStyleLbl="node1" presStyleIdx="1" presStyleCnt="10"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10">
        <dgm:presLayoutVars>
          <dgm:bulletEnabled val="1"/>
        </dgm:presLayoutVars>
      </dgm:prSet>
      <dgm:spPr>
        <a:solidFill>
          <a:schemeClr val="accent5">
            <a:lumMod val="60000"/>
            <a:lumOff val="4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10"/>
      <dgm:spPr/>
      <dgm:t>
        <a:bodyPr/>
        <a:lstStyle/>
        <a:p>
          <a:endParaRPr lang="en-US"/>
        </a:p>
      </dgm:t>
    </dgm:pt>
    <dgm:pt modelId="{C273170D-5A78-4CF1-A44E-F83490788B23}" type="pres">
      <dgm:prSet presAssocID="{A480E69A-C695-49F9-8217-17738AD3747C}" presName="parentText" presStyleLbl="node1" presStyleIdx="2" presStyleCnt="10"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10">
        <dgm:presLayoutVars>
          <dgm:bulletEnabled val="1"/>
        </dgm:presLayoutVars>
      </dgm:prSet>
      <dgm:spPr>
        <a:solidFill>
          <a:schemeClr val="accent5">
            <a:lumMod val="60000"/>
            <a:lumOff val="4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10"/>
      <dgm:spPr/>
      <dgm:t>
        <a:bodyPr/>
        <a:lstStyle/>
        <a:p>
          <a:endParaRPr lang="en-US"/>
        </a:p>
      </dgm:t>
    </dgm:pt>
    <dgm:pt modelId="{7D2C55E7-7BE3-4DEB-B500-947941F3299E}" type="pres">
      <dgm:prSet presAssocID="{7D5B38F0-9D0F-470F-91E2-8C49BF1D6900}" presName="parentText" presStyleLbl="node1" presStyleIdx="3" presStyleCnt="10"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10">
        <dgm:presLayoutVars>
          <dgm:bulletEnabled val="1"/>
        </dgm:presLayoutVars>
      </dgm:prSet>
      <dgm:spPr>
        <a:solidFill>
          <a:schemeClr val="accent5">
            <a:lumMod val="60000"/>
            <a:lumOff val="4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10"/>
      <dgm:spPr/>
      <dgm:t>
        <a:bodyPr/>
        <a:lstStyle/>
        <a:p>
          <a:endParaRPr lang="en-US"/>
        </a:p>
      </dgm:t>
    </dgm:pt>
    <dgm:pt modelId="{322CD6A1-164B-4C45-9668-E4C1D8A25FC6}" type="pres">
      <dgm:prSet presAssocID="{FA49F3A3-5D5C-4EE8-9F6D-9594D665CC76}" presName="parentText" presStyleLbl="node1" presStyleIdx="4" presStyleCnt="10"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10">
        <dgm:presLayoutVars>
          <dgm:bulletEnabled val="1"/>
        </dgm:presLayoutVars>
      </dgm:prSet>
      <dgm:spPr>
        <a:solidFill>
          <a:schemeClr val="accent5">
            <a:lumMod val="60000"/>
            <a:lumOff val="4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10"/>
      <dgm:spPr/>
      <dgm:t>
        <a:bodyPr/>
        <a:lstStyle/>
        <a:p>
          <a:endParaRPr lang="en-US"/>
        </a:p>
      </dgm:t>
    </dgm:pt>
    <dgm:pt modelId="{5209DA27-ACA1-408E-8802-801ABD425D82}" type="pres">
      <dgm:prSet presAssocID="{16F97C60-F9AC-4442-8A93-648BECCCB978}" presName="parentText" presStyleLbl="node1" presStyleIdx="5" presStyleCnt="10"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10">
        <dgm:presLayoutVars>
          <dgm:bulletEnabled val="1"/>
        </dgm:presLayoutVars>
      </dgm:prSet>
      <dgm:spPr>
        <a:solidFill>
          <a:schemeClr val="accent5">
            <a:lumMod val="60000"/>
            <a:lumOff val="4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10"/>
      <dgm:spPr/>
      <dgm:t>
        <a:bodyPr/>
        <a:lstStyle/>
        <a:p>
          <a:endParaRPr lang="en-US"/>
        </a:p>
      </dgm:t>
    </dgm:pt>
    <dgm:pt modelId="{E7602266-7E4C-4691-B38B-DFF46D1D2BFA}" type="pres">
      <dgm:prSet presAssocID="{594C87C0-F3F0-435A-AA6D-5181E0E62F8D}" presName="parentText" presStyleLbl="node1" presStyleIdx="6" presStyleCnt="10"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10">
        <dgm:presLayoutVars>
          <dgm:bulletEnabled val="1"/>
        </dgm:presLayoutVars>
      </dgm:prSet>
      <dgm:spPr>
        <a:solidFill>
          <a:schemeClr val="accent5">
            <a:lumMod val="60000"/>
            <a:lumOff val="4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10"/>
      <dgm:spPr/>
      <dgm:t>
        <a:bodyPr/>
        <a:lstStyle/>
        <a:p>
          <a:endParaRPr lang="en-US"/>
        </a:p>
      </dgm:t>
    </dgm:pt>
    <dgm:pt modelId="{F454EBE9-5789-4CBA-AA6F-21B0F4C430F6}" type="pres">
      <dgm:prSet presAssocID="{5FB5086C-294F-45F2-B441-92F08EA500A5}" presName="parentText" presStyleLbl="node1" presStyleIdx="7" presStyleCnt="10"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10">
        <dgm:presLayoutVars>
          <dgm:bulletEnabled val="1"/>
        </dgm:presLayoutVars>
      </dgm:prSet>
      <dgm:spPr>
        <a:solidFill>
          <a:schemeClr val="accent5">
            <a:lumMod val="60000"/>
            <a:lumOff val="40000"/>
          </a:schemeClr>
        </a:solidFill>
      </dgm:spPr>
      <dgm:t>
        <a:bodyPr/>
        <a:lstStyle/>
        <a:p>
          <a:endParaRPr lang="en-US"/>
        </a:p>
      </dgm:t>
    </dgm:pt>
    <dgm:pt modelId="{AF7B9454-CE05-4543-BB82-945C67FC2B3F}" type="pres">
      <dgm:prSet presAssocID="{C107B917-A859-4CA9-9456-0BC81082EE84}" presName="spaceBetweenRectangles" presStyleCnt="0"/>
      <dgm:spPr/>
    </dgm:pt>
    <dgm:pt modelId="{96A51E13-080F-4201-81D5-976C0494C150}" type="pres">
      <dgm:prSet presAssocID="{5F5CD593-0F09-430F-BA28-6F925F002AD6}" presName="parentLin" presStyleCnt="0"/>
      <dgm:spPr/>
    </dgm:pt>
    <dgm:pt modelId="{9CAF585F-5B97-4BA3-970D-97B36730C226}" type="pres">
      <dgm:prSet presAssocID="{5F5CD593-0F09-430F-BA28-6F925F002AD6}" presName="parentLeftMargin" presStyleLbl="node1" presStyleIdx="7" presStyleCnt="10"/>
      <dgm:spPr/>
      <dgm:t>
        <a:bodyPr/>
        <a:lstStyle/>
        <a:p>
          <a:endParaRPr lang="en-US"/>
        </a:p>
      </dgm:t>
    </dgm:pt>
    <dgm:pt modelId="{1291CA1F-D570-4B62-8AC0-C9020AF3289A}" type="pres">
      <dgm:prSet presAssocID="{5F5CD593-0F09-430F-BA28-6F925F002AD6}" presName="parentText" presStyleLbl="node1" presStyleIdx="8" presStyleCnt="10" custScaleX="117996">
        <dgm:presLayoutVars>
          <dgm:chMax val="0"/>
          <dgm:bulletEnabled val="1"/>
        </dgm:presLayoutVars>
      </dgm:prSet>
      <dgm:spPr/>
      <dgm:t>
        <a:bodyPr/>
        <a:lstStyle/>
        <a:p>
          <a:endParaRPr lang="en-US"/>
        </a:p>
      </dgm:t>
    </dgm:pt>
    <dgm:pt modelId="{8689DEA7-A02B-4955-9399-027AD153AA49}" type="pres">
      <dgm:prSet presAssocID="{5F5CD593-0F09-430F-BA28-6F925F002AD6}" presName="negativeSpace" presStyleCnt="0"/>
      <dgm:spPr/>
    </dgm:pt>
    <dgm:pt modelId="{9272CC8E-CD48-42F8-873A-32A202977E73}" type="pres">
      <dgm:prSet presAssocID="{5F5CD593-0F09-430F-BA28-6F925F002AD6}" presName="childText" presStyleLbl="conFgAcc1" presStyleIdx="8" presStyleCnt="10">
        <dgm:presLayoutVars>
          <dgm:bulletEnabled val="1"/>
        </dgm:presLayoutVars>
      </dgm:prSet>
      <dgm:spPr>
        <a:solidFill>
          <a:schemeClr val="accent5">
            <a:lumMod val="60000"/>
            <a:lumOff val="40000"/>
          </a:schemeClr>
        </a:solidFill>
      </dgm:spPr>
      <dgm:t>
        <a:bodyPr/>
        <a:lstStyle/>
        <a:p>
          <a:endParaRPr lang="en-US"/>
        </a:p>
      </dgm:t>
    </dgm:pt>
    <dgm:pt modelId="{037A259D-21EC-433E-81D4-76F9C298B991}" type="pres">
      <dgm:prSet presAssocID="{D4F2217D-2EC4-452B-8CB3-87740E809AFE}" presName="spaceBetweenRectangles" presStyleCnt="0"/>
      <dgm:spPr/>
    </dgm:pt>
    <dgm:pt modelId="{0F2B976B-786F-43FD-85F4-EB32271378B6}" type="pres">
      <dgm:prSet presAssocID="{0DC9942E-BCFB-401E-9D38-CDFC0253C481}" presName="parentLin" presStyleCnt="0"/>
      <dgm:spPr/>
    </dgm:pt>
    <dgm:pt modelId="{A54CC9D5-853C-4DD7-B816-C71B33117987}" type="pres">
      <dgm:prSet presAssocID="{0DC9942E-BCFB-401E-9D38-CDFC0253C481}" presName="parentLeftMargin" presStyleLbl="node1" presStyleIdx="8" presStyleCnt="10"/>
      <dgm:spPr/>
      <dgm:t>
        <a:bodyPr/>
        <a:lstStyle/>
        <a:p>
          <a:endParaRPr lang="en-US"/>
        </a:p>
      </dgm:t>
    </dgm:pt>
    <dgm:pt modelId="{C4D36150-20A6-4BD2-96B9-0096A2C651F7}" type="pres">
      <dgm:prSet presAssocID="{0DC9942E-BCFB-401E-9D38-CDFC0253C481}" presName="parentText" presStyleLbl="node1" presStyleIdx="9" presStyleCnt="10" custScaleX="117996">
        <dgm:presLayoutVars>
          <dgm:chMax val="0"/>
          <dgm:bulletEnabled val="1"/>
        </dgm:presLayoutVars>
      </dgm:prSet>
      <dgm:spPr/>
      <dgm:t>
        <a:bodyPr/>
        <a:lstStyle/>
        <a:p>
          <a:endParaRPr lang="en-US"/>
        </a:p>
      </dgm:t>
    </dgm:pt>
    <dgm:pt modelId="{825D860D-6F25-4CA3-B86C-D94F2BE5D00F}" type="pres">
      <dgm:prSet presAssocID="{0DC9942E-BCFB-401E-9D38-CDFC0253C481}" presName="negativeSpace" presStyleCnt="0"/>
      <dgm:spPr/>
    </dgm:pt>
    <dgm:pt modelId="{888C2F0D-8858-45E3-8D2F-508F350D9D3E}" type="pres">
      <dgm:prSet presAssocID="{0DC9942E-BCFB-401E-9D38-CDFC0253C481}" presName="childText" presStyleLbl="conFgAcc1" presStyleIdx="9" presStyleCnt="10">
        <dgm:presLayoutVars>
          <dgm:bulletEnabled val="1"/>
        </dgm:presLayoutVars>
      </dgm:prSet>
      <dgm:spPr>
        <a:solidFill>
          <a:schemeClr val="accent5">
            <a:lumMod val="60000"/>
            <a:lumOff val="40000"/>
          </a:schemeClr>
        </a:solidFill>
      </dgm:spPr>
      <dgm:t>
        <a:bodyPr/>
        <a:lstStyle/>
        <a:p>
          <a:endParaRPr lang="en-US"/>
        </a:p>
      </dgm:t>
    </dgm:pt>
  </dgm:ptLst>
  <dgm:cxnLst>
    <dgm:cxn modelId="{EB21F866-427C-4E72-BA4C-C0B91BB1C4D4}" srcId="{25122EC8-233A-4400-BD01-FADFAFF321A3}" destId="{7D5B38F0-9D0F-470F-91E2-8C49BF1D6900}" srcOrd="3" destOrd="0" parTransId="{325A5603-503D-4588-9F4D-A6E06B578290}" sibTransId="{DDE6BBFE-D2B1-4650-AD54-56A36E1C151B}"/>
    <dgm:cxn modelId="{FC8750F5-45CB-4739-846C-F402184670DD}" type="presOf" srcId="{FA49F3A3-5D5C-4EE8-9F6D-9594D665CC76}" destId="{9870B8FB-6489-40FD-9014-473055D16096}" srcOrd="0" destOrd="0" presId="urn:microsoft.com/office/officeart/2005/8/layout/list1"/>
    <dgm:cxn modelId="{B618EEDD-6000-4F82-8FD2-9A2758768728}" type="presOf" srcId="{5F5CD593-0F09-430F-BA28-6F925F002AD6}" destId="{1291CA1F-D570-4B62-8AC0-C9020AF3289A}" srcOrd="1" destOrd="0" presId="urn:microsoft.com/office/officeart/2005/8/layout/list1"/>
    <dgm:cxn modelId="{B8A44568-23C6-418D-A1B3-3E77B833CEDD}" type="presOf" srcId="{B4C0A3D0-5A8C-4314-9DBC-AF9EDF133957}" destId="{D4E32C85-5569-4FF0-916F-23EF4984E67C}" srcOrd="1" destOrd="0" presId="urn:microsoft.com/office/officeart/2005/8/layout/list1"/>
    <dgm:cxn modelId="{3F428578-EB22-47CE-BB7C-AE70033C74D5}" type="presOf" srcId="{5F5CD593-0F09-430F-BA28-6F925F002AD6}" destId="{9CAF585F-5B97-4BA3-970D-97B36730C226}" srcOrd="0" destOrd="0" presId="urn:microsoft.com/office/officeart/2005/8/layout/list1"/>
    <dgm:cxn modelId="{1711F583-DA30-48E2-B697-439EC2BDD380}" type="presOf" srcId="{7D5B38F0-9D0F-470F-91E2-8C49BF1D6900}" destId="{016AE2C8-E9A1-413B-A9AD-A2D0C4B72F42}" srcOrd="0" destOrd="0" presId="urn:microsoft.com/office/officeart/2005/8/layout/list1"/>
    <dgm:cxn modelId="{E13C5F75-13A6-4864-9BCF-A4C751118EBA}" type="presOf" srcId="{A480E69A-C695-49F9-8217-17738AD3747C}" destId="{C273170D-5A78-4CF1-A44E-F83490788B23}" srcOrd="1" destOrd="0" presId="urn:microsoft.com/office/officeart/2005/8/layout/list1"/>
    <dgm:cxn modelId="{BB641A30-C0F6-440F-99A4-7D6DAF5F965B}" type="presOf" srcId="{16F97C60-F9AC-4442-8A93-648BECCCB978}" destId="{E5B44C2F-5E9E-4FA3-9F7C-02457ADCE177}" srcOrd="0" destOrd="0" presId="urn:microsoft.com/office/officeart/2005/8/layout/list1"/>
    <dgm:cxn modelId="{7E809817-F753-48E4-8FDE-48ABBF2596DE}" srcId="{25122EC8-233A-4400-BD01-FADFAFF321A3}" destId="{5F5CD593-0F09-430F-BA28-6F925F002AD6}" srcOrd="8" destOrd="0" parTransId="{627CA6CC-1990-496E-8027-A7ECBD879888}" sibTransId="{D4F2217D-2EC4-452B-8CB3-87740E809AFE}"/>
    <dgm:cxn modelId="{0DC90794-A3AD-4391-8CE7-AD455E7B80B0}" type="presOf" srcId="{FA49F3A3-5D5C-4EE8-9F6D-9594D665CC76}" destId="{322CD6A1-164B-4C45-9668-E4C1D8A25FC6}" srcOrd="1"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02FF7059-014B-4859-B33C-15405E3C2485}" srcId="{25122EC8-233A-4400-BD01-FADFAFF321A3}" destId="{B4C0A3D0-5A8C-4314-9DBC-AF9EDF133957}" srcOrd="0" destOrd="0" parTransId="{9277B3E6-6FE2-4DC6-B254-66D557250D7C}" sibTransId="{2FEF4EC3-5687-4C80-A308-73D31498246E}"/>
    <dgm:cxn modelId="{A13A3528-B3FF-45D2-8473-E8A4F94D9B64}" type="presOf" srcId="{594C87C0-F3F0-435A-AA6D-5181E0E62F8D}" destId="{E6C2D832-734E-4E92-8022-A4717C2BAAD9}" srcOrd="0" destOrd="0" presId="urn:microsoft.com/office/officeart/2005/8/layout/list1"/>
    <dgm:cxn modelId="{FF6AE748-9826-4F50-9CC3-17783DFFA41A}" type="presOf" srcId="{5FB5086C-294F-45F2-B441-92F08EA500A5}" destId="{C529E08B-6364-4CCF-935E-6ED2EA7C116A}" srcOrd="0" destOrd="0" presId="urn:microsoft.com/office/officeart/2005/8/layout/list1"/>
    <dgm:cxn modelId="{620400BB-B8D7-4D80-9DC1-B919989BD07A}" type="presOf" srcId="{063E2DF5-CFC0-4258-914A-17CABF778FC4}" destId="{2E28B640-1467-4669-81AC-194ECC95C778}" srcOrd="0"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EAFF592A-EE4A-401C-A663-8EB114E7C1A1}" type="presOf" srcId="{063E2DF5-CFC0-4258-914A-17CABF778FC4}" destId="{939DFD69-990D-4073-AAD6-7417602EEFC0}" srcOrd="1" destOrd="0" presId="urn:microsoft.com/office/officeart/2005/8/layout/list1"/>
    <dgm:cxn modelId="{C32C6D18-4016-465D-A86B-4137F75BF0CD}" type="presOf" srcId="{A480E69A-C695-49F9-8217-17738AD3747C}" destId="{7BA6A84E-6A1D-410A-9BDF-67465BBCC38E}" srcOrd="0" destOrd="0" presId="urn:microsoft.com/office/officeart/2005/8/layout/list1"/>
    <dgm:cxn modelId="{560217D8-F6A4-431A-844E-2A87E22A3419}" srcId="{25122EC8-233A-4400-BD01-FADFAFF321A3}" destId="{A480E69A-C695-49F9-8217-17738AD3747C}" srcOrd="2" destOrd="0" parTransId="{B8296031-89CA-4D45-B09F-A8C04021528A}" sibTransId="{C0C9459B-F1B3-4269-8C46-EEDBFCE767BE}"/>
    <dgm:cxn modelId="{E60B52AA-E1F4-4C1A-A808-47B7875B5747}" type="presOf" srcId="{0DC9942E-BCFB-401E-9D38-CDFC0253C481}" destId="{A54CC9D5-853C-4DD7-B816-C71B33117987}" srcOrd="0" destOrd="0" presId="urn:microsoft.com/office/officeart/2005/8/layout/list1"/>
    <dgm:cxn modelId="{0E588049-946F-442E-971C-F837EF66383A}" type="presOf" srcId="{594C87C0-F3F0-435A-AA6D-5181E0E62F8D}" destId="{E7602266-7E4C-4691-B38B-DFF46D1D2BFA}" srcOrd="1" destOrd="0" presId="urn:microsoft.com/office/officeart/2005/8/layout/list1"/>
    <dgm:cxn modelId="{FBDB0313-E797-454E-AF13-B331235E2AE8}" type="presOf" srcId="{0DC9942E-BCFB-401E-9D38-CDFC0253C481}" destId="{C4D36150-20A6-4BD2-96B9-0096A2C651F7}" srcOrd="1" destOrd="0" presId="urn:microsoft.com/office/officeart/2005/8/layout/list1"/>
    <dgm:cxn modelId="{A51151E5-565F-4A36-9FFC-9D99EB38F457}" type="presOf" srcId="{B4C0A3D0-5A8C-4314-9DBC-AF9EDF133957}" destId="{DA94E782-9443-4898-930F-54CF00EF8903}" srcOrd="0" destOrd="0" presId="urn:microsoft.com/office/officeart/2005/8/layout/list1"/>
    <dgm:cxn modelId="{E00E5BE1-AA7F-42CF-BC06-52BFCD7BF074}" type="presOf" srcId="{5FB5086C-294F-45F2-B441-92F08EA500A5}" destId="{F454EBE9-5789-4CBA-AA6F-21B0F4C430F6}" srcOrd="1" destOrd="0" presId="urn:microsoft.com/office/officeart/2005/8/layout/list1"/>
    <dgm:cxn modelId="{44BCA5D2-94EA-466F-B4D7-64FEEA3934D1}" type="presOf" srcId="{7D5B38F0-9D0F-470F-91E2-8C49BF1D6900}" destId="{7D2C55E7-7BE3-4DEB-B500-947941F3299E}" srcOrd="1"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8E7E4557-D9B7-47A8-9031-2A09C56B2F9C}" type="presOf" srcId="{25122EC8-233A-4400-BD01-FADFAFF321A3}" destId="{A12EF3C6-330B-412F-811E-5A61086D9253}" srcOrd="0" destOrd="0" presId="urn:microsoft.com/office/officeart/2005/8/layout/list1"/>
    <dgm:cxn modelId="{280F0703-2E18-4C9D-B11A-96D50D9C078A}" srcId="{25122EC8-233A-4400-BD01-FADFAFF321A3}" destId="{0DC9942E-BCFB-401E-9D38-CDFC0253C481}" srcOrd="9" destOrd="0" parTransId="{A597D66C-3451-45BE-96F6-70A9716C315C}" sibTransId="{66C4E808-8AC3-4A78-A8FF-6CCDDE922D19}"/>
    <dgm:cxn modelId="{9C13A848-E0C7-462D-88F7-4ECB222EDB41}" type="presOf" srcId="{16F97C60-F9AC-4442-8A93-648BECCCB978}" destId="{5209DA27-ACA1-408E-8802-801ABD425D82}" srcOrd="1" destOrd="0" presId="urn:microsoft.com/office/officeart/2005/8/layout/list1"/>
    <dgm:cxn modelId="{91C34A14-2568-485D-8304-04C3807520F4}" srcId="{25122EC8-233A-4400-BD01-FADFAFF321A3}" destId="{594C87C0-F3F0-435A-AA6D-5181E0E62F8D}" srcOrd="6" destOrd="0" parTransId="{1E22A129-96B5-4233-A6E2-FB2E8FC61882}" sibTransId="{4816F7C1-A84A-4A09-9C2D-267CD848E530}"/>
    <dgm:cxn modelId="{221A1929-2712-4F3D-890D-32E7D05A400F}" srcId="{25122EC8-233A-4400-BD01-FADFAFF321A3}" destId="{063E2DF5-CFC0-4258-914A-17CABF778FC4}" srcOrd="1" destOrd="0" parTransId="{5E95D1BF-6F1E-4AC5-8D43-586A403FBF55}" sibTransId="{7E6EDD74-4C7E-476A-8D3C-CD7594842C5B}"/>
    <dgm:cxn modelId="{2CD4A018-2DB5-48FD-B9B9-167D426EA1B7}" type="presParOf" srcId="{A12EF3C6-330B-412F-811E-5A61086D9253}" destId="{BDC8BF63-7E8C-41CE-ACE0-08F1DDE83166}" srcOrd="0" destOrd="0" presId="urn:microsoft.com/office/officeart/2005/8/layout/list1"/>
    <dgm:cxn modelId="{DDEC6134-D4DD-4134-90A9-CE5842D65E78}" type="presParOf" srcId="{BDC8BF63-7E8C-41CE-ACE0-08F1DDE83166}" destId="{DA94E782-9443-4898-930F-54CF00EF8903}" srcOrd="0" destOrd="0" presId="urn:microsoft.com/office/officeart/2005/8/layout/list1"/>
    <dgm:cxn modelId="{F5E5FDD4-A266-4ECB-9135-841C15622E9F}" type="presParOf" srcId="{BDC8BF63-7E8C-41CE-ACE0-08F1DDE83166}" destId="{D4E32C85-5569-4FF0-916F-23EF4984E67C}" srcOrd="1" destOrd="0" presId="urn:microsoft.com/office/officeart/2005/8/layout/list1"/>
    <dgm:cxn modelId="{E9172EF6-69CC-40C5-9E04-79173049F6EA}" type="presParOf" srcId="{A12EF3C6-330B-412F-811E-5A61086D9253}" destId="{8F03AE3B-AF14-43E2-9AC1-ED3888480187}" srcOrd="1" destOrd="0" presId="urn:microsoft.com/office/officeart/2005/8/layout/list1"/>
    <dgm:cxn modelId="{848E15F1-8D07-48F2-B3E6-E5F2B5D326EC}" type="presParOf" srcId="{A12EF3C6-330B-412F-811E-5A61086D9253}" destId="{0BCB2850-FFE0-4AC6-BF80-4716DE6D5D8A}" srcOrd="2" destOrd="0" presId="urn:microsoft.com/office/officeart/2005/8/layout/list1"/>
    <dgm:cxn modelId="{F7EA5EB8-46AF-487D-B471-9AEC7F196D77}" type="presParOf" srcId="{A12EF3C6-330B-412F-811E-5A61086D9253}" destId="{3A7270B6-3823-4FB3-B61E-473018C0EFDA}" srcOrd="3" destOrd="0" presId="urn:microsoft.com/office/officeart/2005/8/layout/list1"/>
    <dgm:cxn modelId="{37B79A46-04C2-41AF-BE20-B7D1B50A59A5}" type="presParOf" srcId="{A12EF3C6-330B-412F-811E-5A61086D9253}" destId="{2499E6BB-496F-4B6E-A434-EA28FD3D424E}" srcOrd="4" destOrd="0" presId="urn:microsoft.com/office/officeart/2005/8/layout/list1"/>
    <dgm:cxn modelId="{139A31DB-E5A1-4764-B541-E3003F41626F}" type="presParOf" srcId="{2499E6BB-496F-4B6E-A434-EA28FD3D424E}" destId="{2E28B640-1467-4669-81AC-194ECC95C778}" srcOrd="0" destOrd="0" presId="urn:microsoft.com/office/officeart/2005/8/layout/list1"/>
    <dgm:cxn modelId="{D74A3624-20AB-4A36-8A07-F8E14E96D451}" type="presParOf" srcId="{2499E6BB-496F-4B6E-A434-EA28FD3D424E}" destId="{939DFD69-990D-4073-AAD6-7417602EEFC0}" srcOrd="1" destOrd="0" presId="urn:microsoft.com/office/officeart/2005/8/layout/list1"/>
    <dgm:cxn modelId="{2BE0EDEF-B834-4D49-B760-3100C5EE0260}" type="presParOf" srcId="{A12EF3C6-330B-412F-811E-5A61086D9253}" destId="{FC2FC7AA-E45B-4FC1-92B5-08619C2B87D7}" srcOrd="5" destOrd="0" presId="urn:microsoft.com/office/officeart/2005/8/layout/list1"/>
    <dgm:cxn modelId="{1CF98DDB-7258-4377-B9FD-CB61DBA9C42B}" type="presParOf" srcId="{A12EF3C6-330B-412F-811E-5A61086D9253}" destId="{15231730-4120-474C-BF57-7C2CFD20A772}" srcOrd="6" destOrd="0" presId="urn:microsoft.com/office/officeart/2005/8/layout/list1"/>
    <dgm:cxn modelId="{328C8470-BED9-4B75-B0DB-1DA7C800C22D}" type="presParOf" srcId="{A12EF3C6-330B-412F-811E-5A61086D9253}" destId="{AE488279-FCFA-47EB-8514-EC1BD6E42F23}" srcOrd="7" destOrd="0" presId="urn:microsoft.com/office/officeart/2005/8/layout/list1"/>
    <dgm:cxn modelId="{F8586A63-A20B-4B4E-976B-45ADF2A419AA}" type="presParOf" srcId="{A12EF3C6-330B-412F-811E-5A61086D9253}" destId="{E5870191-93D8-4C87-8C29-D4E4DD2777F2}" srcOrd="8" destOrd="0" presId="urn:microsoft.com/office/officeart/2005/8/layout/list1"/>
    <dgm:cxn modelId="{DC21B690-8E04-466B-A0E7-1AC19EFF6351}" type="presParOf" srcId="{E5870191-93D8-4C87-8C29-D4E4DD2777F2}" destId="{7BA6A84E-6A1D-410A-9BDF-67465BBCC38E}" srcOrd="0" destOrd="0" presId="urn:microsoft.com/office/officeart/2005/8/layout/list1"/>
    <dgm:cxn modelId="{EC1A6F47-C352-48E9-B212-3BDEB7A93963}" type="presParOf" srcId="{E5870191-93D8-4C87-8C29-D4E4DD2777F2}" destId="{C273170D-5A78-4CF1-A44E-F83490788B23}" srcOrd="1" destOrd="0" presId="urn:microsoft.com/office/officeart/2005/8/layout/list1"/>
    <dgm:cxn modelId="{B7AF84F4-2DFE-42E1-BDC0-9C987A8DC7F7}" type="presParOf" srcId="{A12EF3C6-330B-412F-811E-5A61086D9253}" destId="{99E19857-11C6-4B44-9CD2-508039BCD45E}" srcOrd="9" destOrd="0" presId="urn:microsoft.com/office/officeart/2005/8/layout/list1"/>
    <dgm:cxn modelId="{8EA4C913-C04E-421E-9C36-A3A2D54BE3BB}" type="presParOf" srcId="{A12EF3C6-330B-412F-811E-5A61086D9253}" destId="{20F6B797-9584-4405-89A8-20AC5BDCBBFC}" srcOrd="10" destOrd="0" presId="urn:microsoft.com/office/officeart/2005/8/layout/list1"/>
    <dgm:cxn modelId="{10290D8B-40D4-40A3-992A-0D470F76356E}" type="presParOf" srcId="{A12EF3C6-330B-412F-811E-5A61086D9253}" destId="{BC52727E-D845-4942-AB97-9C8A44FD0083}" srcOrd="11" destOrd="0" presId="urn:microsoft.com/office/officeart/2005/8/layout/list1"/>
    <dgm:cxn modelId="{936B376A-A645-4B2B-A7B5-ADEFD157D5B6}" type="presParOf" srcId="{A12EF3C6-330B-412F-811E-5A61086D9253}" destId="{2F5D45B4-029D-46C8-ADE2-2CF17635B23B}" srcOrd="12" destOrd="0" presId="urn:microsoft.com/office/officeart/2005/8/layout/list1"/>
    <dgm:cxn modelId="{DC3E331E-53DC-4A65-9237-3D8ED35299A8}" type="presParOf" srcId="{2F5D45B4-029D-46C8-ADE2-2CF17635B23B}" destId="{016AE2C8-E9A1-413B-A9AD-A2D0C4B72F42}" srcOrd="0" destOrd="0" presId="urn:microsoft.com/office/officeart/2005/8/layout/list1"/>
    <dgm:cxn modelId="{182ACE47-7503-4392-85BA-C7F177988EEB}" type="presParOf" srcId="{2F5D45B4-029D-46C8-ADE2-2CF17635B23B}" destId="{7D2C55E7-7BE3-4DEB-B500-947941F3299E}" srcOrd="1" destOrd="0" presId="urn:microsoft.com/office/officeart/2005/8/layout/list1"/>
    <dgm:cxn modelId="{6725C182-351E-4F28-87A2-DC751F20E45B}" type="presParOf" srcId="{A12EF3C6-330B-412F-811E-5A61086D9253}" destId="{8B64B85B-D030-482A-87ED-0C484AC639F9}" srcOrd="13" destOrd="0" presId="urn:microsoft.com/office/officeart/2005/8/layout/list1"/>
    <dgm:cxn modelId="{488740B9-774B-4FAE-ABF8-1E7E15936AFB}" type="presParOf" srcId="{A12EF3C6-330B-412F-811E-5A61086D9253}" destId="{FC09EED1-CC9D-49F0-B16D-337C2E89A25D}" srcOrd="14" destOrd="0" presId="urn:microsoft.com/office/officeart/2005/8/layout/list1"/>
    <dgm:cxn modelId="{8D1E6E34-5FA2-4029-90AE-2016BAD2295E}" type="presParOf" srcId="{A12EF3C6-330B-412F-811E-5A61086D9253}" destId="{56682EEA-5216-4380-A771-2E44697EE027}" srcOrd="15" destOrd="0" presId="urn:microsoft.com/office/officeart/2005/8/layout/list1"/>
    <dgm:cxn modelId="{626CABCD-BC0F-44F9-A819-D7ACE7574F1B}" type="presParOf" srcId="{A12EF3C6-330B-412F-811E-5A61086D9253}" destId="{38D91EFF-8EF6-49C7-8377-72322598919D}" srcOrd="16" destOrd="0" presId="urn:microsoft.com/office/officeart/2005/8/layout/list1"/>
    <dgm:cxn modelId="{321DA17D-6287-4659-9375-6F5264A43AFB}" type="presParOf" srcId="{38D91EFF-8EF6-49C7-8377-72322598919D}" destId="{9870B8FB-6489-40FD-9014-473055D16096}" srcOrd="0" destOrd="0" presId="urn:microsoft.com/office/officeart/2005/8/layout/list1"/>
    <dgm:cxn modelId="{1BB00090-0AB5-43D8-AE75-3E81EF08753C}" type="presParOf" srcId="{38D91EFF-8EF6-49C7-8377-72322598919D}" destId="{322CD6A1-164B-4C45-9668-E4C1D8A25FC6}" srcOrd="1" destOrd="0" presId="urn:microsoft.com/office/officeart/2005/8/layout/list1"/>
    <dgm:cxn modelId="{83A8529E-F573-4CEA-ABF8-09AD642264CA}" type="presParOf" srcId="{A12EF3C6-330B-412F-811E-5A61086D9253}" destId="{317137A7-A450-4B00-B756-48058D668BF7}" srcOrd="17" destOrd="0" presId="urn:microsoft.com/office/officeart/2005/8/layout/list1"/>
    <dgm:cxn modelId="{480FF4CC-2D4C-4F9B-A19A-CFCD81D673AC}" type="presParOf" srcId="{A12EF3C6-330B-412F-811E-5A61086D9253}" destId="{7DC6585B-F5D3-4CE7-9B04-B3795880189C}" srcOrd="18" destOrd="0" presId="urn:microsoft.com/office/officeart/2005/8/layout/list1"/>
    <dgm:cxn modelId="{27A055C5-2134-4871-9BD8-B31C3BA9DFCF}" type="presParOf" srcId="{A12EF3C6-330B-412F-811E-5A61086D9253}" destId="{7014D597-3DA9-4C23-9680-EC5D50B39A53}" srcOrd="19" destOrd="0" presId="urn:microsoft.com/office/officeart/2005/8/layout/list1"/>
    <dgm:cxn modelId="{28D1AB4C-1234-4D41-A74B-E82F6D9D2ACD}" type="presParOf" srcId="{A12EF3C6-330B-412F-811E-5A61086D9253}" destId="{E21F896F-1B8E-4D9C-A53D-DA7ED849B88A}" srcOrd="20" destOrd="0" presId="urn:microsoft.com/office/officeart/2005/8/layout/list1"/>
    <dgm:cxn modelId="{684FF7E8-BBE9-41F8-BE80-0991DFB6D559}" type="presParOf" srcId="{E21F896F-1B8E-4D9C-A53D-DA7ED849B88A}" destId="{E5B44C2F-5E9E-4FA3-9F7C-02457ADCE177}" srcOrd="0" destOrd="0" presId="urn:microsoft.com/office/officeart/2005/8/layout/list1"/>
    <dgm:cxn modelId="{A2A1FE6A-14A7-4E0D-AE56-E4B14021632C}" type="presParOf" srcId="{E21F896F-1B8E-4D9C-A53D-DA7ED849B88A}" destId="{5209DA27-ACA1-408E-8802-801ABD425D82}" srcOrd="1" destOrd="0" presId="urn:microsoft.com/office/officeart/2005/8/layout/list1"/>
    <dgm:cxn modelId="{B17122E5-CCC9-4039-818F-5AB868BB40BD}" type="presParOf" srcId="{A12EF3C6-330B-412F-811E-5A61086D9253}" destId="{D3EB69D4-C67E-464E-B31E-3E0C15FAB306}" srcOrd="21" destOrd="0" presId="urn:microsoft.com/office/officeart/2005/8/layout/list1"/>
    <dgm:cxn modelId="{4F5A54C2-91B4-4899-BF30-D6298654AA01}" type="presParOf" srcId="{A12EF3C6-330B-412F-811E-5A61086D9253}" destId="{F945B52B-9952-460D-92AB-D4EF82DCD4FA}" srcOrd="22" destOrd="0" presId="urn:microsoft.com/office/officeart/2005/8/layout/list1"/>
    <dgm:cxn modelId="{C49CDA55-4738-4FB0-9607-2FDFB4DD6A33}" type="presParOf" srcId="{A12EF3C6-330B-412F-811E-5A61086D9253}" destId="{2EB6F623-66B3-4FC3-9D2E-C177646E0F2E}" srcOrd="23" destOrd="0" presId="urn:microsoft.com/office/officeart/2005/8/layout/list1"/>
    <dgm:cxn modelId="{9F393E6F-A71F-4C58-97D1-58125E2D713B}" type="presParOf" srcId="{A12EF3C6-330B-412F-811E-5A61086D9253}" destId="{E5E1D072-F2CF-49C2-A589-B8C7F3798BE6}" srcOrd="24" destOrd="0" presId="urn:microsoft.com/office/officeart/2005/8/layout/list1"/>
    <dgm:cxn modelId="{02605D6B-D172-4EF3-BF03-C5D6FA774B91}" type="presParOf" srcId="{E5E1D072-F2CF-49C2-A589-B8C7F3798BE6}" destId="{E6C2D832-734E-4E92-8022-A4717C2BAAD9}" srcOrd="0" destOrd="0" presId="urn:microsoft.com/office/officeart/2005/8/layout/list1"/>
    <dgm:cxn modelId="{B78F5413-EC25-4713-A5EE-8D6FE2BA7A9D}" type="presParOf" srcId="{E5E1D072-F2CF-49C2-A589-B8C7F3798BE6}" destId="{E7602266-7E4C-4691-B38B-DFF46D1D2BFA}" srcOrd="1" destOrd="0" presId="urn:microsoft.com/office/officeart/2005/8/layout/list1"/>
    <dgm:cxn modelId="{2AD45841-A435-4BEF-874B-5A338A9ADA23}" type="presParOf" srcId="{A12EF3C6-330B-412F-811E-5A61086D9253}" destId="{28F32697-A7B0-4B96-9764-72A323AA409E}" srcOrd="25" destOrd="0" presId="urn:microsoft.com/office/officeart/2005/8/layout/list1"/>
    <dgm:cxn modelId="{3D617987-1744-454A-8441-6EBE2F5752E1}" type="presParOf" srcId="{A12EF3C6-330B-412F-811E-5A61086D9253}" destId="{5901AB4A-985E-4A7B-B7DE-B29FF2B189CE}" srcOrd="26" destOrd="0" presId="urn:microsoft.com/office/officeart/2005/8/layout/list1"/>
    <dgm:cxn modelId="{D42D520C-69DA-4653-B4C4-99E4F92A46D0}" type="presParOf" srcId="{A12EF3C6-330B-412F-811E-5A61086D9253}" destId="{58F71F0B-5623-43DE-A38E-2BB9D8069EDE}" srcOrd="27" destOrd="0" presId="urn:microsoft.com/office/officeart/2005/8/layout/list1"/>
    <dgm:cxn modelId="{63BFCD5D-1689-4E43-943B-36C2F171581A}" type="presParOf" srcId="{A12EF3C6-330B-412F-811E-5A61086D9253}" destId="{D30FF8C5-49FE-4F61-82F2-18B08D36CBB1}" srcOrd="28" destOrd="0" presId="urn:microsoft.com/office/officeart/2005/8/layout/list1"/>
    <dgm:cxn modelId="{39F78874-7E08-4C54-B103-2A3314A680CC}" type="presParOf" srcId="{D30FF8C5-49FE-4F61-82F2-18B08D36CBB1}" destId="{C529E08B-6364-4CCF-935E-6ED2EA7C116A}" srcOrd="0" destOrd="0" presId="urn:microsoft.com/office/officeart/2005/8/layout/list1"/>
    <dgm:cxn modelId="{13DA4370-0A82-4515-9E9D-62EC2ACD50C8}" type="presParOf" srcId="{D30FF8C5-49FE-4F61-82F2-18B08D36CBB1}" destId="{F454EBE9-5789-4CBA-AA6F-21B0F4C430F6}" srcOrd="1" destOrd="0" presId="urn:microsoft.com/office/officeart/2005/8/layout/list1"/>
    <dgm:cxn modelId="{171E4B61-2350-4099-A704-57C4FA68B7DC}" type="presParOf" srcId="{A12EF3C6-330B-412F-811E-5A61086D9253}" destId="{27CFD48A-EC6A-4063-8A4A-A1E4795A86CD}" srcOrd="29" destOrd="0" presId="urn:microsoft.com/office/officeart/2005/8/layout/list1"/>
    <dgm:cxn modelId="{4E58AD56-DCEC-4605-BEB2-F60B6195FAF3}" type="presParOf" srcId="{A12EF3C6-330B-412F-811E-5A61086D9253}" destId="{469E1E59-E76B-4D17-A4D2-D54B2E2ED7B3}" srcOrd="30" destOrd="0" presId="urn:microsoft.com/office/officeart/2005/8/layout/list1"/>
    <dgm:cxn modelId="{C91081B3-DA49-4785-95C0-04DDB9528014}" type="presParOf" srcId="{A12EF3C6-330B-412F-811E-5A61086D9253}" destId="{AF7B9454-CE05-4543-BB82-945C67FC2B3F}" srcOrd="31" destOrd="0" presId="urn:microsoft.com/office/officeart/2005/8/layout/list1"/>
    <dgm:cxn modelId="{45B38329-EA75-46EF-8FC6-E3ED48B4B504}" type="presParOf" srcId="{A12EF3C6-330B-412F-811E-5A61086D9253}" destId="{96A51E13-080F-4201-81D5-976C0494C150}" srcOrd="32" destOrd="0" presId="urn:microsoft.com/office/officeart/2005/8/layout/list1"/>
    <dgm:cxn modelId="{33FED89E-A494-4373-A0DC-2C48D7FE453A}" type="presParOf" srcId="{96A51E13-080F-4201-81D5-976C0494C150}" destId="{9CAF585F-5B97-4BA3-970D-97B36730C226}" srcOrd="0" destOrd="0" presId="urn:microsoft.com/office/officeart/2005/8/layout/list1"/>
    <dgm:cxn modelId="{3667E8D8-AFD7-4BF9-80DC-1768A419B2B9}" type="presParOf" srcId="{96A51E13-080F-4201-81D5-976C0494C150}" destId="{1291CA1F-D570-4B62-8AC0-C9020AF3289A}" srcOrd="1" destOrd="0" presId="urn:microsoft.com/office/officeart/2005/8/layout/list1"/>
    <dgm:cxn modelId="{586B9A79-768B-473E-A532-0E63D60D3331}" type="presParOf" srcId="{A12EF3C6-330B-412F-811E-5A61086D9253}" destId="{8689DEA7-A02B-4955-9399-027AD153AA49}" srcOrd="33" destOrd="0" presId="urn:microsoft.com/office/officeart/2005/8/layout/list1"/>
    <dgm:cxn modelId="{87744FA6-E7CC-48FC-B3E6-03D3381261CA}" type="presParOf" srcId="{A12EF3C6-330B-412F-811E-5A61086D9253}" destId="{9272CC8E-CD48-42F8-873A-32A202977E73}" srcOrd="34" destOrd="0" presId="urn:microsoft.com/office/officeart/2005/8/layout/list1"/>
    <dgm:cxn modelId="{0B99E8EF-974E-442E-93CB-89E3DC241462}" type="presParOf" srcId="{A12EF3C6-330B-412F-811E-5A61086D9253}" destId="{037A259D-21EC-433E-81D4-76F9C298B991}" srcOrd="35" destOrd="0" presId="urn:microsoft.com/office/officeart/2005/8/layout/list1"/>
    <dgm:cxn modelId="{A56ED7B3-09F9-46BE-B110-E89BDE328204}" type="presParOf" srcId="{A12EF3C6-330B-412F-811E-5A61086D9253}" destId="{0F2B976B-786F-43FD-85F4-EB32271378B6}" srcOrd="36" destOrd="0" presId="urn:microsoft.com/office/officeart/2005/8/layout/list1"/>
    <dgm:cxn modelId="{EB65D149-9C90-4153-904D-BD0F04641B1D}" type="presParOf" srcId="{0F2B976B-786F-43FD-85F4-EB32271378B6}" destId="{A54CC9D5-853C-4DD7-B816-C71B33117987}" srcOrd="0" destOrd="0" presId="urn:microsoft.com/office/officeart/2005/8/layout/list1"/>
    <dgm:cxn modelId="{9042A69D-4CA8-441F-9C5B-F9990C65889D}" type="presParOf" srcId="{0F2B976B-786F-43FD-85F4-EB32271378B6}" destId="{C4D36150-20A6-4BD2-96B9-0096A2C651F7}" srcOrd="1" destOrd="0" presId="urn:microsoft.com/office/officeart/2005/8/layout/list1"/>
    <dgm:cxn modelId="{065E5197-39DD-4F7F-B477-E28EC851594E}" type="presParOf" srcId="{A12EF3C6-330B-412F-811E-5A61086D9253}" destId="{825D860D-6F25-4CA3-B86C-D94F2BE5D00F}" srcOrd="37" destOrd="0" presId="urn:microsoft.com/office/officeart/2005/8/layout/list1"/>
    <dgm:cxn modelId="{93072950-CDB0-44CC-83A5-AA29BB3A8725}" type="presParOf" srcId="{A12EF3C6-330B-412F-811E-5A61086D9253}" destId="{888C2F0D-8858-45E3-8D2F-508F350D9D3E}"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5"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Human Resources (Assets, Traits, Challenges)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Human Resources Performance Evaluation</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Knowledge Management</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Human capital development skills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Strategic Human Resource Management</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Competency-based human resource management</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Human Resources Policies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The ethical dimension of human resource management</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DA1F710A-BE25-4EDC-829F-09808211A514}" type="par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F5CD593-0F09-430F-BA28-6F925F002AD6}">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Human Resources Information Systems</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627CA6CC-1990-496E-8027-A7ECBD879888}" type="par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4F2217D-2EC4-452B-8CB3-87740E809AFE}" type="sib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DC9942E-BCFB-401E-9D38-CDFC0253C481}">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Corporate Social Responsibility</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597D66C-3451-45BE-96F6-70A9716C315C}" type="par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66C4E808-8AC3-4A78-A8FF-6CCDDE922D19}" type="sib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10"/>
      <dgm:spPr/>
      <dgm:t>
        <a:bodyPr/>
        <a:lstStyle/>
        <a:p>
          <a:endParaRPr lang="en-US"/>
        </a:p>
      </dgm:t>
    </dgm:pt>
    <dgm:pt modelId="{D4E32C85-5569-4FF0-916F-23EF4984E67C}" type="pres">
      <dgm:prSet presAssocID="{B4C0A3D0-5A8C-4314-9DBC-AF9EDF133957}" presName="parentText" presStyleLbl="node1" presStyleIdx="0" presStyleCnt="10"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10">
        <dgm:presLayoutVars>
          <dgm:bulletEnabled val="1"/>
        </dgm:presLayoutVars>
      </dgm:prSet>
      <dgm:spPr>
        <a:solidFill>
          <a:schemeClr val="accent5">
            <a:lumMod val="60000"/>
            <a:lumOff val="4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10"/>
      <dgm:spPr/>
      <dgm:t>
        <a:bodyPr/>
        <a:lstStyle/>
        <a:p>
          <a:endParaRPr lang="en-US"/>
        </a:p>
      </dgm:t>
    </dgm:pt>
    <dgm:pt modelId="{939DFD69-990D-4073-AAD6-7417602EEFC0}" type="pres">
      <dgm:prSet presAssocID="{063E2DF5-CFC0-4258-914A-17CABF778FC4}" presName="parentText" presStyleLbl="node1" presStyleIdx="1" presStyleCnt="10"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10">
        <dgm:presLayoutVars>
          <dgm:bulletEnabled val="1"/>
        </dgm:presLayoutVars>
      </dgm:prSet>
      <dgm:spPr>
        <a:solidFill>
          <a:schemeClr val="accent5">
            <a:lumMod val="60000"/>
            <a:lumOff val="4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10"/>
      <dgm:spPr/>
      <dgm:t>
        <a:bodyPr/>
        <a:lstStyle/>
        <a:p>
          <a:endParaRPr lang="en-US"/>
        </a:p>
      </dgm:t>
    </dgm:pt>
    <dgm:pt modelId="{C273170D-5A78-4CF1-A44E-F83490788B23}" type="pres">
      <dgm:prSet presAssocID="{A480E69A-C695-49F9-8217-17738AD3747C}" presName="parentText" presStyleLbl="node1" presStyleIdx="2" presStyleCnt="10"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10">
        <dgm:presLayoutVars>
          <dgm:bulletEnabled val="1"/>
        </dgm:presLayoutVars>
      </dgm:prSet>
      <dgm:spPr>
        <a:solidFill>
          <a:schemeClr val="accent5">
            <a:lumMod val="60000"/>
            <a:lumOff val="4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10"/>
      <dgm:spPr/>
      <dgm:t>
        <a:bodyPr/>
        <a:lstStyle/>
        <a:p>
          <a:endParaRPr lang="en-US"/>
        </a:p>
      </dgm:t>
    </dgm:pt>
    <dgm:pt modelId="{7D2C55E7-7BE3-4DEB-B500-947941F3299E}" type="pres">
      <dgm:prSet presAssocID="{7D5B38F0-9D0F-470F-91E2-8C49BF1D6900}" presName="parentText" presStyleLbl="node1" presStyleIdx="3" presStyleCnt="10"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10">
        <dgm:presLayoutVars>
          <dgm:bulletEnabled val="1"/>
        </dgm:presLayoutVars>
      </dgm:prSet>
      <dgm:spPr>
        <a:solidFill>
          <a:schemeClr val="accent5">
            <a:lumMod val="60000"/>
            <a:lumOff val="4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10"/>
      <dgm:spPr/>
      <dgm:t>
        <a:bodyPr/>
        <a:lstStyle/>
        <a:p>
          <a:endParaRPr lang="en-US"/>
        </a:p>
      </dgm:t>
    </dgm:pt>
    <dgm:pt modelId="{322CD6A1-164B-4C45-9668-E4C1D8A25FC6}" type="pres">
      <dgm:prSet presAssocID="{FA49F3A3-5D5C-4EE8-9F6D-9594D665CC76}" presName="parentText" presStyleLbl="node1" presStyleIdx="4" presStyleCnt="10"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10">
        <dgm:presLayoutVars>
          <dgm:bulletEnabled val="1"/>
        </dgm:presLayoutVars>
      </dgm:prSet>
      <dgm:spPr>
        <a:solidFill>
          <a:schemeClr val="accent5">
            <a:lumMod val="60000"/>
            <a:lumOff val="4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10"/>
      <dgm:spPr/>
      <dgm:t>
        <a:bodyPr/>
        <a:lstStyle/>
        <a:p>
          <a:endParaRPr lang="en-US"/>
        </a:p>
      </dgm:t>
    </dgm:pt>
    <dgm:pt modelId="{5209DA27-ACA1-408E-8802-801ABD425D82}" type="pres">
      <dgm:prSet presAssocID="{16F97C60-F9AC-4442-8A93-648BECCCB978}" presName="parentText" presStyleLbl="node1" presStyleIdx="5" presStyleCnt="10"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10">
        <dgm:presLayoutVars>
          <dgm:bulletEnabled val="1"/>
        </dgm:presLayoutVars>
      </dgm:prSet>
      <dgm:spPr>
        <a:solidFill>
          <a:schemeClr val="accent5">
            <a:lumMod val="60000"/>
            <a:lumOff val="4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10"/>
      <dgm:spPr/>
      <dgm:t>
        <a:bodyPr/>
        <a:lstStyle/>
        <a:p>
          <a:endParaRPr lang="en-US"/>
        </a:p>
      </dgm:t>
    </dgm:pt>
    <dgm:pt modelId="{E7602266-7E4C-4691-B38B-DFF46D1D2BFA}" type="pres">
      <dgm:prSet presAssocID="{594C87C0-F3F0-435A-AA6D-5181E0E62F8D}" presName="parentText" presStyleLbl="node1" presStyleIdx="6" presStyleCnt="10"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10">
        <dgm:presLayoutVars>
          <dgm:bulletEnabled val="1"/>
        </dgm:presLayoutVars>
      </dgm:prSet>
      <dgm:spPr>
        <a:solidFill>
          <a:schemeClr val="accent5">
            <a:lumMod val="60000"/>
            <a:lumOff val="40000"/>
            <a:alpha val="9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10"/>
      <dgm:spPr/>
      <dgm:t>
        <a:bodyPr/>
        <a:lstStyle/>
        <a:p>
          <a:endParaRPr lang="en-US"/>
        </a:p>
      </dgm:t>
    </dgm:pt>
    <dgm:pt modelId="{F454EBE9-5789-4CBA-AA6F-21B0F4C430F6}" type="pres">
      <dgm:prSet presAssocID="{5FB5086C-294F-45F2-B441-92F08EA500A5}" presName="parentText" presStyleLbl="node1" presStyleIdx="7" presStyleCnt="10"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10">
        <dgm:presLayoutVars>
          <dgm:bulletEnabled val="1"/>
        </dgm:presLayoutVars>
      </dgm:prSet>
      <dgm:spPr>
        <a:solidFill>
          <a:schemeClr val="accent5">
            <a:lumMod val="60000"/>
            <a:lumOff val="40000"/>
            <a:alpha val="90000"/>
          </a:schemeClr>
        </a:solidFill>
      </dgm:spPr>
      <dgm:t>
        <a:bodyPr/>
        <a:lstStyle/>
        <a:p>
          <a:endParaRPr lang="en-US"/>
        </a:p>
      </dgm:t>
    </dgm:pt>
    <dgm:pt modelId="{AF7B9454-CE05-4543-BB82-945C67FC2B3F}" type="pres">
      <dgm:prSet presAssocID="{C107B917-A859-4CA9-9456-0BC81082EE84}" presName="spaceBetweenRectangles" presStyleCnt="0"/>
      <dgm:spPr/>
    </dgm:pt>
    <dgm:pt modelId="{96A51E13-080F-4201-81D5-976C0494C150}" type="pres">
      <dgm:prSet presAssocID="{5F5CD593-0F09-430F-BA28-6F925F002AD6}" presName="parentLin" presStyleCnt="0"/>
      <dgm:spPr/>
    </dgm:pt>
    <dgm:pt modelId="{9CAF585F-5B97-4BA3-970D-97B36730C226}" type="pres">
      <dgm:prSet presAssocID="{5F5CD593-0F09-430F-BA28-6F925F002AD6}" presName="parentLeftMargin" presStyleLbl="node1" presStyleIdx="7" presStyleCnt="10"/>
      <dgm:spPr/>
      <dgm:t>
        <a:bodyPr/>
        <a:lstStyle/>
        <a:p>
          <a:endParaRPr lang="en-US"/>
        </a:p>
      </dgm:t>
    </dgm:pt>
    <dgm:pt modelId="{1291CA1F-D570-4B62-8AC0-C9020AF3289A}" type="pres">
      <dgm:prSet presAssocID="{5F5CD593-0F09-430F-BA28-6F925F002AD6}" presName="parentText" presStyleLbl="node1" presStyleIdx="8" presStyleCnt="10" custScaleX="117996">
        <dgm:presLayoutVars>
          <dgm:chMax val="0"/>
          <dgm:bulletEnabled val="1"/>
        </dgm:presLayoutVars>
      </dgm:prSet>
      <dgm:spPr/>
      <dgm:t>
        <a:bodyPr/>
        <a:lstStyle/>
        <a:p>
          <a:endParaRPr lang="en-US"/>
        </a:p>
      </dgm:t>
    </dgm:pt>
    <dgm:pt modelId="{8689DEA7-A02B-4955-9399-027AD153AA49}" type="pres">
      <dgm:prSet presAssocID="{5F5CD593-0F09-430F-BA28-6F925F002AD6}" presName="negativeSpace" presStyleCnt="0"/>
      <dgm:spPr/>
    </dgm:pt>
    <dgm:pt modelId="{9272CC8E-CD48-42F8-873A-32A202977E73}" type="pres">
      <dgm:prSet presAssocID="{5F5CD593-0F09-430F-BA28-6F925F002AD6}" presName="childText" presStyleLbl="conFgAcc1" presStyleIdx="8" presStyleCnt="10">
        <dgm:presLayoutVars>
          <dgm:bulletEnabled val="1"/>
        </dgm:presLayoutVars>
      </dgm:prSet>
      <dgm:spPr>
        <a:solidFill>
          <a:schemeClr val="accent5">
            <a:lumMod val="60000"/>
            <a:lumOff val="40000"/>
            <a:alpha val="90000"/>
          </a:schemeClr>
        </a:solidFill>
      </dgm:spPr>
      <dgm:t>
        <a:bodyPr/>
        <a:lstStyle/>
        <a:p>
          <a:endParaRPr lang="en-US"/>
        </a:p>
      </dgm:t>
    </dgm:pt>
    <dgm:pt modelId="{037A259D-21EC-433E-81D4-76F9C298B991}" type="pres">
      <dgm:prSet presAssocID="{D4F2217D-2EC4-452B-8CB3-87740E809AFE}" presName="spaceBetweenRectangles" presStyleCnt="0"/>
      <dgm:spPr/>
    </dgm:pt>
    <dgm:pt modelId="{0F2B976B-786F-43FD-85F4-EB32271378B6}" type="pres">
      <dgm:prSet presAssocID="{0DC9942E-BCFB-401E-9D38-CDFC0253C481}" presName="parentLin" presStyleCnt="0"/>
      <dgm:spPr/>
    </dgm:pt>
    <dgm:pt modelId="{A54CC9D5-853C-4DD7-B816-C71B33117987}" type="pres">
      <dgm:prSet presAssocID="{0DC9942E-BCFB-401E-9D38-CDFC0253C481}" presName="parentLeftMargin" presStyleLbl="node1" presStyleIdx="8" presStyleCnt="10"/>
      <dgm:spPr/>
      <dgm:t>
        <a:bodyPr/>
        <a:lstStyle/>
        <a:p>
          <a:endParaRPr lang="en-US"/>
        </a:p>
      </dgm:t>
    </dgm:pt>
    <dgm:pt modelId="{C4D36150-20A6-4BD2-96B9-0096A2C651F7}" type="pres">
      <dgm:prSet presAssocID="{0DC9942E-BCFB-401E-9D38-CDFC0253C481}" presName="parentText" presStyleLbl="node1" presStyleIdx="9" presStyleCnt="10" custScaleX="117996">
        <dgm:presLayoutVars>
          <dgm:chMax val="0"/>
          <dgm:bulletEnabled val="1"/>
        </dgm:presLayoutVars>
      </dgm:prSet>
      <dgm:spPr/>
      <dgm:t>
        <a:bodyPr/>
        <a:lstStyle/>
        <a:p>
          <a:endParaRPr lang="en-US"/>
        </a:p>
      </dgm:t>
    </dgm:pt>
    <dgm:pt modelId="{825D860D-6F25-4CA3-B86C-D94F2BE5D00F}" type="pres">
      <dgm:prSet presAssocID="{0DC9942E-BCFB-401E-9D38-CDFC0253C481}" presName="negativeSpace" presStyleCnt="0"/>
      <dgm:spPr/>
    </dgm:pt>
    <dgm:pt modelId="{888C2F0D-8858-45E3-8D2F-508F350D9D3E}" type="pres">
      <dgm:prSet presAssocID="{0DC9942E-BCFB-401E-9D38-CDFC0253C481}" presName="childText" presStyleLbl="conFgAcc1" presStyleIdx="9" presStyleCnt="10">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EB21F866-427C-4E72-BA4C-C0B91BB1C4D4}" srcId="{25122EC8-233A-4400-BD01-FADFAFF321A3}" destId="{7D5B38F0-9D0F-470F-91E2-8C49BF1D6900}" srcOrd="3" destOrd="0" parTransId="{325A5603-503D-4588-9F4D-A6E06B578290}" sibTransId="{DDE6BBFE-D2B1-4650-AD54-56A36E1C151B}"/>
    <dgm:cxn modelId="{FC8750F5-45CB-4739-846C-F402184670DD}" type="presOf" srcId="{FA49F3A3-5D5C-4EE8-9F6D-9594D665CC76}" destId="{9870B8FB-6489-40FD-9014-473055D16096}" srcOrd="0" destOrd="0" presId="urn:microsoft.com/office/officeart/2005/8/layout/list1"/>
    <dgm:cxn modelId="{B618EEDD-6000-4F82-8FD2-9A2758768728}" type="presOf" srcId="{5F5CD593-0F09-430F-BA28-6F925F002AD6}" destId="{1291CA1F-D570-4B62-8AC0-C9020AF3289A}" srcOrd="1" destOrd="0" presId="urn:microsoft.com/office/officeart/2005/8/layout/list1"/>
    <dgm:cxn modelId="{B8A44568-23C6-418D-A1B3-3E77B833CEDD}" type="presOf" srcId="{B4C0A3D0-5A8C-4314-9DBC-AF9EDF133957}" destId="{D4E32C85-5569-4FF0-916F-23EF4984E67C}" srcOrd="1" destOrd="0" presId="urn:microsoft.com/office/officeart/2005/8/layout/list1"/>
    <dgm:cxn modelId="{3F428578-EB22-47CE-BB7C-AE70033C74D5}" type="presOf" srcId="{5F5CD593-0F09-430F-BA28-6F925F002AD6}" destId="{9CAF585F-5B97-4BA3-970D-97B36730C226}" srcOrd="0" destOrd="0" presId="urn:microsoft.com/office/officeart/2005/8/layout/list1"/>
    <dgm:cxn modelId="{1711F583-DA30-48E2-B697-439EC2BDD380}" type="presOf" srcId="{7D5B38F0-9D0F-470F-91E2-8C49BF1D6900}" destId="{016AE2C8-E9A1-413B-A9AD-A2D0C4B72F42}" srcOrd="0" destOrd="0" presId="urn:microsoft.com/office/officeart/2005/8/layout/list1"/>
    <dgm:cxn modelId="{E13C5F75-13A6-4864-9BCF-A4C751118EBA}" type="presOf" srcId="{A480E69A-C695-49F9-8217-17738AD3747C}" destId="{C273170D-5A78-4CF1-A44E-F83490788B23}" srcOrd="1" destOrd="0" presId="urn:microsoft.com/office/officeart/2005/8/layout/list1"/>
    <dgm:cxn modelId="{BB641A30-C0F6-440F-99A4-7D6DAF5F965B}" type="presOf" srcId="{16F97C60-F9AC-4442-8A93-648BECCCB978}" destId="{E5B44C2F-5E9E-4FA3-9F7C-02457ADCE177}" srcOrd="0" destOrd="0" presId="urn:microsoft.com/office/officeart/2005/8/layout/list1"/>
    <dgm:cxn modelId="{7E809817-F753-48E4-8FDE-48ABBF2596DE}" srcId="{25122EC8-233A-4400-BD01-FADFAFF321A3}" destId="{5F5CD593-0F09-430F-BA28-6F925F002AD6}" srcOrd="8" destOrd="0" parTransId="{627CA6CC-1990-496E-8027-A7ECBD879888}" sibTransId="{D4F2217D-2EC4-452B-8CB3-87740E809AFE}"/>
    <dgm:cxn modelId="{0DC90794-A3AD-4391-8CE7-AD455E7B80B0}" type="presOf" srcId="{FA49F3A3-5D5C-4EE8-9F6D-9594D665CC76}" destId="{322CD6A1-164B-4C45-9668-E4C1D8A25FC6}" srcOrd="1" destOrd="0" presId="urn:microsoft.com/office/officeart/2005/8/layout/list1"/>
    <dgm:cxn modelId="{FD67149A-76DB-4F56-AC97-AC5DB88ED491}" srcId="{25122EC8-233A-4400-BD01-FADFAFF321A3}" destId="{16F97C60-F9AC-4442-8A93-648BECCCB978}" srcOrd="5" destOrd="0" parTransId="{52A63050-84F2-4618-94CD-76B724803191}" sibTransId="{1D3E066F-A39D-4B70-8B1B-294A27ABF10D}"/>
    <dgm:cxn modelId="{02FF7059-014B-4859-B33C-15405E3C2485}" srcId="{25122EC8-233A-4400-BD01-FADFAFF321A3}" destId="{B4C0A3D0-5A8C-4314-9DBC-AF9EDF133957}" srcOrd="0" destOrd="0" parTransId="{9277B3E6-6FE2-4DC6-B254-66D557250D7C}" sibTransId="{2FEF4EC3-5687-4C80-A308-73D31498246E}"/>
    <dgm:cxn modelId="{A13A3528-B3FF-45D2-8473-E8A4F94D9B64}" type="presOf" srcId="{594C87C0-F3F0-435A-AA6D-5181E0E62F8D}" destId="{E6C2D832-734E-4E92-8022-A4717C2BAAD9}" srcOrd="0" destOrd="0" presId="urn:microsoft.com/office/officeart/2005/8/layout/list1"/>
    <dgm:cxn modelId="{FF6AE748-9826-4F50-9CC3-17783DFFA41A}" type="presOf" srcId="{5FB5086C-294F-45F2-B441-92F08EA500A5}" destId="{C529E08B-6364-4CCF-935E-6ED2EA7C116A}" srcOrd="0" destOrd="0" presId="urn:microsoft.com/office/officeart/2005/8/layout/list1"/>
    <dgm:cxn modelId="{620400BB-B8D7-4D80-9DC1-B919989BD07A}" type="presOf" srcId="{063E2DF5-CFC0-4258-914A-17CABF778FC4}" destId="{2E28B640-1467-4669-81AC-194ECC95C778}" srcOrd="0"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EAFF592A-EE4A-401C-A663-8EB114E7C1A1}" type="presOf" srcId="{063E2DF5-CFC0-4258-914A-17CABF778FC4}" destId="{939DFD69-990D-4073-AAD6-7417602EEFC0}" srcOrd="1" destOrd="0" presId="urn:microsoft.com/office/officeart/2005/8/layout/list1"/>
    <dgm:cxn modelId="{C32C6D18-4016-465D-A86B-4137F75BF0CD}" type="presOf" srcId="{A480E69A-C695-49F9-8217-17738AD3747C}" destId="{7BA6A84E-6A1D-410A-9BDF-67465BBCC38E}" srcOrd="0" destOrd="0" presId="urn:microsoft.com/office/officeart/2005/8/layout/list1"/>
    <dgm:cxn modelId="{560217D8-F6A4-431A-844E-2A87E22A3419}" srcId="{25122EC8-233A-4400-BD01-FADFAFF321A3}" destId="{A480E69A-C695-49F9-8217-17738AD3747C}" srcOrd="2" destOrd="0" parTransId="{B8296031-89CA-4D45-B09F-A8C04021528A}" sibTransId="{C0C9459B-F1B3-4269-8C46-EEDBFCE767BE}"/>
    <dgm:cxn modelId="{E60B52AA-E1F4-4C1A-A808-47B7875B5747}" type="presOf" srcId="{0DC9942E-BCFB-401E-9D38-CDFC0253C481}" destId="{A54CC9D5-853C-4DD7-B816-C71B33117987}" srcOrd="0" destOrd="0" presId="urn:microsoft.com/office/officeart/2005/8/layout/list1"/>
    <dgm:cxn modelId="{0E588049-946F-442E-971C-F837EF66383A}" type="presOf" srcId="{594C87C0-F3F0-435A-AA6D-5181E0E62F8D}" destId="{E7602266-7E4C-4691-B38B-DFF46D1D2BFA}" srcOrd="1" destOrd="0" presId="urn:microsoft.com/office/officeart/2005/8/layout/list1"/>
    <dgm:cxn modelId="{FBDB0313-E797-454E-AF13-B331235E2AE8}" type="presOf" srcId="{0DC9942E-BCFB-401E-9D38-CDFC0253C481}" destId="{C4D36150-20A6-4BD2-96B9-0096A2C651F7}" srcOrd="1" destOrd="0" presId="urn:microsoft.com/office/officeart/2005/8/layout/list1"/>
    <dgm:cxn modelId="{A51151E5-565F-4A36-9FFC-9D99EB38F457}" type="presOf" srcId="{B4C0A3D0-5A8C-4314-9DBC-AF9EDF133957}" destId="{DA94E782-9443-4898-930F-54CF00EF8903}" srcOrd="0" destOrd="0" presId="urn:microsoft.com/office/officeart/2005/8/layout/list1"/>
    <dgm:cxn modelId="{E00E5BE1-AA7F-42CF-BC06-52BFCD7BF074}" type="presOf" srcId="{5FB5086C-294F-45F2-B441-92F08EA500A5}" destId="{F454EBE9-5789-4CBA-AA6F-21B0F4C430F6}" srcOrd="1" destOrd="0" presId="urn:microsoft.com/office/officeart/2005/8/layout/list1"/>
    <dgm:cxn modelId="{44BCA5D2-94EA-466F-B4D7-64FEEA3934D1}" type="presOf" srcId="{7D5B38F0-9D0F-470F-91E2-8C49BF1D6900}" destId="{7D2C55E7-7BE3-4DEB-B500-947941F3299E}" srcOrd="1"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8E7E4557-D9B7-47A8-9031-2A09C56B2F9C}" type="presOf" srcId="{25122EC8-233A-4400-BD01-FADFAFF321A3}" destId="{A12EF3C6-330B-412F-811E-5A61086D9253}" srcOrd="0" destOrd="0" presId="urn:microsoft.com/office/officeart/2005/8/layout/list1"/>
    <dgm:cxn modelId="{280F0703-2E18-4C9D-B11A-96D50D9C078A}" srcId="{25122EC8-233A-4400-BD01-FADFAFF321A3}" destId="{0DC9942E-BCFB-401E-9D38-CDFC0253C481}" srcOrd="9" destOrd="0" parTransId="{A597D66C-3451-45BE-96F6-70A9716C315C}" sibTransId="{66C4E808-8AC3-4A78-A8FF-6CCDDE922D19}"/>
    <dgm:cxn modelId="{9C13A848-E0C7-462D-88F7-4ECB222EDB41}" type="presOf" srcId="{16F97C60-F9AC-4442-8A93-648BECCCB978}" destId="{5209DA27-ACA1-408E-8802-801ABD425D82}" srcOrd="1" destOrd="0" presId="urn:microsoft.com/office/officeart/2005/8/layout/list1"/>
    <dgm:cxn modelId="{91C34A14-2568-485D-8304-04C3807520F4}" srcId="{25122EC8-233A-4400-BD01-FADFAFF321A3}" destId="{594C87C0-F3F0-435A-AA6D-5181E0E62F8D}" srcOrd="6" destOrd="0" parTransId="{1E22A129-96B5-4233-A6E2-FB2E8FC61882}" sibTransId="{4816F7C1-A84A-4A09-9C2D-267CD848E530}"/>
    <dgm:cxn modelId="{221A1929-2712-4F3D-890D-32E7D05A400F}" srcId="{25122EC8-233A-4400-BD01-FADFAFF321A3}" destId="{063E2DF5-CFC0-4258-914A-17CABF778FC4}" srcOrd="1" destOrd="0" parTransId="{5E95D1BF-6F1E-4AC5-8D43-586A403FBF55}" sibTransId="{7E6EDD74-4C7E-476A-8D3C-CD7594842C5B}"/>
    <dgm:cxn modelId="{2CD4A018-2DB5-48FD-B9B9-167D426EA1B7}" type="presParOf" srcId="{A12EF3C6-330B-412F-811E-5A61086D9253}" destId="{BDC8BF63-7E8C-41CE-ACE0-08F1DDE83166}" srcOrd="0" destOrd="0" presId="urn:microsoft.com/office/officeart/2005/8/layout/list1"/>
    <dgm:cxn modelId="{DDEC6134-D4DD-4134-90A9-CE5842D65E78}" type="presParOf" srcId="{BDC8BF63-7E8C-41CE-ACE0-08F1DDE83166}" destId="{DA94E782-9443-4898-930F-54CF00EF8903}" srcOrd="0" destOrd="0" presId="urn:microsoft.com/office/officeart/2005/8/layout/list1"/>
    <dgm:cxn modelId="{F5E5FDD4-A266-4ECB-9135-841C15622E9F}" type="presParOf" srcId="{BDC8BF63-7E8C-41CE-ACE0-08F1DDE83166}" destId="{D4E32C85-5569-4FF0-916F-23EF4984E67C}" srcOrd="1" destOrd="0" presId="urn:microsoft.com/office/officeart/2005/8/layout/list1"/>
    <dgm:cxn modelId="{E9172EF6-69CC-40C5-9E04-79173049F6EA}" type="presParOf" srcId="{A12EF3C6-330B-412F-811E-5A61086D9253}" destId="{8F03AE3B-AF14-43E2-9AC1-ED3888480187}" srcOrd="1" destOrd="0" presId="urn:microsoft.com/office/officeart/2005/8/layout/list1"/>
    <dgm:cxn modelId="{848E15F1-8D07-48F2-B3E6-E5F2B5D326EC}" type="presParOf" srcId="{A12EF3C6-330B-412F-811E-5A61086D9253}" destId="{0BCB2850-FFE0-4AC6-BF80-4716DE6D5D8A}" srcOrd="2" destOrd="0" presId="urn:microsoft.com/office/officeart/2005/8/layout/list1"/>
    <dgm:cxn modelId="{F7EA5EB8-46AF-487D-B471-9AEC7F196D77}" type="presParOf" srcId="{A12EF3C6-330B-412F-811E-5A61086D9253}" destId="{3A7270B6-3823-4FB3-B61E-473018C0EFDA}" srcOrd="3" destOrd="0" presId="urn:microsoft.com/office/officeart/2005/8/layout/list1"/>
    <dgm:cxn modelId="{37B79A46-04C2-41AF-BE20-B7D1B50A59A5}" type="presParOf" srcId="{A12EF3C6-330B-412F-811E-5A61086D9253}" destId="{2499E6BB-496F-4B6E-A434-EA28FD3D424E}" srcOrd="4" destOrd="0" presId="urn:microsoft.com/office/officeart/2005/8/layout/list1"/>
    <dgm:cxn modelId="{139A31DB-E5A1-4764-B541-E3003F41626F}" type="presParOf" srcId="{2499E6BB-496F-4B6E-A434-EA28FD3D424E}" destId="{2E28B640-1467-4669-81AC-194ECC95C778}" srcOrd="0" destOrd="0" presId="urn:microsoft.com/office/officeart/2005/8/layout/list1"/>
    <dgm:cxn modelId="{D74A3624-20AB-4A36-8A07-F8E14E96D451}" type="presParOf" srcId="{2499E6BB-496F-4B6E-A434-EA28FD3D424E}" destId="{939DFD69-990D-4073-AAD6-7417602EEFC0}" srcOrd="1" destOrd="0" presId="urn:microsoft.com/office/officeart/2005/8/layout/list1"/>
    <dgm:cxn modelId="{2BE0EDEF-B834-4D49-B760-3100C5EE0260}" type="presParOf" srcId="{A12EF3C6-330B-412F-811E-5A61086D9253}" destId="{FC2FC7AA-E45B-4FC1-92B5-08619C2B87D7}" srcOrd="5" destOrd="0" presId="urn:microsoft.com/office/officeart/2005/8/layout/list1"/>
    <dgm:cxn modelId="{1CF98DDB-7258-4377-B9FD-CB61DBA9C42B}" type="presParOf" srcId="{A12EF3C6-330B-412F-811E-5A61086D9253}" destId="{15231730-4120-474C-BF57-7C2CFD20A772}" srcOrd="6" destOrd="0" presId="urn:microsoft.com/office/officeart/2005/8/layout/list1"/>
    <dgm:cxn modelId="{328C8470-BED9-4B75-B0DB-1DA7C800C22D}" type="presParOf" srcId="{A12EF3C6-330B-412F-811E-5A61086D9253}" destId="{AE488279-FCFA-47EB-8514-EC1BD6E42F23}" srcOrd="7" destOrd="0" presId="urn:microsoft.com/office/officeart/2005/8/layout/list1"/>
    <dgm:cxn modelId="{F8586A63-A20B-4B4E-976B-45ADF2A419AA}" type="presParOf" srcId="{A12EF3C6-330B-412F-811E-5A61086D9253}" destId="{E5870191-93D8-4C87-8C29-D4E4DD2777F2}" srcOrd="8" destOrd="0" presId="urn:microsoft.com/office/officeart/2005/8/layout/list1"/>
    <dgm:cxn modelId="{DC21B690-8E04-466B-A0E7-1AC19EFF6351}" type="presParOf" srcId="{E5870191-93D8-4C87-8C29-D4E4DD2777F2}" destId="{7BA6A84E-6A1D-410A-9BDF-67465BBCC38E}" srcOrd="0" destOrd="0" presId="urn:microsoft.com/office/officeart/2005/8/layout/list1"/>
    <dgm:cxn modelId="{EC1A6F47-C352-48E9-B212-3BDEB7A93963}" type="presParOf" srcId="{E5870191-93D8-4C87-8C29-D4E4DD2777F2}" destId="{C273170D-5A78-4CF1-A44E-F83490788B23}" srcOrd="1" destOrd="0" presId="urn:microsoft.com/office/officeart/2005/8/layout/list1"/>
    <dgm:cxn modelId="{B7AF84F4-2DFE-42E1-BDC0-9C987A8DC7F7}" type="presParOf" srcId="{A12EF3C6-330B-412F-811E-5A61086D9253}" destId="{99E19857-11C6-4B44-9CD2-508039BCD45E}" srcOrd="9" destOrd="0" presId="urn:microsoft.com/office/officeart/2005/8/layout/list1"/>
    <dgm:cxn modelId="{8EA4C913-C04E-421E-9C36-A3A2D54BE3BB}" type="presParOf" srcId="{A12EF3C6-330B-412F-811E-5A61086D9253}" destId="{20F6B797-9584-4405-89A8-20AC5BDCBBFC}" srcOrd="10" destOrd="0" presId="urn:microsoft.com/office/officeart/2005/8/layout/list1"/>
    <dgm:cxn modelId="{10290D8B-40D4-40A3-992A-0D470F76356E}" type="presParOf" srcId="{A12EF3C6-330B-412F-811E-5A61086D9253}" destId="{BC52727E-D845-4942-AB97-9C8A44FD0083}" srcOrd="11" destOrd="0" presId="urn:microsoft.com/office/officeart/2005/8/layout/list1"/>
    <dgm:cxn modelId="{936B376A-A645-4B2B-A7B5-ADEFD157D5B6}" type="presParOf" srcId="{A12EF3C6-330B-412F-811E-5A61086D9253}" destId="{2F5D45B4-029D-46C8-ADE2-2CF17635B23B}" srcOrd="12" destOrd="0" presId="urn:microsoft.com/office/officeart/2005/8/layout/list1"/>
    <dgm:cxn modelId="{DC3E331E-53DC-4A65-9237-3D8ED35299A8}" type="presParOf" srcId="{2F5D45B4-029D-46C8-ADE2-2CF17635B23B}" destId="{016AE2C8-E9A1-413B-A9AD-A2D0C4B72F42}" srcOrd="0" destOrd="0" presId="urn:microsoft.com/office/officeart/2005/8/layout/list1"/>
    <dgm:cxn modelId="{182ACE47-7503-4392-85BA-C7F177988EEB}" type="presParOf" srcId="{2F5D45B4-029D-46C8-ADE2-2CF17635B23B}" destId="{7D2C55E7-7BE3-4DEB-B500-947941F3299E}" srcOrd="1" destOrd="0" presId="urn:microsoft.com/office/officeart/2005/8/layout/list1"/>
    <dgm:cxn modelId="{6725C182-351E-4F28-87A2-DC751F20E45B}" type="presParOf" srcId="{A12EF3C6-330B-412F-811E-5A61086D9253}" destId="{8B64B85B-D030-482A-87ED-0C484AC639F9}" srcOrd="13" destOrd="0" presId="urn:microsoft.com/office/officeart/2005/8/layout/list1"/>
    <dgm:cxn modelId="{488740B9-774B-4FAE-ABF8-1E7E15936AFB}" type="presParOf" srcId="{A12EF3C6-330B-412F-811E-5A61086D9253}" destId="{FC09EED1-CC9D-49F0-B16D-337C2E89A25D}" srcOrd="14" destOrd="0" presId="urn:microsoft.com/office/officeart/2005/8/layout/list1"/>
    <dgm:cxn modelId="{8D1E6E34-5FA2-4029-90AE-2016BAD2295E}" type="presParOf" srcId="{A12EF3C6-330B-412F-811E-5A61086D9253}" destId="{56682EEA-5216-4380-A771-2E44697EE027}" srcOrd="15" destOrd="0" presId="urn:microsoft.com/office/officeart/2005/8/layout/list1"/>
    <dgm:cxn modelId="{626CABCD-BC0F-44F9-A819-D7ACE7574F1B}" type="presParOf" srcId="{A12EF3C6-330B-412F-811E-5A61086D9253}" destId="{38D91EFF-8EF6-49C7-8377-72322598919D}" srcOrd="16" destOrd="0" presId="urn:microsoft.com/office/officeart/2005/8/layout/list1"/>
    <dgm:cxn modelId="{321DA17D-6287-4659-9375-6F5264A43AFB}" type="presParOf" srcId="{38D91EFF-8EF6-49C7-8377-72322598919D}" destId="{9870B8FB-6489-40FD-9014-473055D16096}" srcOrd="0" destOrd="0" presId="urn:microsoft.com/office/officeart/2005/8/layout/list1"/>
    <dgm:cxn modelId="{1BB00090-0AB5-43D8-AE75-3E81EF08753C}" type="presParOf" srcId="{38D91EFF-8EF6-49C7-8377-72322598919D}" destId="{322CD6A1-164B-4C45-9668-E4C1D8A25FC6}" srcOrd="1" destOrd="0" presId="urn:microsoft.com/office/officeart/2005/8/layout/list1"/>
    <dgm:cxn modelId="{83A8529E-F573-4CEA-ABF8-09AD642264CA}" type="presParOf" srcId="{A12EF3C6-330B-412F-811E-5A61086D9253}" destId="{317137A7-A450-4B00-B756-48058D668BF7}" srcOrd="17" destOrd="0" presId="urn:microsoft.com/office/officeart/2005/8/layout/list1"/>
    <dgm:cxn modelId="{480FF4CC-2D4C-4F9B-A19A-CFCD81D673AC}" type="presParOf" srcId="{A12EF3C6-330B-412F-811E-5A61086D9253}" destId="{7DC6585B-F5D3-4CE7-9B04-B3795880189C}" srcOrd="18" destOrd="0" presId="urn:microsoft.com/office/officeart/2005/8/layout/list1"/>
    <dgm:cxn modelId="{27A055C5-2134-4871-9BD8-B31C3BA9DFCF}" type="presParOf" srcId="{A12EF3C6-330B-412F-811E-5A61086D9253}" destId="{7014D597-3DA9-4C23-9680-EC5D50B39A53}" srcOrd="19" destOrd="0" presId="urn:microsoft.com/office/officeart/2005/8/layout/list1"/>
    <dgm:cxn modelId="{28D1AB4C-1234-4D41-A74B-E82F6D9D2ACD}" type="presParOf" srcId="{A12EF3C6-330B-412F-811E-5A61086D9253}" destId="{E21F896F-1B8E-4D9C-A53D-DA7ED849B88A}" srcOrd="20" destOrd="0" presId="urn:microsoft.com/office/officeart/2005/8/layout/list1"/>
    <dgm:cxn modelId="{684FF7E8-BBE9-41F8-BE80-0991DFB6D559}" type="presParOf" srcId="{E21F896F-1B8E-4D9C-A53D-DA7ED849B88A}" destId="{E5B44C2F-5E9E-4FA3-9F7C-02457ADCE177}" srcOrd="0" destOrd="0" presId="urn:microsoft.com/office/officeart/2005/8/layout/list1"/>
    <dgm:cxn modelId="{A2A1FE6A-14A7-4E0D-AE56-E4B14021632C}" type="presParOf" srcId="{E21F896F-1B8E-4D9C-A53D-DA7ED849B88A}" destId="{5209DA27-ACA1-408E-8802-801ABD425D82}" srcOrd="1" destOrd="0" presId="urn:microsoft.com/office/officeart/2005/8/layout/list1"/>
    <dgm:cxn modelId="{B17122E5-CCC9-4039-818F-5AB868BB40BD}" type="presParOf" srcId="{A12EF3C6-330B-412F-811E-5A61086D9253}" destId="{D3EB69D4-C67E-464E-B31E-3E0C15FAB306}" srcOrd="21" destOrd="0" presId="urn:microsoft.com/office/officeart/2005/8/layout/list1"/>
    <dgm:cxn modelId="{4F5A54C2-91B4-4899-BF30-D6298654AA01}" type="presParOf" srcId="{A12EF3C6-330B-412F-811E-5A61086D9253}" destId="{F945B52B-9952-460D-92AB-D4EF82DCD4FA}" srcOrd="22" destOrd="0" presId="urn:microsoft.com/office/officeart/2005/8/layout/list1"/>
    <dgm:cxn modelId="{C49CDA55-4738-4FB0-9607-2FDFB4DD6A33}" type="presParOf" srcId="{A12EF3C6-330B-412F-811E-5A61086D9253}" destId="{2EB6F623-66B3-4FC3-9D2E-C177646E0F2E}" srcOrd="23" destOrd="0" presId="urn:microsoft.com/office/officeart/2005/8/layout/list1"/>
    <dgm:cxn modelId="{9F393E6F-A71F-4C58-97D1-58125E2D713B}" type="presParOf" srcId="{A12EF3C6-330B-412F-811E-5A61086D9253}" destId="{E5E1D072-F2CF-49C2-A589-B8C7F3798BE6}" srcOrd="24" destOrd="0" presId="urn:microsoft.com/office/officeart/2005/8/layout/list1"/>
    <dgm:cxn modelId="{02605D6B-D172-4EF3-BF03-C5D6FA774B91}" type="presParOf" srcId="{E5E1D072-F2CF-49C2-A589-B8C7F3798BE6}" destId="{E6C2D832-734E-4E92-8022-A4717C2BAAD9}" srcOrd="0" destOrd="0" presId="urn:microsoft.com/office/officeart/2005/8/layout/list1"/>
    <dgm:cxn modelId="{B78F5413-EC25-4713-A5EE-8D6FE2BA7A9D}" type="presParOf" srcId="{E5E1D072-F2CF-49C2-A589-B8C7F3798BE6}" destId="{E7602266-7E4C-4691-B38B-DFF46D1D2BFA}" srcOrd="1" destOrd="0" presId="urn:microsoft.com/office/officeart/2005/8/layout/list1"/>
    <dgm:cxn modelId="{2AD45841-A435-4BEF-874B-5A338A9ADA23}" type="presParOf" srcId="{A12EF3C6-330B-412F-811E-5A61086D9253}" destId="{28F32697-A7B0-4B96-9764-72A323AA409E}" srcOrd="25" destOrd="0" presId="urn:microsoft.com/office/officeart/2005/8/layout/list1"/>
    <dgm:cxn modelId="{3D617987-1744-454A-8441-6EBE2F5752E1}" type="presParOf" srcId="{A12EF3C6-330B-412F-811E-5A61086D9253}" destId="{5901AB4A-985E-4A7B-B7DE-B29FF2B189CE}" srcOrd="26" destOrd="0" presId="urn:microsoft.com/office/officeart/2005/8/layout/list1"/>
    <dgm:cxn modelId="{D42D520C-69DA-4653-B4C4-99E4F92A46D0}" type="presParOf" srcId="{A12EF3C6-330B-412F-811E-5A61086D9253}" destId="{58F71F0B-5623-43DE-A38E-2BB9D8069EDE}" srcOrd="27" destOrd="0" presId="urn:microsoft.com/office/officeart/2005/8/layout/list1"/>
    <dgm:cxn modelId="{63BFCD5D-1689-4E43-943B-36C2F171581A}" type="presParOf" srcId="{A12EF3C6-330B-412F-811E-5A61086D9253}" destId="{D30FF8C5-49FE-4F61-82F2-18B08D36CBB1}" srcOrd="28" destOrd="0" presId="urn:microsoft.com/office/officeart/2005/8/layout/list1"/>
    <dgm:cxn modelId="{39F78874-7E08-4C54-B103-2A3314A680CC}" type="presParOf" srcId="{D30FF8C5-49FE-4F61-82F2-18B08D36CBB1}" destId="{C529E08B-6364-4CCF-935E-6ED2EA7C116A}" srcOrd="0" destOrd="0" presId="urn:microsoft.com/office/officeart/2005/8/layout/list1"/>
    <dgm:cxn modelId="{13DA4370-0A82-4515-9E9D-62EC2ACD50C8}" type="presParOf" srcId="{D30FF8C5-49FE-4F61-82F2-18B08D36CBB1}" destId="{F454EBE9-5789-4CBA-AA6F-21B0F4C430F6}" srcOrd="1" destOrd="0" presId="urn:microsoft.com/office/officeart/2005/8/layout/list1"/>
    <dgm:cxn modelId="{171E4B61-2350-4099-A704-57C4FA68B7DC}" type="presParOf" srcId="{A12EF3C6-330B-412F-811E-5A61086D9253}" destId="{27CFD48A-EC6A-4063-8A4A-A1E4795A86CD}" srcOrd="29" destOrd="0" presId="urn:microsoft.com/office/officeart/2005/8/layout/list1"/>
    <dgm:cxn modelId="{4E58AD56-DCEC-4605-BEB2-F60B6195FAF3}" type="presParOf" srcId="{A12EF3C6-330B-412F-811E-5A61086D9253}" destId="{469E1E59-E76B-4D17-A4D2-D54B2E2ED7B3}" srcOrd="30" destOrd="0" presId="urn:microsoft.com/office/officeart/2005/8/layout/list1"/>
    <dgm:cxn modelId="{C91081B3-DA49-4785-95C0-04DDB9528014}" type="presParOf" srcId="{A12EF3C6-330B-412F-811E-5A61086D9253}" destId="{AF7B9454-CE05-4543-BB82-945C67FC2B3F}" srcOrd="31" destOrd="0" presId="urn:microsoft.com/office/officeart/2005/8/layout/list1"/>
    <dgm:cxn modelId="{45B38329-EA75-46EF-8FC6-E3ED48B4B504}" type="presParOf" srcId="{A12EF3C6-330B-412F-811E-5A61086D9253}" destId="{96A51E13-080F-4201-81D5-976C0494C150}" srcOrd="32" destOrd="0" presId="urn:microsoft.com/office/officeart/2005/8/layout/list1"/>
    <dgm:cxn modelId="{33FED89E-A494-4373-A0DC-2C48D7FE453A}" type="presParOf" srcId="{96A51E13-080F-4201-81D5-976C0494C150}" destId="{9CAF585F-5B97-4BA3-970D-97B36730C226}" srcOrd="0" destOrd="0" presId="urn:microsoft.com/office/officeart/2005/8/layout/list1"/>
    <dgm:cxn modelId="{3667E8D8-AFD7-4BF9-80DC-1768A419B2B9}" type="presParOf" srcId="{96A51E13-080F-4201-81D5-976C0494C150}" destId="{1291CA1F-D570-4B62-8AC0-C9020AF3289A}" srcOrd="1" destOrd="0" presId="urn:microsoft.com/office/officeart/2005/8/layout/list1"/>
    <dgm:cxn modelId="{586B9A79-768B-473E-A532-0E63D60D3331}" type="presParOf" srcId="{A12EF3C6-330B-412F-811E-5A61086D9253}" destId="{8689DEA7-A02B-4955-9399-027AD153AA49}" srcOrd="33" destOrd="0" presId="urn:microsoft.com/office/officeart/2005/8/layout/list1"/>
    <dgm:cxn modelId="{87744FA6-E7CC-48FC-B3E6-03D3381261CA}" type="presParOf" srcId="{A12EF3C6-330B-412F-811E-5A61086D9253}" destId="{9272CC8E-CD48-42F8-873A-32A202977E73}" srcOrd="34" destOrd="0" presId="urn:microsoft.com/office/officeart/2005/8/layout/list1"/>
    <dgm:cxn modelId="{0B99E8EF-974E-442E-93CB-89E3DC241462}" type="presParOf" srcId="{A12EF3C6-330B-412F-811E-5A61086D9253}" destId="{037A259D-21EC-433E-81D4-76F9C298B991}" srcOrd="35" destOrd="0" presId="urn:microsoft.com/office/officeart/2005/8/layout/list1"/>
    <dgm:cxn modelId="{A56ED7B3-09F9-46BE-B110-E89BDE328204}" type="presParOf" srcId="{A12EF3C6-330B-412F-811E-5A61086D9253}" destId="{0F2B976B-786F-43FD-85F4-EB32271378B6}" srcOrd="36" destOrd="0" presId="urn:microsoft.com/office/officeart/2005/8/layout/list1"/>
    <dgm:cxn modelId="{EB65D149-9C90-4153-904D-BD0F04641B1D}" type="presParOf" srcId="{0F2B976B-786F-43FD-85F4-EB32271378B6}" destId="{A54CC9D5-853C-4DD7-B816-C71B33117987}" srcOrd="0" destOrd="0" presId="urn:microsoft.com/office/officeart/2005/8/layout/list1"/>
    <dgm:cxn modelId="{9042A69D-4CA8-441F-9C5B-F9990C65889D}" type="presParOf" srcId="{0F2B976B-786F-43FD-85F4-EB32271378B6}" destId="{C4D36150-20A6-4BD2-96B9-0096A2C651F7}" srcOrd="1" destOrd="0" presId="urn:microsoft.com/office/officeart/2005/8/layout/list1"/>
    <dgm:cxn modelId="{065E5197-39DD-4F7F-B477-E28EC851594E}" type="presParOf" srcId="{A12EF3C6-330B-412F-811E-5A61086D9253}" destId="{825D860D-6F25-4CA3-B86C-D94F2BE5D00F}" srcOrd="37" destOrd="0" presId="urn:microsoft.com/office/officeart/2005/8/layout/list1"/>
    <dgm:cxn modelId="{93072950-CDB0-44CC-83A5-AA29BB3A8725}" type="presParOf" srcId="{A12EF3C6-330B-412F-811E-5A61086D9253}" destId="{888C2F0D-8858-45E3-8D2F-508F350D9D3E}"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custT="1"/>
      <dgm:spPr>
        <a:solidFill>
          <a:schemeClr val="accent5">
            <a:lumMod val="40000"/>
            <a:lumOff val="60000"/>
          </a:schemeClr>
        </a:solidFill>
      </dgm:spPr>
      <dgm:t>
        <a:bodyPr/>
        <a:lstStyle/>
        <a:p>
          <a:pPr rtl="1"/>
          <a:endParaRPr lang="ar-SA" sz="2400"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sz="2400"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sz="2400"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ar-SA" sz="2400" b="1" dirty="0">
              <a:latin typeface="Sakkal Majalla" pitchFamily="2" charset="-78"/>
              <a:cs typeface="Sakkal Majalla" pitchFamily="2" charset="-78"/>
            </a:rPr>
            <a:t>القيادات الإدارية العليا في القطاعات العامة والخاصة </a:t>
          </a:r>
        </a:p>
      </dgm:t>
    </dgm:pt>
    <dgm:pt modelId="{0B2C2270-0AD6-4CE3-990F-BE72B5F9DA21}" type="parTrans" cxnId="{A5C20429-5104-44A0-9282-A423D1B2DD89}">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sz="2400"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إدارة التطوير الإداري</a:t>
          </a:r>
        </a:p>
      </dgm:t>
    </dgm:pt>
    <dgm:pt modelId="{B25169C6-341B-41F8-968C-2749CE914F3C}" type="parTrans" cxnId="{22FE92CD-FE47-4580-A802-D7196FD3C91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sz="2400"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إدارة الموارد البشرية</a:t>
          </a:r>
        </a:p>
      </dgm:t>
    </dgm:pt>
    <dgm:pt modelId="{DB7CBFCA-6FB8-4030-B52E-FB6CA02CC7E3}" type="parTrans" cxnId="{DCE78427-D5DE-4D85-905F-2A8BAE0C2487}">
      <dgm:prSet/>
      <dgm:spPr>
        <a:ln>
          <a:solidFill>
            <a:schemeClr val="accent5">
              <a:lumMod val="60000"/>
              <a:lumOff val="40000"/>
            </a:schemeClr>
          </a:solidFill>
        </a:ln>
      </dgm:spPr>
      <dgm:t>
        <a:bodyPr/>
        <a:lstStyle/>
        <a:p>
          <a:pPr rtl="1"/>
          <a:endParaRPr lang="ar-SA" sz="2400"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sz="2400"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إدارات الشؤون الإدارية</a:t>
          </a:r>
        </a:p>
      </dgm:t>
    </dgm:pt>
    <dgm:pt modelId="{1E93CB61-A9FA-4FB7-8CD3-0062E7FC30FD}" type="sibTrans" cxnId="{DDA423D9-1117-4133-B721-03D4EE7E187D}">
      <dgm:prSet/>
      <dgm:spPr/>
      <dgm:t>
        <a:bodyPr/>
        <a:lstStyle/>
        <a:p>
          <a:pPr rtl="1"/>
          <a:endParaRPr lang="ar-SA" sz="2400" b="1">
            <a:latin typeface="Sakkal Majalla" pitchFamily="2" charset="-78"/>
            <a:cs typeface="Sakkal Majalla" pitchFamily="2" charset="-78"/>
          </a:endParaRPr>
        </a:p>
      </dgm:t>
    </dgm:pt>
    <dgm:pt modelId="{75A4353D-0DF6-4C1E-AFBC-C343803A2DC0}" type="parTrans" cxnId="{DDA423D9-1117-4133-B721-03D4EE7E187D}">
      <dgm:prSet/>
      <dgm:spPr>
        <a:ln>
          <a:solidFill>
            <a:schemeClr val="accent5">
              <a:lumMod val="60000"/>
              <a:lumOff val="40000"/>
            </a:schemeClr>
          </a:solidFill>
        </a:ln>
      </dgm:spPr>
      <dgm:t>
        <a:bodyPr/>
        <a:lstStyle/>
        <a:p>
          <a:pPr rtl="1"/>
          <a:endParaRPr lang="ar-SA" sz="2400"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ar-SA" sz="2400" b="1" dirty="0">
              <a:latin typeface="Sakkal Majalla" pitchFamily="2" charset="-78"/>
              <a:cs typeface="Sakkal Majalla" pitchFamily="2" charset="-78"/>
            </a:rPr>
            <a:t>مدراء التدريب </a:t>
          </a:r>
        </a:p>
      </dgm:t>
    </dgm:pt>
    <dgm:pt modelId="{FE350384-C7B2-4A6A-B123-A00C90F26505}" type="parTrans" cxnId="{F88FC683-6A8F-410A-95C3-0D3F07E37502}">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sz="2400" b="1">
            <a:latin typeface="Sakkal Majalla" pitchFamily="2" charset="-78"/>
            <a:cs typeface="Sakkal Majalla" pitchFamily="2" charset="-78"/>
          </a:endParaRPr>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59063" custScaleY="28544">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25617" custScaleY="106091" custRadScaleRad="90172">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56657" custScaleY="132538" custRadScaleRad="131935" custRadScaleInc="-22997">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2230" custRadScaleInc="57856">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263882" custScaleY="105230" custRadScaleRad="138488" custRadScaleInc="-69213">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362395" custScaleY="137135" custRadScaleRad="137424" custRadScaleInc="32078">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481AF716-2981-4E93-8246-8F02F6F86A14}" type="presOf" srcId="{75A4353D-0DF6-4C1E-AFBC-C343803A2DC0}" destId="{6A79EBCA-9ABE-4065-BA61-1907DF98F5F7}"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62DC3A1B-C41A-44B8-A524-A6FA053A7EBE}" type="presOf" srcId="{B779D7C5-4D9B-46A1-8245-E340BDC3BEAE}" destId="{55FB538E-B696-4CD1-BD25-0C6919258091}" srcOrd="0" destOrd="0" presId="urn:microsoft.com/office/officeart/2008/layout/RadialCluster"/>
    <dgm:cxn modelId="{22FE92CD-FE47-4580-A802-D7196FD3C91D}" srcId="{B779D7C5-4D9B-46A1-8245-E340BDC3BEAE}" destId="{7B0E2ACF-5330-48E7-8C5D-D85DDA063DEC}" srcOrd="3" destOrd="0" parTransId="{B25169C6-341B-41F8-968C-2749CE914F3C}" sibTransId="{F1ABBD1F-4696-44AA-BCA5-CD1650F41647}"/>
    <dgm:cxn modelId="{9E680867-D552-4AC8-9892-FE1FF1F6C924}" type="presOf" srcId="{7B0E2ACF-5330-48E7-8C5D-D85DDA063DEC}" destId="{EEA19BBD-E921-47D0-92E1-EA693D8F67B2}" srcOrd="0" destOrd="0" presId="urn:microsoft.com/office/officeart/2008/layout/RadialCluster"/>
    <dgm:cxn modelId="{100669C6-A826-423A-A42B-74FE086B37F2}" type="presOf" srcId="{763F2C48-0E4C-49DB-8715-DEC010F830FB}" destId="{E2A6CFD7-81E0-498F-BC69-3475C4E35B06}" srcOrd="0" destOrd="0" presId="urn:microsoft.com/office/officeart/2008/layout/RadialCluster"/>
    <dgm:cxn modelId="{DCE78427-D5DE-4D85-905F-2A8BAE0C2487}" srcId="{B779D7C5-4D9B-46A1-8245-E340BDC3BEAE}" destId="{BD411690-F604-493E-BF45-32919089CCDA}" srcOrd="4" destOrd="0" parTransId="{DB7CBFCA-6FB8-4030-B52E-FB6CA02CC7E3}" sibTransId="{045AA19D-C44D-4432-AF13-8686CD6E145A}"/>
    <dgm:cxn modelId="{C3571AA4-DA18-4F69-BCD5-DBD269AF1444}" type="presOf" srcId="{51C373A6-E273-49AE-918C-03C5A2B27738}" destId="{51C61CEA-CF53-4CE5-BC82-F200D9B6B629}" srcOrd="0" destOrd="0" presId="urn:microsoft.com/office/officeart/2008/layout/RadialCluster"/>
    <dgm:cxn modelId="{3174E062-5067-499F-90E0-1C7D32FA73D9}" type="presOf" srcId="{BD411690-F604-493E-BF45-32919089CCDA}" destId="{1FC1BD94-FCCB-4452-9CE8-C9F5B0525152}"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09F92828-69F8-4FCB-B0A8-D47936948B2C}" type="presOf" srcId="{DB7CBFCA-6FB8-4030-B52E-FB6CA02CC7E3}" destId="{C1C92C46-62DF-45B9-80C1-08F52DC9254E}" srcOrd="0" destOrd="0" presId="urn:microsoft.com/office/officeart/2008/layout/RadialCluster"/>
    <dgm:cxn modelId="{61006289-7699-4905-9EE6-C2601F46CE78}" type="presOf" srcId="{FE350384-C7B2-4A6A-B123-A00C90F26505}" destId="{D78F131E-D5F7-4331-AF25-C70E34F23F35}"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211EFC22-46A4-4B4E-8008-9D00474BD8BC}" type="presOf" srcId="{72C63523-2232-46C4-B7E3-91432CEEA01F}" destId="{180E7253-1F9E-491D-A8BA-692D6DB85995}" srcOrd="0" destOrd="0" presId="urn:microsoft.com/office/officeart/2008/layout/RadialCluster"/>
    <dgm:cxn modelId="{CB89271C-CE19-413D-ADA0-209559EB10FD}" type="presOf" srcId="{0B2C2270-0AD6-4CE3-990F-BE72B5F9DA21}" destId="{795159FE-15C5-439F-B324-8762399800E7}" srcOrd="0" destOrd="0" presId="urn:microsoft.com/office/officeart/2008/layout/RadialCluster"/>
    <dgm:cxn modelId="{A3F35DAA-A6DC-4A41-B473-013E01D58894}" type="presOf" srcId="{B25169C6-341B-41F8-968C-2749CE914F3C}" destId="{3218381E-413F-4B27-9E55-7D496910C350}" srcOrd="0" destOrd="0" presId="urn:microsoft.com/office/officeart/2008/layout/RadialCluster"/>
    <dgm:cxn modelId="{353D8059-ECFE-424A-A79E-1CFC88579CF8}" type="presOf" srcId="{9A92B78B-F606-4A34-93CF-9185EEE8C32B}" destId="{1C6E8FCF-2134-4544-AE6A-0028715FB42E}" srcOrd="0" destOrd="0" presId="urn:microsoft.com/office/officeart/2008/layout/RadialCluster"/>
    <dgm:cxn modelId="{3FE968C8-05BB-4B1C-AC87-3262242D6FA7}" type="presParOf" srcId="{E2A6CFD7-81E0-498F-BC69-3475C4E35B06}" destId="{4F619D92-A000-4DF5-A83B-033DE8B4498E}" srcOrd="0" destOrd="0" presId="urn:microsoft.com/office/officeart/2008/layout/RadialCluster"/>
    <dgm:cxn modelId="{F7A1F65B-E786-490D-BEA6-46960A686629}" type="presParOf" srcId="{4F619D92-A000-4DF5-A83B-033DE8B4498E}" destId="{55FB538E-B696-4CD1-BD25-0C6919258091}" srcOrd="0" destOrd="0" presId="urn:microsoft.com/office/officeart/2008/layout/RadialCluster"/>
    <dgm:cxn modelId="{3C33174B-F386-43AE-A761-B6E7AED2A25F}" type="presParOf" srcId="{4F619D92-A000-4DF5-A83B-033DE8B4498E}" destId="{795159FE-15C5-439F-B324-8762399800E7}" srcOrd="1" destOrd="0" presId="urn:microsoft.com/office/officeart/2008/layout/RadialCluster"/>
    <dgm:cxn modelId="{AF329763-2D3F-4B2C-B909-CC2D9DB24AE3}" type="presParOf" srcId="{4F619D92-A000-4DF5-A83B-033DE8B4498E}" destId="{51C61CEA-CF53-4CE5-BC82-F200D9B6B629}" srcOrd="2" destOrd="0" presId="urn:microsoft.com/office/officeart/2008/layout/RadialCluster"/>
    <dgm:cxn modelId="{97A6BEC1-F56F-4732-8BA2-085927839F4D}" type="presParOf" srcId="{4F619D92-A000-4DF5-A83B-033DE8B4498E}" destId="{6A79EBCA-9ABE-4065-BA61-1907DF98F5F7}" srcOrd="3" destOrd="0" presId="urn:microsoft.com/office/officeart/2008/layout/RadialCluster"/>
    <dgm:cxn modelId="{EA1613F7-8287-4E7D-A0B4-67C52501A8D9}" type="presParOf" srcId="{4F619D92-A000-4DF5-A83B-033DE8B4498E}" destId="{180E7253-1F9E-491D-A8BA-692D6DB85995}" srcOrd="4" destOrd="0" presId="urn:microsoft.com/office/officeart/2008/layout/RadialCluster"/>
    <dgm:cxn modelId="{4AF22AAA-75C3-4902-9367-70AA4D6E852A}" type="presParOf" srcId="{4F619D92-A000-4DF5-A83B-033DE8B4498E}" destId="{D78F131E-D5F7-4331-AF25-C70E34F23F35}" srcOrd="5" destOrd="0" presId="urn:microsoft.com/office/officeart/2008/layout/RadialCluster"/>
    <dgm:cxn modelId="{D86A2136-FD4F-4C81-9F47-E8C292B0623B}" type="presParOf" srcId="{4F619D92-A000-4DF5-A83B-033DE8B4498E}" destId="{1C6E8FCF-2134-4544-AE6A-0028715FB42E}" srcOrd="6" destOrd="0" presId="urn:microsoft.com/office/officeart/2008/layout/RadialCluster"/>
    <dgm:cxn modelId="{96D4B5F4-3E01-4050-8B0B-2A4DA80F5C92}" type="presParOf" srcId="{4F619D92-A000-4DF5-A83B-033DE8B4498E}" destId="{3218381E-413F-4B27-9E55-7D496910C350}" srcOrd="7" destOrd="0" presId="urn:microsoft.com/office/officeart/2008/layout/RadialCluster"/>
    <dgm:cxn modelId="{6640A72C-DCA3-4DE6-939D-B317167F5E9F}" type="presParOf" srcId="{4F619D92-A000-4DF5-A83B-033DE8B4498E}" destId="{EEA19BBD-E921-47D0-92E1-EA693D8F67B2}" srcOrd="8" destOrd="0" presId="urn:microsoft.com/office/officeart/2008/layout/RadialCluster"/>
    <dgm:cxn modelId="{B856DB9D-6885-4776-8A06-45D1C9435465}" type="presParOf" srcId="{4F619D92-A000-4DF5-A83B-033DE8B4498E}" destId="{C1C92C46-62DF-45B9-80C1-08F52DC9254E}" srcOrd="9" destOrd="0" presId="urn:microsoft.com/office/officeart/2008/layout/RadialCluster"/>
    <dgm:cxn modelId="{77C7598B-FD24-4278-BB0B-C99541A14D46}"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63F2C48-0E4C-49DB-8715-DEC010F830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pPr rtl="1"/>
          <a:endParaRPr lang="ar-SA"/>
        </a:p>
      </dgm:t>
    </dgm:pt>
    <dgm:pt modelId="{B779D7C5-4D9B-46A1-8245-E340BDC3BEAE}">
      <dgm:prSet phldrT="[Text]" custT="1"/>
      <dgm:spPr>
        <a:solidFill>
          <a:schemeClr val="accent5">
            <a:lumMod val="40000"/>
            <a:lumOff val="60000"/>
          </a:schemeClr>
        </a:solidFill>
      </dgm:spPr>
      <dgm:t>
        <a:bodyPr/>
        <a:lstStyle/>
        <a:p>
          <a:pPr rtl="1"/>
          <a:endParaRPr lang="ar-SA" sz="2400" b="1" dirty="0">
            <a:latin typeface="Sakkal Majalla" pitchFamily="2" charset="-78"/>
            <a:cs typeface="Sakkal Majalla" pitchFamily="2" charset="-78"/>
          </a:endParaRPr>
        </a:p>
      </dgm:t>
    </dgm:pt>
    <dgm:pt modelId="{A1D8FD0A-8D15-4F50-B701-9660B9445E55}" type="parTrans" cxnId="{0D3343BD-B17E-4752-8125-0C91ED03F643}">
      <dgm:prSet/>
      <dgm:spPr/>
      <dgm:t>
        <a:bodyPr/>
        <a:lstStyle/>
        <a:p>
          <a:pPr rtl="1"/>
          <a:endParaRPr lang="ar-SA" sz="2400" b="1">
            <a:latin typeface="Sakkal Majalla" pitchFamily="2" charset="-78"/>
            <a:cs typeface="Sakkal Majalla" pitchFamily="2" charset="-78"/>
          </a:endParaRPr>
        </a:p>
      </dgm:t>
    </dgm:pt>
    <dgm:pt modelId="{9F498CDD-81A5-4B25-9D30-FB1882036C3C}" type="sibTrans" cxnId="{0D3343BD-B17E-4752-8125-0C91ED03F643}">
      <dgm:prSet/>
      <dgm:spPr/>
      <dgm:t>
        <a:bodyPr/>
        <a:lstStyle/>
        <a:p>
          <a:pPr rtl="1"/>
          <a:endParaRPr lang="ar-SA" sz="2400" b="1">
            <a:latin typeface="Sakkal Majalla" pitchFamily="2" charset="-78"/>
            <a:cs typeface="Sakkal Majalla" pitchFamily="2" charset="-78"/>
          </a:endParaRPr>
        </a:p>
      </dgm:t>
    </dgm:pt>
    <dgm:pt modelId="{51C373A6-E273-49AE-918C-03C5A2B27738}">
      <dgm:prSet phldrT="[Text]" custT="1"/>
      <dgm:spPr>
        <a:solidFill>
          <a:schemeClr val="accent5">
            <a:lumMod val="75000"/>
          </a:schemeClr>
        </a:solidFill>
      </dgm:spPr>
      <dgm:t>
        <a:bodyPr/>
        <a:lstStyle/>
        <a:p>
          <a:pPr rtl="1"/>
          <a:r>
            <a:rPr lang="en-US" sz="2400" b="1" dirty="0">
              <a:latin typeface="Sakkal Majalla" pitchFamily="2" charset="-78"/>
              <a:cs typeface="Sakkal Majalla" pitchFamily="2" charset="-78"/>
            </a:rPr>
            <a:t>Senior administrative leaders in the public and private sectors</a:t>
          </a:r>
          <a:endParaRPr lang="ar-SA" sz="2400" b="1" dirty="0">
            <a:latin typeface="Sakkal Majalla" pitchFamily="2" charset="-78"/>
            <a:cs typeface="Sakkal Majalla" pitchFamily="2" charset="-78"/>
          </a:endParaRPr>
        </a:p>
      </dgm:t>
    </dgm:pt>
    <dgm:pt modelId="{0B2C2270-0AD6-4CE3-990F-BE72B5F9DA21}" type="parTrans" cxnId="{A5C20429-5104-44A0-9282-A423D1B2DD89}">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A6E4E42A-EB61-48D4-9CC9-A40B72251920}" type="sibTrans" cxnId="{A5C20429-5104-44A0-9282-A423D1B2DD89}">
      <dgm:prSet/>
      <dgm:spPr/>
      <dgm:t>
        <a:bodyPr/>
        <a:lstStyle/>
        <a:p>
          <a:pPr rtl="1"/>
          <a:endParaRPr lang="ar-SA" sz="2400" b="1">
            <a:latin typeface="Sakkal Majalla" pitchFamily="2" charset="-78"/>
            <a:cs typeface="Sakkal Majalla" pitchFamily="2" charset="-78"/>
          </a:endParaRPr>
        </a:p>
      </dgm:t>
    </dgm:pt>
    <dgm:pt modelId="{7B0E2ACF-5330-48E7-8C5D-D85DDA063DEC}">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Administrative Development Department Managers</a:t>
          </a:r>
          <a:endParaRPr lang="ar-SA" sz="2400" b="1" dirty="0">
            <a:latin typeface="Sakkal Majalla" pitchFamily="2" charset="-78"/>
            <a:cs typeface="Sakkal Majalla" pitchFamily="2" charset="-78"/>
          </a:endParaRPr>
        </a:p>
      </dgm:t>
    </dgm:pt>
    <dgm:pt modelId="{B25169C6-341B-41F8-968C-2749CE914F3C}" type="parTrans" cxnId="{22FE92CD-FE47-4580-A802-D7196FD3C91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F1ABBD1F-4696-44AA-BCA5-CD1650F41647}" type="sibTrans" cxnId="{22FE92CD-FE47-4580-A802-D7196FD3C91D}">
      <dgm:prSet/>
      <dgm:spPr/>
      <dgm:t>
        <a:bodyPr/>
        <a:lstStyle/>
        <a:p>
          <a:pPr rtl="1"/>
          <a:endParaRPr lang="ar-SA" sz="2400" b="1">
            <a:latin typeface="Sakkal Majalla" pitchFamily="2" charset="-78"/>
            <a:cs typeface="Sakkal Majalla" pitchFamily="2" charset="-78"/>
          </a:endParaRPr>
        </a:p>
      </dgm:t>
    </dgm:pt>
    <dgm:pt modelId="{BD411690-F604-493E-BF45-32919089CCDA}">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Human Resources Managers</a:t>
          </a:r>
          <a:endParaRPr lang="ar-SA" sz="2400" b="1" dirty="0">
            <a:latin typeface="Sakkal Majalla" pitchFamily="2" charset="-78"/>
            <a:cs typeface="Sakkal Majalla" pitchFamily="2" charset="-78"/>
          </a:endParaRPr>
        </a:p>
      </dgm:t>
    </dgm:pt>
    <dgm:pt modelId="{DB7CBFCA-6FB8-4030-B52E-FB6CA02CC7E3}" type="parTrans" cxnId="{DCE78427-D5DE-4D85-905F-2A8BAE0C2487}">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045AA19D-C44D-4432-AF13-8686CD6E145A}" type="sibTrans" cxnId="{DCE78427-D5DE-4D85-905F-2A8BAE0C2487}">
      <dgm:prSet/>
      <dgm:spPr/>
      <dgm:t>
        <a:bodyPr/>
        <a:lstStyle/>
        <a:p>
          <a:pPr rtl="1"/>
          <a:endParaRPr lang="ar-SA" sz="2400" b="1">
            <a:latin typeface="Sakkal Majalla" pitchFamily="2" charset="-78"/>
            <a:cs typeface="Sakkal Majalla" pitchFamily="2" charset="-78"/>
          </a:endParaRPr>
        </a:p>
      </dgm:t>
    </dgm:pt>
    <dgm:pt modelId="{72C63523-2232-46C4-B7E3-91432CEEA01F}">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Directors of Administrative Affairs Departments</a:t>
          </a:r>
          <a:endParaRPr lang="ar-SA" sz="2400" b="1" dirty="0">
            <a:latin typeface="Sakkal Majalla" pitchFamily="2" charset="-78"/>
            <a:cs typeface="Sakkal Majalla" pitchFamily="2" charset="-78"/>
          </a:endParaRPr>
        </a:p>
      </dgm:t>
    </dgm:pt>
    <dgm:pt modelId="{1E93CB61-A9FA-4FB7-8CD3-0062E7FC30FD}" type="sibTrans" cxnId="{DDA423D9-1117-4133-B721-03D4EE7E187D}">
      <dgm:prSet/>
      <dgm:spPr/>
      <dgm:t>
        <a:bodyPr/>
        <a:lstStyle/>
        <a:p>
          <a:pPr rtl="1"/>
          <a:endParaRPr lang="ar-SA" sz="2400" b="1">
            <a:latin typeface="Sakkal Majalla" pitchFamily="2" charset="-78"/>
            <a:cs typeface="Sakkal Majalla" pitchFamily="2" charset="-78"/>
          </a:endParaRPr>
        </a:p>
      </dgm:t>
    </dgm:pt>
    <dgm:pt modelId="{75A4353D-0DF6-4C1E-AFBC-C343803A2DC0}" type="parTrans" cxnId="{DDA423D9-1117-4133-B721-03D4EE7E187D}">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9A92B78B-F606-4A34-93CF-9185EEE8C32B}">
      <dgm:prSet custT="1"/>
      <dgm:spPr>
        <a:solidFill>
          <a:schemeClr val="accent5">
            <a:lumMod val="60000"/>
            <a:lumOff val="40000"/>
          </a:schemeClr>
        </a:solidFill>
      </dgm:spPr>
      <dgm:t>
        <a:bodyPr/>
        <a:lstStyle/>
        <a:p>
          <a:pPr rtl="1"/>
          <a:r>
            <a:rPr lang="en-US" sz="2400" b="1" dirty="0">
              <a:latin typeface="Sakkal Majalla" pitchFamily="2" charset="-78"/>
              <a:cs typeface="Sakkal Majalla" pitchFamily="2" charset="-78"/>
            </a:rPr>
            <a:t>Training Managers</a:t>
          </a:r>
          <a:endParaRPr lang="ar-SA" sz="2400" b="1" dirty="0">
            <a:latin typeface="Sakkal Majalla" pitchFamily="2" charset="-78"/>
            <a:cs typeface="Sakkal Majalla" pitchFamily="2" charset="-78"/>
          </a:endParaRPr>
        </a:p>
      </dgm:t>
    </dgm:pt>
    <dgm:pt modelId="{FE350384-C7B2-4A6A-B123-A00C90F26505}" type="parTrans" cxnId="{F88FC683-6A8F-410A-95C3-0D3F07E37502}">
      <dgm:prSet/>
      <dgm:spPr>
        <a:ln>
          <a:solidFill>
            <a:schemeClr val="accent5">
              <a:lumMod val="40000"/>
              <a:lumOff val="60000"/>
            </a:schemeClr>
          </a:solidFill>
        </a:ln>
      </dgm:spPr>
      <dgm:t>
        <a:bodyPr/>
        <a:lstStyle/>
        <a:p>
          <a:pPr rtl="1"/>
          <a:endParaRPr lang="ar-SA" sz="2400" b="1">
            <a:latin typeface="Sakkal Majalla" pitchFamily="2" charset="-78"/>
            <a:cs typeface="Sakkal Majalla" pitchFamily="2" charset="-78"/>
          </a:endParaRPr>
        </a:p>
      </dgm:t>
    </dgm:pt>
    <dgm:pt modelId="{B5100562-7BF6-4F41-ACAF-1B28A11AC305}" type="sibTrans" cxnId="{F88FC683-6A8F-410A-95C3-0D3F07E37502}">
      <dgm:prSet/>
      <dgm:spPr/>
      <dgm:t>
        <a:bodyPr/>
        <a:lstStyle/>
        <a:p>
          <a:pPr rtl="1"/>
          <a:endParaRPr lang="ar-SA" sz="2400" b="1">
            <a:latin typeface="Sakkal Majalla" pitchFamily="2" charset="-78"/>
            <a:cs typeface="Sakkal Majalla" pitchFamily="2" charset="-78"/>
          </a:endParaRPr>
        </a:p>
      </dgm:t>
    </dgm:pt>
    <dgm:pt modelId="{F4C7644F-E618-4D49-BFBE-EB5CD43F0223}">
      <dgm:prSet/>
      <dgm:spPr/>
      <dgm:t>
        <a:bodyPr/>
        <a:lstStyle/>
        <a:p>
          <a:endParaRPr lang="en-US"/>
        </a:p>
      </dgm:t>
    </dgm:pt>
    <dgm:pt modelId="{B3883CD8-2112-4ED0-BB2C-8F21BED8B4D5}" type="parTrans" cxnId="{DCCF9C7A-925B-4805-8470-F8F3A213C0E9}">
      <dgm:prSet/>
      <dgm:spPr/>
      <dgm:t>
        <a:bodyPr/>
        <a:lstStyle/>
        <a:p>
          <a:pPr rtl="1"/>
          <a:endParaRPr lang="ar-SA"/>
        </a:p>
      </dgm:t>
    </dgm:pt>
    <dgm:pt modelId="{9C0EF54C-3A04-41FE-B717-1E8BD7E077E2}" type="sibTrans" cxnId="{DCCF9C7A-925B-4805-8470-F8F3A213C0E9}">
      <dgm:prSet/>
      <dgm:spPr/>
      <dgm:t>
        <a:bodyPr/>
        <a:lstStyle/>
        <a:p>
          <a:pPr rtl="1"/>
          <a:endParaRPr lang="ar-SA"/>
        </a:p>
      </dgm:t>
    </dgm:pt>
    <dgm:pt modelId="{E2A6CFD7-81E0-498F-BC69-3475C4E35B06}" type="pres">
      <dgm:prSet presAssocID="{763F2C48-0E4C-49DB-8715-DEC010F830FB}" presName="Name0" presStyleCnt="0">
        <dgm:presLayoutVars>
          <dgm:chMax val="1"/>
          <dgm:chPref val="1"/>
          <dgm:dir val="rev"/>
          <dgm:animOne val="branch"/>
          <dgm:animLvl val="lvl"/>
        </dgm:presLayoutVars>
      </dgm:prSet>
      <dgm:spPr/>
      <dgm:t>
        <a:bodyPr/>
        <a:lstStyle/>
        <a:p>
          <a:endParaRPr lang="en-US"/>
        </a:p>
      </dgm:t>
    </dgm:pt>
    <dgm:pt modelId="{4F619D92-A000-4DF5-A83B-033DE8B4498E}" type="pres">
      <dgm:prSet presAssocID="{B779D7C5-4D9B-46A1-8245-E340BDC3BEAE}" presName="singleCycle" presStyleCnt="0"/>
      <dgm:spPr/>
    </dgm:pt>
    <dgm:pt modelId="{55FB538E-B696-4CD1-BD25-0C6919258091}" type="pres">
      <dgm:prSet presAssocID="{B779D7C5-4D9B-46A1-8245-E340BDC3BEAE}" presName="singleCenter" presStyleLbl="node1" presStyleIdx="0" presStyleCnt="6" custScaleX="59063" custScaleY="32963">
        <dgm:presLayoutVars>
          <dgm:chMax val="7"/>
          <dgm:chPref val="7"/>
        </dgm:presLayoutVars>
      </dgm:prSet>
      <dgm:spPr/>
      <dgm:t>
        <a:bodyPr/>
        <a:lstStyle/>
        <a:p>
          <a:endParaRPr lang="en-US"/>
        </a:p>
      </dgm:t>
    </dgm:pt>
    <dgm:pt modelId="{795159FE-15C5-439F-B324-8762399800E7}" type="pres">
      <dgm:prSet presAssocID="{0B2C2270-0AD6-4CE3-990F-BE72B5F9DA21}" presName="Name56" presStyleLbl="parChTrans1D2" presStyleIdx="0" presStyleCnt="5"/>
      <dgm:spPr/>
      <dgm:t>
        <a:bodyPr/>
        <a:lstStyle/>
        <a:p>
          <a:endParaRPr lang="en-US"/>
        </a:p>
      </dgm:t>
    </dgm:pt>
    <dgm:pt modelId="{51C61CEA-CF53-4CE5-BC82-F200D9B6B629}" type="pres">
      <dgm:prSet presAssocID="{51C373A6-E273-49AE-918C-03C5A2B27738}" presName="text0" presStyleLbl="node1" presStyleIdx="1" presStyleCnt="6" custScaleX="425617" custScaleY="106091" custRadScaleRad="92863">
        <dgm:presLayoutVars>
          <dgm:bulletEnabled val="1"/>
        </dgm:presLayoutVars>
      </dgm:prSet>
      <dgm:spPr/>
      <dgm:t>
        <a:bodyPr/>
        <a:lstStyle/>
        <a:p>
          <a:endParaRPr lang="en-US"/>
        </a:p>
      </dgm:t>
    </dgm:pt>
    <dgm:pt modelId="{6A79EBCA-9ABE-4065-BA61-1907DF98F5F7}" type="pres">
      <dgm:prSet presAssocID="{75A4353D-0DF6-4C1E-AFBC-C343803A2DC0}" presName="Name56" presStyleLbl="parChTrans1D2" presStyleIdx="1" presStyleCnt="5"/>
      <dgm:spPr/>
      <dgm:t>
        <a:bodyPr/>
        <a:lstStyle/>
        <a:p>
          <a:endParaRPr lang="en-US"/>
        </a:p>
      </dgm:t>
    </dgm:pt>
    <dgm:pt modelId="{180E7253-1F9E-491D-A8BA-692D6DB85995}" type="pres">
      <dgm:prSet presAssocID="{72C63523-2232-46C4-B7E3-91432CEEA01F}" presName="text0" presStyleLbl="node1" presStyleIdx="2" presStyleCnt="6" custScaleX="356657" custScaleY="132538" custRadScaleRad="131507" custRadScaleInc="-26207">
        <dgm:presLayoutVars>
          <dgm:bulletEnabled val="1"/>
        </dgm:presLayoutVars>
      </dgm:prSet>
      <dgm:spPr/>
      <dgm:t>
        <a:bodyPr/>
        <a:lstStyle/>
        <a:p>
          <a:endParaRPr lang="en-US"/>
        </a:p>
      </dgm:t>
    </dgm:pt>
    <dgm:pt modelId="{D78F131E-D5F7-4331-AF25-C70E34F23F35}" type="pres">
      <dgm:prSet presAssocID="{FE350384-C7B2-4A6A-B123-A00C90F26505}" presName="Name56" presStyleLbl="parChTrans1D2" presStyleIdx="2" presStyleCnt="5"/>
      <dgm:spPr/>
      <dgm:t>
        <a:bodyPr/>
        <a:lstStyle/>
        <a:p>
          <a:endParaRPr lang="en-US"/>
        </a:p>
      </dgm:t>
    </dgm:pt>
    <dgm:pt modelId="{1C6E8FCF-2134-4544-AE6A-0028715FB42E}" type="pres">
      <dgm:prSet presAssocID="{9A92B78B-F606-4A34-93CF-9185EEE8C32B}" presName="text0" presStyleLbl="node1" presStyleIdx="3" presStyleCnt="6" custScaleX="265613" custRadScaleRad="132230" custRadScaleInc="57856">
        <dgm:presLayoutVars>
          <dgm:bulletEnabled val="1"/>
        </dgm:presLayoutVars>
      </dgm:prSet>
      <dgm:spPr/>
      <dgm:t>
        <a:bodyPr/>
        <a:lstStyle/>
        <a:p>
          <a:endParaRPr lang="en-US"/>
        </a:p>
      </dgm:t>
    </dgm:pt>
    <dgm:pt modelId="{3218381E-413F-4B27-9E55-7D496910C350}" type="pres">
      <dgm:prSet presAssocID="{B25169C6-341B-41F8-968C-2749CE914F3C}" presName="Name56" presStyleLbl="parChTrans1D2" presStyleIdx="3" presStyleCnt="5"/>
      <dgm:spPr/>
      <dgm:t>
        <a:bodyPr/>
        <a:lstStyle/>
        <a:p>
          <a:endParaRPr lang="en-US"/>
        </a:p>
      </dgm:t>
    </dgm:pt>
    <dgm:pt modelId="{EEA19BBD-E921-47D0-92E1-EA693D8F67B2}" type="pres">
      <dgm:prSet presAssocID="{7B0E2ACF-5330-48E7-8C5D-D85DDA063DEC}" presName="text0" presStyleLbl="node1" presStyleIdx="4" presStyleCnt="6" custScaleX="263882" custScaleY="117916" custRadScaleRad="138488" custRadScaleInc="-69213">
        <dgm:presLayoutVars>
          <dgm:bulletEnabled val="1"/>
        </dgm:presLayoutVars>
      </dgm:prSet>
      <dgm:spPr/>
      <dgm:t>
        <a:bodyPr/>
        <a:lstStyle/>
        <a:p>
          <a:endParaRPr lang="en-US"/>
        </a:p>
      </dgm:t>
    </dgm:pt>
    <dgm:pt modelId="{C1C92C46-62DF-45B9-80C1-08F52DC9254E}" type="pres">
      <dgm:prSet presAssocID="{DB7CBFCA-6FB8-4030-B52E-FB6CA02CC7E3}" presName="Name56" presStyleLbl="parChTrans1D2" presStyleIdx="4" presStyleCnt="5"/>
      <dgm:spPr/>
      <dgm:t>
        <a:bodyPr/>
        <a:lstStyle/>
        <a:p>
          <a:endParaRPr lang="en-US"/>
        </a:p>
      </dgm:t>
    </dgm:pt>
    <dgm:pt modelId="{1FC1BD94-FCCB-4452-9CE8-C9F5B0525152}" type="pres">
      <dgm:prSet presAssocID="{BD411690-F604-493E-BF45-32919089CCDA}" presName="text0" presStyleLbl="node1" presStyleIdx="5" presStyleCnt="6" custScaleX="362395" custScaleY="137135" custRadScaleRad="137424" custRadScaleInc="32078">
        <dgm:presLayoutVars>
          <dgm:bulletEnabled val="1"/>
        </dgm:presLayoutVars>
      </dgm:prSet>
      <dgm:spPr/>
      <dgm:t>
        <a:bodyPr/>
        <a:lstStyle/>
        <a:p>
          <a:endParaRPr lang="en-US"/>
        </a:p>
      </dgm:t>
    </dgm:pt>
  </dgm:ptLst>
  <dgm:cxnLst>
    <dgm:cxn modelId="{F88FC683-6A8F-410A-95C3-0D3F07E37502}" srcId="{B779D7C5-4D9B-46A1-8245-E340BDC3BEAE}" destId="{9A92B78B-F606-4A34-93CF-9185EEE8C32B}" srcOrd="2" destOrd="0" parTransId="{FE350384-C7B2-4A6A-B123-A00C90F26505}" sibTransId="{B5100562-7BF6-4F41-ACAF-1B28A11AC305}"/>
    <dgm:cxn modelId="{481AF716-2981-4E93-8246-8F02F6F86A14}" type="presOf" srcId="{75A4353D-0DF6-4C1E-AFBC-C343803A2DC0}" destId="{6A79EBCA-9ABE-4065-BA61-1907DF98F5F7}" srcOrd="0" destOrd="0" presId="urn:microsoft.com/office/officeart/2008/layout/RadialCluster"/>
    <dgm:cxn modelId="{A5C20429-5104-44A0-9282-A423D1B2DD89}" srcId="{B779D7C5-4D9B-46A1-8245-E340BDC3BEAE}" destId="{51C373A6-E273-49AE-918C-03C5A2B27738}" srcOrd="0" destOrd="0" parTransId="{0B2C2270-0AD6-4CE3-990F-BE72B5F9DA21}" sibTransId="{A6E4E42A-EB61-48D4-9CC9-A40B72251920}"/>
    <dgm:cxn modelId="{62DC3A1B-C41A-44B8-A524-A6FA053A7EBE}" type="presOf" srcId="{B779D7C5-4D9B-46A1-8245-E340BDC3BEAE}" destId="{55FB538E-B696-4CD1-BD25-0C6919258091}" srcOrd="0" destOrd="0" presId="urn:microsoft.com/office/officeart/2008/layout/RadialCluster"/>
    <dgm:cxn modelId="{22FE92CD-FE47-4580-A802-D7196FD3C91D}" srcId="{B779D7C5-4D9B-46A1-8245-E340BDC3BEAE}" destId="{7B0E2ACF-5330-48E7-8C5D-D85DDA063DEC}" srcOrd="3" destOrd="0" parTransId="{B25169C6-341B-41F8-968C-2749CE914F3C}" sibTransId="{F1ABBD1F-4696-44AA-BCA5-CD1650F41647}"/>
    <dgm:cxn modelId="{9E680867-D552-4AC8-9892-FE1FF1F6C924}" type="presOf" srcId="{7B0E2ACF-5330-48E7-8C5D-D85DDA063DEC}" destId="{EEA19BBD-E921-47D0-92E1-EA693D8F67B2}" srcOrd="0" destOrd="0" presId="urn:microsoft.com/office/officeart/2008/layout/RadialCluster"/>
    <dgm:cxn modelId="{100669C6-A826-423A-A42B-74FE086B37F2}" type="presOf" srcId="{763F2C48-0E4C-49DB-8715-DEC010F830FB}" destId="{E2A6CFD7-81E0-498F-BC69-3475C4E35B06}" srcOrd="0" destOrd="0" presId="urn:microsoft.com/office/officeart/2008/layout/RadialCluster"/>
    <dgm:cxn modelId="{DCE78427-D5DE-4D85-905F-2A8BAE0C2487}" srcId="{B779D7C5-4D9B-46A1-8245-E340BDC3BEAE}" destId="{BD411690-F604-493E-BF45-32919089CCDA}" srcOrd="4" destOrd="0" parTransId="{DB7CBFCA-6FB8-4030-B52E-FB6CA02CC7E3}" sibTransId="{045AA19D-C44D-4432-AF13-8686CD6E145A}"/>
    <dgm:cxn modelId="{C3571AA4-DA18-4F69-BCD5-DBD269AF1444}" type="presOf" srcId="{51C373A6-E273-49AE-918C-03C5A2B27738}" destId="{51C61CEA-CF53-4CE5-BC82-F200D9B6B629}" srcOrd="0" destOrd="0" presId="urn:microsoft.com/office/officeart/2008/layout/RadialCluster"/>
    <dgm:cxn modelId="{3174E062-5067-499F-90E0-1C7D32FA73D9}" type="presOf" srcId="{BD411690-F604-493E-BF45-32919089CCDA}" destId="{1FC1BD94-FCCB-4452-9CE8-C9F5B0525152}" srcOrd="0" destOrd="0" presId="urn:microsoft.com/office/officeart/2008/layout/RadialCluster"/>
    <dgm:cxn modelId="{DDA423D9-1117-4133-B721-03D4EE7E187D}" srcId="{B779D7C5-4D9B-46A1-8245-E340BDC3BEAE}" destId="{72C63523-2232-46C4-B7E3-91432CEEA01F}" srcOrd="1" destOrd="0" parTransId="{75A4353D-0DF6-4C1E-AFBC-C343803A2DC0}" sibTransId="{1E93CB61-A9FA-4FB7-8CD3-0062E7FC30FD}"/>
    <dgm:cxn modelId="{09F92828-69F8-4FCB-B0A8-D47936948B2C}" type="presOf" srcId="{DB7CBFCA-6FB8-4030-B52E-FB6CA02CC7E3}" destId="{C1C92C46-62DF-45B9-80C1-08F52DC9254E}" srcOrd="0" destOrd="0" presId="urn:microsoft.com/office/officeart/2008/layout/RadialCluster"/>
    <dgm:cxn modelId="{61006289-7699-4905-9EE6-C2601F46CE78}" type="presOf" srcId="{FE350384-C7B2-4A6A-B123-A00C90F26505}" destId="{D78F131E-D5F7-4331-AF25-C70E34F23F35}" srcOrd="0" destOrd="0" presId="urn:microsoft.com/office/officeart/2008/layout/RadialCluster"/>
    <dgm:cxn modelId="{0D3343BD-B17E-4752-8125-0C91ED03F643}" srcId="{763F2C48-0E4C-49DB-8715-DEC010F830FB}" destId="{B779D7C5-4D9B-46A1-8245-E340BDC3BEAE}" srcOrd="0" destOrd="0" parTransId="{A1D8FD0A-8D15-4F50-B701-9660B9445E55}" sibTransId="{9F498CDD-81A5-4B25-9D30-FB1882036C3C}"/>
    <dgm:cxn modelId="{211EFC22-46A4-4B4E-8008-9D00474BD8BC}" type="presOf" srcId="{72C63523-2232-46C4-B7E3-91432CEEA01F}" destId="{180E7253-1F9E-491D-A8BA-692D6DB85995}" srcOrd="0" destOrd="0" presId="urn:microsoft.com/office/officeart/2008/layout/RadialCluster"/>
    <dgm:cxn modelId="{CB89271C-CE19-413D-ADA0-209559EB10FD}" type="presOf" srcId="{0B2C2270-0AD6-4CE3-990F-BE72B5F9DA21}" destId="{795159FE-15C5-439F-B324-8762399800E7}" srcOrd="0" destOrd="0" presId="urn:microsoft.com/office/officeart/2008/layout/RadialCluster"/>
    <dgm:cxn modelId="{DCCF9C7A-925B-4805-8470-F8F3A213C0E9}" srcId="{763F2C48-0E4C-49DB-8715-DEC010F830FB}" destId="{F4C7644F-E618-4D49-BFBE-EB5CD43F0223}" srcOrd="1" destOrd="0" parTransId="{B3883CD8-2112-4ED0-BB2C-8F21BED8B4D5}" sibTransId="{9C0EF54C-3A04-41FE-B717-1E8BD7E077E2}"/>
    <dgm:cxn modelId="{A3F35DAA-A6DC-4A41-B473-013E01D58894}" type="presOf" srcId="{B25169C6-341B-41F8-968C-2749CE914F3C}" destId="{3218381E-413F-4B27-9E55-7D496910C350}" srcOrd="0" destOrd="0" presId="urn:microsoft.com/office/officeart/2008/layout/RadialCluster"/>
    <dgm:cxn modelId="{353D8059-ECFE-424A-A79E-1CFC88579CF8}" type="presOf" srcId="{9A92B78B-F606-4A34-93CF-9185EEE8C32B}" destId="{1C6E8FCF-2134-4544-AE6A-0028715FB42E}" srcOrd="0" destOrd="0" presId="urn:microsoft.com/office/officeart/2008/layout/RadialCluster"/>
    <dgm:cxn modelId="{3FE968C8-05BB-4B1C-AC87-3262242D6FA7}" type="presParOf" srcId="{E2A6CFD7-81E0-498F-BC69-3475C4E35B06}" destId="{4F619D92-A000-4DF5-A83B-033DE8B4498E}" srcOrd="0" destOrd="0" presId="urn:microsoft.com/office/officeart/2008/layout/RadialCluster"/>
    <dgm:cxn modelId="{F7A1F65B-E786-490D-BEA6-46960A686629}" type="presParOf" srcId="{4F619D92-A000-4DF5-A83B-033DE8B4498E}" destId="{55FB538E-B696-4CD1-BD25-0C6919258091}" srcOrd="0" destOrd="0" presId="urn:microsoft.com/office/officeart/2008/layout/RadialCluster"/>
    <dgm:cxn modelId="{3C33174B-F386-43AE-A761-B6E7AED2A25F}" type="presParOf" srcId="{4F619D92-A000-4DF5-A83B-033DE8B4498E}" destId="{795159FE-15C5-439F-B324-8762399800E7}" srcOrd="1" destOrd="0" presId="urn:microsoft.com/office/officeart/2008/layout/RadialCluster"/>
    <dgm:cxn modelId="{AF329763-2D3F-4B2C-B909-CC2D9DB24AE3}" type="presParOf" srcId="{4F619D92-A000-4DF5-A83B-033DE8B4498E}" destId="{51C61CEA-CF53-4CE5-BC82-F200D9B6B629}" srcOrd="2" destOrd="0" presId="urn:microsoft.com/office/officeart/2008/layout/RadialCluster"/>
    <dgm:cxn modelId="{97A6BEC1-F56F-4732-8BA2-085927839F4D}" type="presParOf" srcId="{4F619D92-A000-4DF5-A83B-033DE8B4498E}" destId="{6A79EBCA-9ABE-4065-BA61-1907DF98F5F7}" srcOrd="3" destOrd="0" presId="urn:microsoft.com/office/officeart/2008/layout/RadialCluster"/>
    <dgm:cxn modelId="{EA1613F7-8287-4E7D-A0B4-67C52501A8D9}" type="presParOf" srcId="{4F619D92-A000-4DF5-A83B-033DE8B4498E}" destId="{180E7253-1F9E-491D-A8BA-692D6DB85995}" srcOrd="4" destOrd="0" presId="urn:microsoft.com/office/officeart/2008/layout/RadialCluster"/>
    <dgm:cxn modelId="{4AF22AAA-75C3-4902-9367-70AA4D6E852A}" type="presParOf" srcId="{4F619D92-A000-4DF5-A83B-033DE8B4498E}" destId="{D78F131E-D5F7-4331-AF25-C70E34F23F35}" srcOrd="5" destOrd="0" presId="urn:microsoft.com/office/officeart/2008/layout/RadialCluster"/>
    <dgm:cxn modelId="{D86A2136-FD4F-4C81-9F47-E8C292B0623B}" type="presParOf" srcId="{4F619D92-A000-4DF5-A83B-033DE8B4498E}" destId="{1C6E8FCF-2134-4544-AE6A-0028715FB42E}" srcOrd="6" destOrd="0" presId="urn:microsoft.com/office/officeart/2008/layout/RadialCluster"/>
    <dgm:cxn modelId="{96D4B5F4-3E01-4050-8B0B-2A4DA80F5C92}" type="presParOf" srcId="{4F619D92-A000-4DF5-A83B-033DE8B4498E}" destId="{3218381E-413F-4B27-9E55-7D496910C350}" srcOrd="7" destOrd="0" presId="urn:microsoft.com/office/officeart/2008/layout/RadialCluster"/>
    <dgm:cxn modelId="{6640A72C-DCA3-4DE6-939D-B317167F5E9F}" type="presParOf" srcId="{4F619D92-A000-4DF5-A83B-033DE8B4498E}" destId="{EEA19BBD-E921-47D0-92E1-EA693D8F67B2}" srcOrd="8" destOrd="0" presId="urn:microsoft.com/office/officeart/2008/layout/RadialCluster"/>
    <dgm:cxn modelId="{B856DB9D-6885-4776-8A06-45D1C9435465}" type="presParOf" srcId="{4F619D92-A000-4DF5-A83B-033DE8B4498E}" destId="{C1C92C46-62DF-45B9-80C1-08F52DC9254E}" srcOrd="9" destOrd="0" presId="urn:microsoft.com/office/officeart/2008/layout/RadialCluster"/>
    <dgm:cxn modelId="{77C7598B-FD24-4278-BB0B-C99541A14D46}" type="presParOf" srcId="{4F619D92-A000-4DF5-A83B-033DE8B4498E}" destId="{1FC1BD94-FCCB-4452-9CE8-C9F5B0525152}"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C323BEA-509E-462C-AF71-D44E364FEB3F}" type="doc">
      <dgm:prSet loTypeId="urn:microsoft.com/office/officeart/2005/8/layout/vList3#1" loCatId="picture" qsTypeId="urn:microsoft.com/office/officeart/2005/8/quickstyle/simple1" qsCatId="simple" csTypeId="urn:microsoft.com/office/officeart/2005/8/colors/colorful1#11" csCatId="colorful" phldr="1"/>
      <dgm:spPr/>
    </dgm:pt>
    <dgm:pt modelId="{495268AC-79A5-4108-BCF0-3A6642ABEF88}">
      <dgm:prSet phldrT="[نص]"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اكتساب مهارات إدارة الاعمال الضرورية والإلمام بكل أسسها ومفاهيمها الرئيسية</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72DD8ACD-681C-4574-8BCC-436689DE00F8}" type="parTrans" cxnId="{14DA0D20-C7FB-4650-92E6-059192D539F5}">
      <dgm:prSet/>
      <dgm:spPr/>
      <dgm:t>
        <a:bodyPr/>
        <a:lstStyle/>
        <a:p>
          <a:pPr algn="r" rtl="1"/>
          <a:endParaRPr lang="ar-YE" sz="2300">
            <a:latin typeface="Sakkal Majalla" pitchFamily="2" charset="-78"/>
            <a:cs typeface="Sakkal Majalla" pitchFamily="2" charset="-78"/>
          </a:endParaRPr>
        </a:p>
      </dgm:t>
    </dgm:pt>
    <dgm:pt modelId="{C9755E01-92A1-4C2D-A34E-A1E7A5D09BCE}" type="sibTrans" cxnId="{14DA0D20-C7FB-4650-92E6-059192D539F5}">
      <dgm:prSet/>
      <dgm:spPr/>
      <dgm:t>
        <a:bodyPr/>
        <a:lstStyle/>
        <a:p>
          <a:pPr algn="r" rtl="1"/>
          <a:endParaRPr lang="ar-YE" sz="2300">
            <a:latin typeface="Sakkal Majalla" pitchFamily="2" charset="-78"/>
            <a:cs typeface="Sakkal Majalla" pitchFamily="2" charset="-78"/>
          </a:endParaRPr>
        </a:p>
      </dgm:t>
    </dgm:pt>
    <dgm:pt modelId="{224FFF5C-1D8A-42A6-8F92-72B6ECDD7F31}">
      <dgm:prSet phldrT="[نص]"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القدرة على تطبيق المفاهيم والمبادئ العلمية في المجالات الملائمة</a:t>
          </a:r>
          <a:r>
            <a:rPr lang="en-US" sz="2300" b="1" kern="1200" dirty="0">
              <a:solidFill>
                <a:srgbClr val="000000"/>
              </a:solidFill>
              <a:latin typeface="Sakkal Majalla" pitchFamily="2" charset="-78"/>
              <a:ea typeface="+mn-ea"/>
              <a:cs typeface="Sakkal Majalla" pitchFamily="2" charset="-78"/>
            </a:rPr>
            <a:t>.</a:t>
          </a:r>
          <a:endParaRPr lang="ar-YE" sz="2300" b="1" kern="1200" dirty="0">
            <a:solidFill>
              <a:srgbClr val="000000"/>
            </a:solidFill>
            <a:latin typeface="Sakkal Majalla" pitchFamily="2" charset="-78"/>
            <a:ea typeface="+mn-ea"/>
            <a:cs typeface="Sakkal Majalla" pitchFamily="2" charset="-78"/>
          </a:endParaRPr>
        </a:p>
      </dgm:t>
    </dgm:pt>
    <dgm:pt modelId="{4DDB335B-8EE2-4AA9-ABFB-07CEE67E40D3}" type="parTrans" cxnId="{597FFDF4-ACAA-4D55-9873-2467182A1E5E}">
      <dgm:prSet/>
      <dgm:spPr/>
      <dgm:t>
        <a:bodyPr/>
        <a:lstStyle/>
        <a:p>
          <a:pPr algn="r" rtl="1"/>
          <a:endParaRPr lang="ar-YE" sz="2300">
            <a:latin typeface="Sakkal Majalla" pitchFamily="2" charset="-78"/>
            <a:cs typeface="Sakkal Majalla" pitchFamily="2" charset="-78"/>
          </a:endParaRPr>
        </a:p>
      </dgm:t>
    </dgm:pt>
    <dgm:pt modelId="{9787D10B-D7BD-4CC0-BCB3-71A40D902D5B}" type="sibTrans" cxnId="{597FFDF4-ACAA-4D55-9873-2467182A1E5E}">
      <dgm:prSet/>
      <dgm:spPr/>
      <dgm:t>
        <a:bodyPr/>
        <a:lstStyle/>
        <a:p>
          <a:pPr algn="r" rtl="1"/>
          <a:endParaRPr lang="ar-YE" sz="2300">
            <a:latin typeface="Sakkal Majalla" pitchFamily="2" charset="-78"/>
            <a:cs typeface="Sakkal Majalla" pitchFamily="2" charset="-78"/>
          </a:endParaRPr>
        </a:p>
      </dgm:t>
    </dgm:pt>
    <dgm:pt modelId="{864D29DE-F723-46DC-91D4-FD0E5D64B5D5}">
      <dgm:prSet phldrT="[نص]"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تأهيل المشاركين للعمل في إدارة الاعمال بأسلوب مهني</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3C90E112-0325-409D-AE1C-9E1F42A70D4A}" type="parTrans" cxnId="{B7CD5045-5B26-4020-8BBD-8DEF541B9257}">
      <dgm:prSet/>
      <dgm:spPr/>
      <dgm:t>
        <a:bodyPr/>
        <a:lstStyle/>
        <a:p>
          <a:pPr algn="r" rtl="1"/>
          <a:endParaRPr lang="ar-YE" sz="2300">
            <a:latin typeface="Sakkal Majalla" pitchFamily="2" charset="-78"/>
            <a:cs typeface="Sakkal Majalla" pitchFamily="2" charset="-78"/>
          </a:endParaRPr>
        </a:p>
      </dgm:t>
    </dgm:pt>
    <dgm:pt modelId="{A890503C-0ED8-457F-BEB5-AF60B9248ED3}" type="sibTrans" cxnId="{B7CD5045-5B26-4020-8BBD-8DEF541B9257}">
      <dgm:prSet/>
      <dgm:spPr/>
      <dgm:t>
        <a:bodyPr/>
        <a:lstStyle/>
        <a:p>
          <a:pPr algn="r" rtl="1"/>
          <a:endParaRPr lang="ar-YE" sz="2300">
            <a:latin typeface="Sakkal Majalla" pitchFamily="2" charset="-78"/>
            <a:cs typeface="Sakkal Majalla" pitchFamily="2" charset="-78"/>
          </a:endParaRPr>
        </a:p>
      </dgm:t>
    </dgm:pt>
    <dgm:pt modelId="{BF12A41D-B187-4EF0-A272-D3920909EC1A}">
      <dgm:prSet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زيادة الثقة بالنفس من خلال الإلمام التام بمجال إدارة الاعمال</a:t>
          </a:r>
          <a:r>
            <a:rPr lang="ar-YE" sz="2300" b="1" kern="1200" dirty="0">
              <a:solidFill>
                <a:schemeClr val="tx1">
                  <a:lumMod val="95000"/>
                </a:schemeClr>
              </a:solidFill>
              <a:latin typeface="Sakkal Majalla" pitchFamily="2" charset="-78"/>
              <a:ea typeface="+mn-ea"/>
              <a:cs typeface="Sakkal Majalla" pitchFamily="2" charset="-78"/>
            </a:rPr>
            <a:t>.</a:t>
          </a:r>
          <a:r>
            <a:rPr lang="ar-SA" sz="2300" b="1" kern="1200" dirty="0">
              <a:solidFill>
                <a:schemeClr val="tx1">
                  <a:lumMod val="95000"/>
                </a:schemeClr>
              </a:solidFill>
              <a:latin typeface="Sakkal Majalla" pitchFamily="2" charset="-78"/>
              <a:ea typeface="+mn-ea"/>
              <a:cs typeface="Sakkal Majalla" pitchFamily="2" charset="-78"/>
            </a:rPr>
            <a:t> </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425E79A0-23BE-484A-B046-10BF1BF9578B}" type="parTrans" cxnId="{C901ACCE-9C6B-49FC-9E31-690B54705B28}">
      <dgm:prSet/>
      <dgm:spPr/>
      <dgm:t>
        <a:bodyPr/>
        <a:lstStyle/>
        <a:p>
          <a:pPr algn="r" rtl="1"/>
          <a:endParaRPr lang="ar-YE" sz="2300">
            <a:latin typeface="Sakkal Majalla" pitchFamily="2" charset="-78"/>
            <a:cs typeface="Sakkal Majalla" pitchFamily="2" charset="-78"/>
          </a:endParaRPr>
        </a:p>
      </dgm:t>
    </dgm:pt>
    <dgm:pt modelId="{40B53DB6-B6AE-4302-ADAA-06A4A9E12098}" type="sibTrans" cxnId="{C901ACCE-9C6B-49FC-9E31-690B54705B28}">
      <dgm:prSet/>
      <dgm:spPr/>
      <dgm:t>
        <a:bodyPr/>
        <a:lstStyle/>
        <a:p>
          <a:pPr algn="r" rtl="1"/>
          <a:endParaRPr lang="ar-YE" sz="2300">
            <a:latin typeface="Sakkal Majalla" pitchFamily="2" charset="-78"/>
            <a:cs typeface="Sakkal Majalla" pitchFamily="2" charset="-78"/>
          </a:endParaRPr>
        </a:p>
      </dgm:t>
    </dgm:pt>
    <dgm:pt modelId="{501ED4E2-F64A-4186-A1A0-0B47B71332DA}">
      <dgm:prSet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تحسين المستقبل الوظيفي للمشاركين وامتلاك الرضى الشخصي</a:t>
          </a:r>
          <a:r>
            <a:rPr lang="ar-YE" sz="2300" b="1" kern="1200" dirty="0">
              <a:solidFill>
                <a:schemeClr val="tx1">
                  <a:lumMod val="95000"/>
                </a:schemeClr>
              </a:solidFill>
              <a:latin typeface="Sakkal Majalla" pitchFamily="2" charset="-78"/>
              <a:ea typeface="+mn-ea"/>
              <a:cs typeface="Sakkal Majalla" pitchFamily="2" charset="-78"/>
            </a:rPr>
            <a:t>.</a:t>
          </a:r>
          <a:r>
            <a:rPr lang="ar-SA" sz="2300" b="1" kern="1200" dirty="0">
              <a:solidFill>
                <a:schemeClr val="tx1">
                  <a:lumMod val="95000"/>
                </a:schemeClr>
              </a:solidFill>
              <a:latin typeface="Sakkal Majalla" pitchFamily="2" charset="-78"/>
              <a:ea typeface="+mn-ea"/>
              <a:cs typeface="Sakkal Majalla" pitchFamily="2" charset="-78"/>
            </a:rPr>
            <a:t> </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CC4B1E18-0CFD-4DFD-8D5A-C75960A36EC4}" type="parTrans" cxnId="{E0B51C77-5FA1-4872-8BDB-B97D7490C662}">
      <dgm:prSet/>
      <dgm:spPr/>
      <dgm:t>
        <a:bodyPr/>
        <a:lstStyle/>
        <a:p>
          <a:pPr algn="r" rtl="1"/>
          <a:endParaRPr lang="ar-YE" sz="2300">
            <a:latin typeface="Sakkal Majalla" pitchFamily="2" charset="-78"/>
            <a:cs typeface="Sakkal Majalla" pitchFamily="2" charset="-78"/>
          </a:endParaRPr>
        </a:p>
      </dgm:t>
    </dgm:pt>
    <dgm:pt modelId="{A711FABF-444E-4080-B09B-CD2CF2C54EE3}" type="sibTrans" cxnId="{E0B51C77-5FA1-4872-8BDB-B97D7490C662}">
      <dgm:prSet/>
      <dgm:spPr/>
      <dgm:t>
        <a:bodyPr/>
        <a:lstStyle/>
        <a:p>
          <a:pPr algn="r" rtl="1"/>
          <a:endParaRPr lang="ar-YE" sz="2300">
            <a:latin typeface="Sakkal Majalla" pitchFamily="2" charset="-78"/>
            <a:cs typeface="Sakkal Majalla" pitchFamily="2" charset="-78"/>
          </a:endParaRPr>
        </a:p>
      </dgm:t>
    </dgm:pt>
    <dgm:pt modelId="{8A6E5272-7FD9-41F7-B942-C6A695260420}">
      <dgm:prSet custT="1"/>
      <dgm:spPr>
        <a:solidFill>
          <a:schemeClr val="accent5">
            <a:lumMod val="75000"/>
          </a:schemeClr>
        </a:solidFill>
      </dgm:spPr>
      <dgm:t>
        <a:bodyPr/>
        <a:lstStyle/>
        <a:p>
          <a:pPr algn="r" rtl="1"/>
          <a:r>
            <a:rPr lang="ar-SA" sz="2300" b="1" kern="1200" dirty="0">
              <a:solidFill>
                <a:schemeClr val="tx1">
                  <a:lumMod val="95000"/>
                </a:schemeClr>
              </a:solidFill>
              <a:latin typeface="Sakkal Majalla" pitchFamily="2" charset="-78"/>
              <a:ea typeface="+mn-ea"/>
              <a:cs typeface="Sakkal Majalla" pitchFamily="2" charset="-78"/>
            </a:rPr>
            <a:t>القدرة على تسيير مشروع خاص بنجاح</a:t>
          </a:r>
          <a:r>
            <a:rPr lang="ar-YE" sz="2300" b="1" kern="1200" dirty="0">
              <a:solidFill>
                <a:schemeClr val="tx1">
                  <a:lumMod val="95000"/>
                </a:schemeClr>
              </a:solidFill>
              <a:latin typeface="Sakkal Majalla" pitchFamily="2" charset="-78"/>
              <a:ea typeface="+mn-ea"/>
              <a:cs typeface="Sakkal Majalla" pitchFamily="2" charset="-78"/>
            </a:rPr>
            <a:t>.</a:t>
          </a:r>
        </a:p>
      </dgm:t>
    </dgm:pt>
    <dgm:pt modelId="{8A680D48-4199-425C-850C-ED44C36868E4}" type="parTrans" cxnId="{7DFC1EAC-358D-4D9F-A5EC-0F630A2D484F}">
      <dgm:prSet/>
      <dgm:spPr/>
      <dgm:t>
        <a:bodyPr/>
        <a:lstStyle/>
        <a:p>
          <a:pPr algn="r" rtl="1"/>
          <a:endParaRPr lang="ar-YE" sz="2300">
            <a:latin typeface="Sakkal Majalla" pitchFamily="2" charset="-78"/>
            <a:cs typeface="Sakkal Majalla" pitchFamily="2" charset="-78"/>
          </a:endParaRPr>
        </a:p>
      </dgm:t>
    </dgm:pt>
    <dgm:pt modelId="{DDDF08BF-B05E-451B-B4FF-095D134E426F}" type="sibTrans" cxnId="{7DFC1EAC-358D-4D9F-A5EC-0F630A2D484F}">
      <dgm:prSet/>
      <dgm:spPr/>
      <dgm:t>
        <a:bodyPr/>
        <a:lstStyle/>
        <a:p>
          <a:pPr algn="r" rtl="1"/>
          <a:endParaRPr lang="ar-YE" sz="2300">
            <a:latin typeface="Sakkal Majalla" pitchFamily="2" charset="-78"/>
            <a:cs typeface="Sakkal Majalla" pitchFamily="2" charset="-78"/>
          </a:endParaRPr>
        </a:p>
      </dgm:t>
    </dgm:pt>
    <dgm:pt modelId="{FB250F3C-5126-4011-BE1C-A1A39ACFD0DD}">
      <dgm:prSet phldrT="[نص]" custT="1"/>
      <dgm:spPr>
        <a:solidFill>
          <a:schemeClr val="accent5">
            <a:lumMod val="75000"/>
          </a:schemeClr>
        </a:solidFill>
      </dgm:spPr>
      <dgm:t>
        <a:bodyPr/>
        <a:lstStyle/>
        <a:p>
          <a:pPr algn="r" rtl="1"/>
          <a:r>
            <a:rPr lang="ar-EG" sz="2300" b="1" kern="1200" dirty="0">
              <a:solidFill>
                <a:schemeClr val="tx1">
                  <a:lumMod val="95000"/>
                </a:schemeClr>
              </a:solidFill>
              <a:latin typeface="Sakkal Majalla" pitchFamily="2" charset="-78"/>
              <a:ea typeface="+mn-ea"/>
              <a:cs typeface="Sakkal Majalla" pitchFamily="2" charset="-78"/>
            </a:rPr>
            <a:t>تطوير وتنمية المهارات والقدرات وأكساب الخبرات لجميع فئات الوظائف علي مستوي جميع الشركات</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355A93EC-141E-4CA7-999D-A84073EF1AE1}" type="parTrans" cxnId="{AC453050-8939-4E6D-BB07-32056799FFBB}">
      <dgm:prSet/>
      <dgm:spPr/>
      <dgm:t>
        <a:bodyPr/>
        <a:lstStyle/>
        <a:p>
          <a:endParaRPr lang="en-US">
            <a:latin typeface="Sakkal Majalla" pitchFamily="2" charset="-78"/>
            <a:cs typeface="Sakkal Majalla" pitchFamily="2" charset="-78"/>
          </a:endParaRPr>
        </a:p>
      </dgm:t>
    </dgm:pt>
    <dgm:pt modelId="{0700F29B-FEFE-4EB2-918E-BFDF1FABDE7E}" type="sibTrans" cxnId="{AC453050-8939-4E6D-BB07-32056799FFBB}">
      <dgm:prSet/>
      <dgm:spPr/>
      <dgm:t>
        <a:bodyPr/>
        <a:lstStyle/>
        <a:p>
          <a:endParaRPr lang="en-US">
            <a:latin typeface="Sakkal Majalla" pitchFamily="2" charset="-78"/>
            <a:cs typeface="Sakkal Majalla" pitchFamily="2" charset="-78"/>
          </a:endParaRPr>
        </a:p>
      </dgm:t>
    </dgm:pt>
    <dgm:pt modelId="{9E68373C-719F-41FE-95DF-E5C33E1B2C69}" type="pres">
      <dgm:prSet presAssocID="{2C323BEA-509E-462C-AF71-D44E364FEB3F}" presName="linearFlow" presStyleCnt="0">
        <dgm:presLayoutVars>
          <dgm:dir val="rev"/>
          <dgm:resizeHandles val="exact"/>
        </dgm:presLayoutVars>
      </dgm:prSet>
      <dgm:spPr/>
    </dgm:pt>
    <dgm:pt modelId="{25F8BFC0-1ABD-4FF1-93C5-9CDADA0DB369}" type="pres">
      <dgm:prSet presAssocID="{495268AC-79A5-4108-BCF0-3A6642ABEF88}" presName="composite" presStyleCnt="0"/>
      <dgm:spPr/>
    </dgm:pt>
    <dgm:pt modelId="{86B431BD-7E99-42D8-82EF-4B61C4E09B49}" type="pres">
      <dgm:prSet presAssocID="{495268AC-79A5-4108-BCF0-3A6642ABEF88}" presName="imgShp" presStyleLbl="fgImgPlace1" presStyleIdx="0" presStyleCnt="7"/>
      <dgm:spPr/>
    </dgm:pt>
    <dgm:pt modelId="{73D7B3CE-28B7-4BA7-8F77-9456DA38A27D}" type="pres">
      <dgm:prSet presAssocID="{495268AC-79A5-4108-BCF0-3A6642ABEF88}" presName="txShp" presStyleLbl="node1" presStyleIdx="0" presStyleCnt="7" custScaleX="114758" custLinFactNeighborX="-10121" custLinFactNeighborY="-555">
        <dgm:presLayoutVars>
          <dgm:bulletEnabled val="1"/>
        </dgm:presLayoutVars>
      </dgm:prSet>
      <dgm:spPr/>
      <dgm:t>
        <a:bodyPr/>
        <a:lstStyle/>
        <a:p>
          <a:endParaRPr lang="en-US"/>
        </a:p>
      </dgm:t>
    </dgm:pt>
    <dgm:pt modelId="{AADFA8EE-1F97-4A08-874E-2A1F7980B5FB}" type="pres">
      <dgm:prSet presAssocID="{C9755E01-92A1-4C2D-A34E-A1E7A5D09BCE}" presName="spacing" presStyleCnt="0"/>
      <dgm:spPr/>
    </dgm:pt>
    <dgm:pt modelId="{9081B0A9-FFD4-442A-92AC-D07618B11B24}" type="pres">
      <dgm:prSet presAssocID="{BF12A41D-B187-4EF0-A272-D3920909EC1A}" presName="composite" presStyleCnt="0"/>
      <dgm:spPr/>
    </dgm:pt>
    <dgm:pt modelId="{A183FE71-103F-41FE-B653-EDE735B868CA}" type="pres">
      <dgm:prSet presAssocID="{BF12A41D-B187-4EF0-A272-D3920909EC1A}" presName="imgShp" presStyleLbl="fgImgPlace1" presStyleIdx="1" presStyleCnt="7"/>
      <dgm:spPr/>
    </dgm:pt>
    <dgm:pt modelId="{79B1F5DF-1C54-4CA2-B066-0DE69094FC87}" type="pres">
      <dgm:prSet presAssocID="{BF12A41D-B187-4EF0-A272-D3920909EC1A}" presName="txShp" presStyleLbl="node1" presStyleIdx="1" presStyleCnt="7" custScaleX="114758" custLinFactNeighborX="-9842">
        <dgm:presLayoutVars>
          <dgm:bulletEnabled val="1"/>
        </dgm:presLayoutVars>
      </dgm:prSet>
      <dgm:spPr/>
      <dgm:t>
        <a:bodyPr/>
        <a:lstStyle/>
        <a:p>
          <a:endParaRPr lang="en-US"/>
        </a:p>
      </dgm:t>
    </dgm:pt>
    <dgm:pt modelId="{DEC85C9B-E6C4-4301-81D0-FC5187ED1A87}" type="pres">
      <dgm:prSet presAssocID="{40B53DB6-B6AE-4302-ADAA-06A4A9E12098}" presName="spacing" presStyleCnt="0"/>
      <dgm:spPr/>
    </dgm:pt>
    <dgm:pt modelId="{994E93B1-A6C2-4DBE-9B91-FAB845614579}" type="pres">
      <dgm:prSet presAssocID="{501ED4E2-F64A-4186-A1A0-0B47B71332DA}" presName="composite" presStyleCnt="0"/>
      <dgm:spPr/>
    </dgm:pt>
    <dgm:pt modelId="{8BB480BF-C92D-4AAC-BFCD-FCA0F38C96CF}" type="pres">
      <dgm:prSet presAssocID="{501ED4E2-F64A-4186-A1A0-0B47B71332DA}" presName="imgShp" presStyleLbl="fgImgPlace1" presStyleIdx="2" presStyleCnt="7"/>
      <dgm:spPr/>
    </dgm:pt>
    <dgm:pt modelId="{647BE5DB-B918-448D-B331-033869BBD1BC}" type="pres">
      <dgm:prSet presAssocID="{501ED4E2-F64A-4186-A1A0-0B47B71332DA}" presName="txShp" presStyleLbl="node1" presStyleIdx="2" presStyleCnt="7" custScaleX="114758" custLinFactNeighborX="-9842">
        <dgm:presLayoutVars>
          <dgm:bulletEnabled val="1"/>
        </dgm:presLayoutVars>
      </dgm:prSet>
      <dgm:spPr/>
      <dgm:t>
        <a:bodyPr/>
        <a:lstStyle/>
        <a:p>
          <a:endParaRPr lang="en-US"/>
        </a:p>
      </dgm:t>
    </dgm:pt>
    <dgm:pt modelId="{8E81E046-1DFD-4B3F-8C1A-B2BBE0BE19FA}" type="pres">
      <dgm:prSet presAssocID="{A711FABF-444E-4080-B09B-CD2CF2C54EE3}" presName="spacing" presStyleCnt="0"/>
      <dgm:spPr/>
    </dgm:pt>
    <dgm:pt modelId="{858A0DDA-BDE4-4921-A322-C27388E308F3}" type="pres">
      <dgm:prSet presAssocID="{8A6E5272-7FD9-41F7-B942-C6A695260420}" presName="composite" presStyleCnt="0"/>
      <dgm:spPr/>
    </dgm:pt>
    <dgm:pt modelId="{923D0DCB-0808-403C-BF23-54E7E934745F}" type="pres">
      <dgm:prSet presAssocID="{8A6E5272-7FD9-41F7-B942-C6A695260420}" presName="imgShp" presStyleLbl="fgImgPlace1" presStyleIdx="3" presStyleCnt="7"/>
      <dgm:spPr/>
    </dgm:pt>
    <dgm:pt modelId="{C2F38DA3-0361-4D98-986F-9B42CF67999C}" type="pres">
      <dgm:prSet presAssocID="{8A6E5272-7FD9-41F7-B942-C6A695260420}" presName="txShp" presStyleLbl="node1" presStyleIdx="3" presStyleCnt="7" custScaleX="114758" custLinFactNeighborX="-9842">
        <dgm:presLayoutVars>
          <dgm:bulletEnabled val="1"/>
        </dgm:presLayoutVars>
      </dgm:prSet>
      <dgm:spPr/>
      <dgm:t>
        <a:bodyPr/>
        <a:lstStyle/>
        <a:p>
          <a:endParaRPr lang="en-US"/>
        </a:p>
      </dgm:t>
    </dgm:pt>
    <dgm:pt modelId="{B322CD54-36FA-47C5-A253-8DC24EA41CAC}" type="pres">
      <dgm:prSet presAssocID="{DDDF08BF-B05E-451B-B4FF-095D134E426F}" presName="spacing" presStyleCnt="0"/>
      <dgm:spPr/>
    </dgm:pt>
    <dgm:pt modelId="{39BB0B45-6234-4E64-8A8B-40D6B6CFE7F7}" type="pres">
      <dgm:prSet presAssocID="{224FFF5C-1D8A-42A6-8F92-72B6ECDD7F31}" presName="composite" presStyleCnt="0"/>
      <dgm:spPr/>
    </dgm:pt>
    <dgm:pt modelId="{A91FE6FA-5585-4133-A09E-378F6816912F}" type="pres">
      <dgm:prSet presAssocID="{224FFF5C-1D8A-42A6-8F92-72B6ECDD7F31}" presName="imgShp" presStyleLbl="fgImgPlace1" presStyleIdx="4" presStyleCnt="7"/>
      <dgm:spPr/>
    </dgm:pt>
    <dgm:pt modelId="{18F928A4-BC5E-4A0E-8A15-C1E9E7786870}" type="pres">
      <dgm:prSet presAssocID="{224FFF5C-1D8A-42A6-8F92-72B6ECDD7F31}" presName="txShp" presStyleLbl="node1" presStyleIdx="4" presStyleCnt="7" custScaleX="114758" custLinFactNeighborX="-9842">
        <dgm:presLayoutVars>
          <dgm:bulletEnabled val="1"/>
        </dgm:presLayoutVars>
      </dgm:prSet>
      <dgm:spPr/>
      <dgm:t>
        <a:bodyPr/>
        <a:lstStyle/>
        <a:p>
          <a:endParaRPr lang="en-US"/>
        </a:p>
      </dgm:t>
    </dgm:pt>
    <dgm:pt modelId="{A7CFB0A0-2EEC-4CAE-864B-71F6CC507C56}" type="pres">
      <dgm:prSet presAssocID="{9787D10B-D7BD-4CC0-BCB3-71A40D902D5B}" presName="spacing" presStyleCnt="0"/>
      <dgm:spPr/>
    </dgm:pt>
    <dgm:pt modelId="{CB7F48DA-87E6-4327-96C8-775BFE4DB959}" type="pres">
      <dgm:prSet presAssocID="{864D29DE-F723-46DC-91D4-FD0E5D64B5D5}" presName="composite" presStyleCnt="0"/>
      <dgm:spPr/>
    </dgm:pt>
    <dgm:pt modelId="{9BE5BB5B-AF1B-4294-B322-840C23F869ED}" type="pres">
      <dgm:prSet presAssocID="{864D29DE-F723-46DC-91D4-FD0E5D64B5D5}" presName="imgShp" presStyleLbl="fgImgPlace1" presStyleIdx="5" presStyleCnt="7"/>
      <dgm:spPr/>
    </dgm:pt>
    <dgm:pt modelId="{1E5E7F46-83AB-4687-9E78-6D2258B07704}" type="pres">
      <dgm:prSet presAssocID="{864D29DE-F723-46DC-91D4-FD0E5D64B5D5}" presName="txShp" presStyleLbl="node1" presStyleIdx="5" presStyleCnt="7" custScaleX="114758" custLinFactNeighborX="-9842">
        <dgm:presLayoutVars>
          <dgm:bulletEnabled val="1"/>
        </dgm:presLayoutVars>
      </dgm:prSet>
      <dgm:spPr/>
      <dgm:t>
        <a:bodyPr/>
        <a:lstStyle/>
        <a:p>
          <a:endParaRPr lang="en-US"/>
        </a:p>
      </dgm:t>
    </dgm:pt>
    <dgm:pt modelId="{75054430-1FCE-4883-8A9F-0680800F5459}" type="pres">
      <dgm:prSet presAssocID="{A890503C-0ED8-457F-BEB5-AF60B9248ED3}" presName="spacing" presStyleCnt="0"/>
      <dgm:spPr/>
    </dgm:pt>
    <dgm:pt modelId="{D8E27267-263D-41DD-B9E9-98D5CEA7979F}" type="pres">
      <dgm:prSet presAssocID="{FB250F3C-5126-4011-BE1C-A1A39ACFD0DD}" presName="composite" presStyleCnt="0"/>
      <dgm:spPr/>
    </dgm:pt>
    <dgm:pt modelId="{5633F999-6D68-4858-BF2F-FA9FD309F057}" type="pres">
      <dgm:prSet presAssocID="{FB250F3C-5126-4011-BE1C-A1A39ACFD0DD}" presName="imgShp" presStyleLbl="fgImgPlace1" presStyleIdx="6" presStyleCnt="7" custLinFactNeighborX="-6255" custLinFactNeighborY="-7273"/>
      <dgm:spPr/>
    </dgm:pt>
    <dgm:pt modelId="{13B02DBF-C605-4248-9A26-1F6291456F7A}" type="pres">
      <dgm:prSet presAssocID="{FB250F3C-5126-4011-BE1C-A1A39ACFD0DD}" presName="txShp" presStyleLbl="node1" presStyleIdx="6" presStyleCnt="7" custScaleX="113256" custScaleY="149303" custLinFactNeighborX="-10000" custLinFactNeighborY="-6618">
        <dgm:presLayoutVars>
          <dgm:bulletEnabled val="1"/>
        </dgm:presLayoutVars>
      </dgm:prSet>
      <dgm:spPr/>
      <dgm:t>
        <a:bodyPr/>
        <a:lstStyle/>
        <a:p>
          <a:endParaRPr lang="en-US"/>
        </a:p>
      </dgm:t>
    </dgm:pt>
  </dgm:ptLst>
  <dgm:cxnLst>
    <dgm:cxn modelId="{BCC0EDEF-E3CF-45B5-B919-B24B5808F38C}" type="presOf" srcId="{8A6E5272-7FD9-41F7-B942-C6A695260420}" destId="{C2F38DA3-0361-4D98-986F-9B42CF67999C}" srcOrd="0" destOrd="0" presId="urn:microsoft.com/office/officeart/2005/8/layout/vList3#1"/>
    <dgm:cxn modelId="{14DA0D20-C7FB-4650-92E6-059192D539F5}" srcId="{2C323BEA-509E-462C-AF71-D44E364FEB3F}" destId="{495268AC-79A5-4108-BCF0-3A6642ABEF88}" srcOrd="0" destOrd="0" parTransId="{72DD8ACD-681C-4574-8BCC-436689DE00F8}" sibTransId="{C9755E01-92A1-4C2D-A34E-A1E7A5D09BCE}"/>
    <dgm:cxn modelId="{A387B5D1-97FC-4C64-89B1-C39FB1FE63E9}" type="presOf" srcId="{501ED4E2-F64A-4186-A1A0-0B47B71332DA}" destId="{647BE5DB-B918-448D-B331-033869BBD1BC}" srcOrd="0" destOrd="0" presId="urn:microsoft.com/office/officeart/2005/8/layout/vList3#1"/>
    <dgm:cxn modelId="{BD00D57D-A845-48CD-BBBD-5052B53FF158}" type="presOf" srcId="{BF12A41D-B187-4EF0-A272-D3920909EC1A}" destId="{79B1F5DF-1C54-4CA2-B066-0DE69094FC87}" srcOrd="0" destOrd="0" presId="urn:microsoft.com/office/officeart/2005/8/layout/vList3#1"/>
    <dgm:cxn modelId="{A419E9F6-1879-4F80-9182-EF14434672F5}" type="presOf" srcId="{224FFF5C-1D8A-42A6-8F92-72B6ECDD7F31}" destId="{18F928A4-BC5E-4A0E-8A15-C1E9E7786870}" srcOrd="0" destOrd="0" presId="urn:microsoft.com/office/officeart/2005/8/layout/vList3#1"/>
    <dgm:cxn modelId="{AC453050-8939-4E6D-BB07-32056799FFBB}" srcId="{2C323BEA-509E-462C-AF71-D44E364FEB3F}" destId="{FB250F3C-5126-4011-BE1C-A1A39ACFD0DD}" srcOrd="6" destOrd="0" parTransId="{355A93EC-141E-4CA7-999D-A84073EF1AE1}" sibTransId="{0700F29B-FEFE-4EB2-918E-BFDF1FABDE7E}"/>
    <dgm:cxn modelId="{8F96D86D-2D62-4437-8A89-A23CB8FEEFEB}" type="presOf" srcId="{2C323BEA-509E-462C-AF71-D44E364FEB3F}" destId="{9E68373C-719F-41FE-95DF-E5C33E1B2C69}" srcOrd="0" destOrd="0" presId="urn:microsoft.com/office/officeart/2005/8/layout/vList3#1"/>
    <dgm:cxn modelId="{B7CD5045-5B26-4020-8BBD-8DEF541B9257}" srcId="{2C323BEA-509E-462C-AF71-D44E364FEB3F}" destId="{864D29DE-F723-46DC-91D4-FD0E5D64B5D5}" srcOrd="5" destOrd="0" parTransId="{3C90E112-0325-409D-AE1C-9E1F42A70D4A}" sibTransId="{A890503C-0ED8-457F-BEB5-AF60B9248ED3}"/>
    <dgm:cxn modelId="{597FFDF4-ACAA-4D55-9873-2467182A1E5E}" srcId="{2C323BEA-509E-462C-AF71-D44E364FEB3F}" destId="{224FFF5C-1D8A-42A6-8F92-72B6ECDD7F31}" srcOrd="4" destOrd="0" parTransId="{4DDB335B-8EE2-4AA9-ABFB-07CEE67E40D3}" sibTransId="{9787D10B-D7BD-4CC0-BCB3-71A40D902D5B}"/>
    <dgm:cxn modelId="{C9EBDF37-9291-4C9F-A293-02A4405B9D47}" type="presOf" srcId="{864D29DE-F723-46DC-91D4-FD0E5D64B5D5}" destId="{1E5E7F46-83AB-4687-9E78-6D2258B07704}" srcOrd="0" destOrd="0" presId="urn:microsoft.com/office/officeart/2005/8/layout/vList3#1"/>
    <dgm:cxn modelId="{E0B51C77-5FA1-4872-8BDB-B97D7490C662}" srcId="{2C323BEA-509E-462C-AF71-D44E364FEB3F}" destId="{501ED4E2-F64A-4186-A1A0-0B47B71332DA}" srcOrd="2" destOrd="0" parTransId="{CC4B1E18-0CFD-4DFD-8D5A-C75960A36EC4}" sibTransId="{A711FABF-444E-4080-B09B-CD2CF2C54EE3}"/>
    <dgm:cxn modelId="{0B08A34D-CE13-46DF-BF88-5C62390791A1}" type="presOf" srcId="{495268AC-79A5-4108-BCF0-3A6642ABEF88}" destId="{73D7B3CE-28B7-4BA7-8F77-9456DA38A27D}" srcOrd="0" destOrd="0" presId="urn:microsoft.com/office/officeart/2005/8/layout/vList3#1"/>
    <dgm:cxn modelId="{7DFC1EAC-358D-4D9F-A5EC-0F630A2D484F}" srcId="{2C323BEA-509E-462C-AF71-D44E364FEB3F}" destId="{8A6E5272-7FD9-41F7-B942-C6A695260420}" srcOrd="3" destOrd="0" parTransId="{8A680D48-4199-425C-850C-ED44C36868E4}" sibTransId="{DDDF08BF-B05E-451B-B4FF-095D134E426F}"/>
    <dgm:cxn modelId="{C901ACCE-9C6B-49FC-9E31-690B54705B28}" srcId="{2C323BEA-509E-462C-AF71-D44E364FEB3F}" destId="{BF12A41D-B187-4EF0-A272-D3920909EC1A}" srcOrd="1" destOrd="0" parTransId="{425E79A0-23BE-484A-B046-10BF1BF9578B}" sibTransId="{40B53DB6-B6AE-4302-ADAA-06A4A9E12098}"/>
    <dgm:cxn modelId="{B7383F68-80EA-49A6-9E62-96B654AB4B5A}" type="presOf" srcId="{FB250F3C-5126-4011-BE1C-A1A39ACFD0DD}" destId="{13B02DBF-C605-4248-9A26-1F6291456F7A}" srcOrd="0" destOrd="0" presId="urn:microsoft.com/office/officeart/2005/8/layout/vList3#1"/>
    <dgm:cxn modelId="{9C1B1BE1-D9EB-4906-90EA-1A478C1027E5}" type="presParOf" srcId="{9E68373C-719F-41FE-95DF-E5C33E1B2C69}" destId="{25F8BFC0-1ABD-4FF1-93C5-9CDADA0DB369}" srcOrd="0" destOrd="0" presId="urn:microsoft.com/office/officeart/2005/8/layout/vList3#1"/>
    <dgm:cxn modelId="{382A1C5E-65B1-4401-A423-E511BE696885}" type="presParOf" srcId="{25F8BFC0-1ABD-4FF1-93C5-9CDADA0DB369}" destId="{86B431BD-7E99-42D8-82EF-4B61C4E09B49}" srcOrd="0" destOrd="0" presId="urn:microsoft.com/office/officeart/2005/8/layout/vList3#1"/>
    <dgm:cxn modelId="{DCDD89CB-4AF4-450A-9D08-6268A4D9B265}" type="presParOf" srcId="{25F8BFC0-1ABD-4FF1-93C5-9CDADA0DB369}" destId="{73D7B3CE-28B7-4BA7-8F77-9456DA38A27D}" srcOrd="1" destOrd="0" presId="urn:microsoft.com/office/officeart/2005/8/layout/vList3#1"/>
    <dgm:cxn modelId="{60B70800-5ECA-4679-BCB1-36C9B7639F20}" type="presParOf" srcId="{9E68373C-719F-41FE-95DF-E5C33E1B2C69}" destId="{AADFA8EE-1F97-4A08-874E-2A1F7980B5FB}" srcOrd="1" destOrd="0" presId="urn:microsoft.com/office/officeart/2005/8/layout/vList3#1"/>
    <dgm:cxn modelId="{30EFED60-44B6-489E-977D-17C95F6F9FB7}" type="presParOf" srcId="{9E68373C-719F-41FE-95DF-E5C33E1B2C69}" destId="{9081B0A9-FFD4-442A-92AC-D07618B11B24}" srcOrd="2" destOrd="0" presId="urn:microsoft.com/office/officeart/2005/8/layout/vList3#1"/>
    <dgm:cxn modelId="{58E13789-582B-4B12-8512-635F93443F8E}" type="presParOf" srcId="{9081B0A9-FFD4-442A-92AC-D07618B11B24}" destId="{A183FE71-103F-41FE-B653-EDE735B868CA}" srcOrd="0" destOrd="0" presId="urn:microsoft.com/office/officeart/2005/8/layout/vList3#1"/>
    <dgm:cxn modelId="{B0F5F99C-0B34-47B2-908D-93ECFBF48FB5}" type="presParOf" srcId="{9081B0A9-FFD4-442A-92AC-D07618B11B24}" destId="{79B1F5DF-1C54-4CA2-B066-0DE69094FC87}" srcOrd="1" destOrd="0" presId="urn:microsoft.com/office/officeart/2005/8/layout/vList3#1"/>
    <dgm:cxn modelId="{EF336AC0-08BB-414F-8FFD-8941EB008E3E}" type="presParOf" srcId="{9E68373C-719F-41FE-95DF-E5C33E1B2C69}" destId="{DEC85C9B-E6C4-4301-81D0-FC5187ED1A87}" srcOrd="3" destOrd="0" presId="urn:microsoft.com/office/officeart/2005/8/layout/vList3#1"/>
    <dgm:cxn modelId="{B59BF250-B619-4137-9743-83542FC264BF}" type="presParOf" srcId="{9E68373C-719F-41FE-95DF-E5C33E1B2C69}" destId="{994E93B1-A6C2-4DBE-9B91-FAB845614579}" srcOrd="4" destOrd="0" presId="urn:microsoft.com/office/officeart/2005/8/layout/vList3#1"/>
    <dgm:cxn modelId="{08F56E1B-CE6E-4C60-BCD0-828BB9804CEF}" type="presParOf" srcId="{994E93B1-A6C2-4DBE-9B91-FAB845614579}" destId="{8BB480BF-C92D-4AAC-BFCD-FCA0F38C96CF}" srcOrd="0" destOrd="0" presId="urn:microsoft.com/office/officeart/2005/8/layout/vList3#1"/>
    <dgm:cxn modelId="{521B736C-DE5F-43D5-A8FF-076C61BFC8A0}" type="presParOf" srcId="{994E93B1-A6C2-4DBE-9B91-FAB845614579}" destId="{647BE5DB-B918-448D-B331-033869BBD1BC}" srcOrd="1" destOrd="0" presId="urn:microsoft.com/office/officeart/2005/8/layout/vList3#1"/>
    <dgm:cxn modelId="{1428CFB7-4638-4301-A2EC-7A0D819D8D40}" type="presParOf" srcId="{9E68373C-719F-41FE-95DF-E5C33E1B2C69}" destId="{8E81E046-1DFD-4B3F-8C1A-B2BBE0BE19FA}" srcOrd="5" destOrd="0" presId="urn:microsoft.com/office/officeart/2005/8/layout/vList3#1"/>
    <dgm:cxn modelId="{05A8510F-C957-4FAE-9895-E8981F413F5B}" type="presParOf" srcId="{9E68373C-719F-41FE-95DF-E5C33E1B2C69}" destId="{858A0DDA-BDE4-4921-A322-C27388E308F3}" srcOrd="6" destOrd="0" presId="urn:microsoft.com/office/officeart/2005/8/layout/vList3#1"/>
    <dgm:cxn modelId="{BE848648-EA5D-44BA-93B6-0EDC8C3EE5ED}" type="presParOf" srcId="{858A0DDA-BDE4-4921-A322-C27388E308F3}" destId="{923D0DCB-0808-403C-BF23-54E7E934745F}" srcOrd="0" destOrd="0" presId="urn:microsoft.com/office/officeart/2005/8/layout/vList3#1"/>
    <dgm:cxn modelId="{207D89D1-341A-46F0-90F3-67B81DB61E5F}" type="presParOf" srcId="{858A0DDA-BDE4-4921-A322-C27388E308F3}" destId="{C2F38DA3-0361-4D98-986F-9B42CF67999C}" srcOrd="1" destOrd="0" presId="urn:microsoft.com/office/officeart/2005/8/layout/vList3#1"/>
    <dgm:cxn modelId="{05D65E81-447F-4151-9B72-85A69C3E4388}" type="presParOf" srcId="{9E68373C-719F-41FE-95DF-E5C33E1B2C69}" destId="{B322CD54-36FA-47C5-A253-8DC24EA41CAC}" srcOrd="7" destOrd="0" presId="urn:microsoft.com/office/officeart/2005/8/layout/vList3#1"/>
    <dgm:cxn modelId="{F7A208EA-08AF-4889-AF3B-4597D5BD66AE}" type="presParOf" srcId="{9E68373C-719F-41FE-95DF-E5C33E1B2C69}" destId="{39BB0B45-6234-4E64-8A8B-40D6B6CFE7F7}" srcOrd="8" destOrd="0" presId="urn:microsoft.com/office/officeart/2005/8/layout/vList3#1"/>
    <dgm:cxn modelId="{4E03CB24-3C04-4CED-A5A3-7416D426D498}" type="presParOf" srcId="{39BB0B45-6234-4E64-8A8B-40D6B6CFE7F7}" destId="{A91FE6FA-5585-4133-A09E-378F6816912F}" srcOrd="0" destOrd="0" presId="urn:microsoft.com/office/officeart/2005/8/layout/vList3#1"/>
    <dgm:cxn modelId="{EEE3DB55-24B0-4612-9269-E42566BBE18D}" type="presParOf" srcId="{39BB0B45-6234-4E64-8A8B-40D6B6CFE7F7}" destId="{18F928A4-BC5E-4A0E-8A15-C1E9E7786870}" srcOrd="1" destOrd="0" presId="urn:microsoft.com/office/officeart/2005/8/layout/vList3#1"/>
    <dgm:cxn modelId="{B3B7EF04-CABC-43B3-8D62-FEE729AE08E0}" type="presParOf" srcId="{9E68373C-719F-41FE-95DF-E5C33E1B2C69}" destId="{A7CFB0A0-2EEC-4CAE-864B-71F6CC507C56}" srcOrd="9" destOrd="0" presId="urn:microsoft.com/office/officeart/2005/8/layout/vList3#1"/>
    <dgm:cxn modelId="{2D2B8EBB-556D-427B-8344-7A84C1403DD8}" type="presParOf" srcId="{9E68373C-719F-41FE-95DF-E5C33E1B2C69}" destId="{CB7F48DA-87E6-4327-96C8-775BFE4DB959}" srcOrd="10" destOrd="0" presId="urn:microsoft.com/office/officeart/2005/8/layout/vList3#1"/>
    <dgm:cxn modelId="{5F174836-7DA2-4AAF-9C0C-47B99363E649}" type="presParOf" srcId="{CB7F48DA-87E6-4327-96C8-775BFE4DB959}" destId="{9BE5BB5B-AF1B-4294-B322-840C23F869ED}" srcOrd="0" destOrd="0" presId="urn:microsoft.com/office/officeart/2005/8/layout/vList3#1"/>
    <dgm:cxn modelId="{FFDEC7F6-2D02-47C1-89A1-C9307E32010A}" type="presParOf" srcId="{CB7F48DA-87E6-4327-96C8-775BFE4DB959}" destId="{1E5E7F46-83AB-4687-9E78-6D2258B07704}" srcOrd="1" destOrd="0" presId="urn:microsoft.com/office/officeart/2005/8/layout/vList3#1"/>
    <dgm:cxn modelId="{FA0781AA-0441-463D-B106-62947EAFC79D}" type="presParOf" srcId="{9E68373C-719F-41FE-95DF-E5C33E1B2C69}" destId="{75054430-1FCE-4883-8A9F-0680800F5459}" srcOrd="11" destOrd="0" presId="urn:microsoft.com/office/officeart/2005/8/layout/vList3#1"/>
    <dgm:cxn modelId="{FA82E39B-DAEA-488A-949E-F3393D0B2C9C}" type="presParOf" srcId="{9E68373C-719F-41FE-95DF-E5C33E1B2C69}" destId="{D8E27267-263D-41DD-B9E9-98D5CEA7979F}" srcOrd="12" destOrd="0" presId="urn:microsoft.com/office/officeart/2005/8/layout/vList3#1"/>
    <dgm:cxn modelId="{3B51E224-B6C3-4BC2-9FAD-6D9E5E8A2D58}" type="presParOf" srcId="{D8E27267-263D-41DD-B9E9-98D5CEA7979F}" destId="{5633F999-6D68-4858-BF2F-FA9FD309F057}" srcOrd="0" destOrd="0" presId="urn:microsoft.com/office/officeart/2005/8/layout/vList3#1"/>
    <dgm:cxn modelId="{0A5EE171-51E6-4EFA-9379-646105561AF3}" type="presParOf" srcId="{D8E27267-263D-41DD-B9E9-98D5CEA7979F}" destId="{13B02DBF-C605-4248-9A26-1F6291456F7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2C323BEA-509E-462C-AF71-D44E364FEB3F}" type="doc">
      <dgm:prSet loTypeId="urn:microsoft.com/office/officeart/2005/8/layout/vList3#1" loCatId="picture" qsTypeId="urn:microsoft.com/office/officeart/2005/8/quickstyle/simple1" qsCatId="simple" csTypeId="urn:microsoft.com/office/officeart/2005/8/colors/colorful1#11" csCatId="colorful" phldr="1"/>
      <dgm:spPr/>
    </dgm:pt>
    <dgm:pt modelId="{495268AC-79A5-4108-BCF0-3A6642ABEF88}">
      <dgm:prSet phldrT="[نص]"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Acquire the necessary business management skills and master all its basic foundations</a:t>
          </a:r>
          <a:r>
            <a:rPr lang="en-US" sz="2300" b="1" kern="1200" dirty="0">
              <a:solidFill>
                <a:srgbClr val="000000"/>
              </a:solidFill>
              <a:latin typeface="Sakkal Majalla" pitchFamily="2" charset="-78"/>
              <a:ea typeface="+mn-ea"/>
              <a:cs typeface="Sakkal Majalla" pitchFamily="2" charset="-78"/>
            </a:rPr>
            <a:t> </a:t>
          </a:r>
          <a:r>
            <a:rPr lang="en-US" sz="2300" b="1" kern="1200" dirty="0">
              <a:solidFill>
                <a:schemeClr val="tx1">
                  <a:lumMod val="95000"/>
                </a:schemeClr>
              </a:solidFill>
              <a:latin typeface="Sakkal Majalla" pitchFamily="2" charset="-78"/>
              <a:ea typeface="+mn-ea"/>
              <a:cs typeface="Sakkal Majalla" pitchFamily="2" charset="-78"/>
            </a:rPr>
            <a:t>and main concepts.</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72DD8ACD-681C-4574-8BCC-436689DE00F8}" type="parTrans" cxnId="{14DA0D20-C7FB-4650-92E6-059192D539F5}">
      <dgm:prSet/>
      <dgm:spPr/>
      <dgm:t>
        <a:bodyPr/>
        <a:lstStyle/>
        <a:p>
          <a:pPr algn="r" rtl="1"/>
          <a:endParaRPr lang="ar-YE" sz="2300">
            <a:latin typeface="Sakkal Majalla" pitchFamily="2" charset="-78"/>
            <a:cs typeface="Sakkal Majalla" pitchFamily="2" charset="-78"/>
          </a:endParaRPr>
        </a:p>
      </dgm:t>
    </dgm:pt>
    <dgm:pt modelId="{C9755E01-92A1-4C2D-A34E-A1E7A5D09BCE}" type="sibTrans" cxnId="{14DA0D20-C7FB-4650-92E6-059192D539F5}">
      <dgm:prSet/>
      <dgm:spPr/>
      <dgm:t>
        <a:bodyPr/>
        <a:lstStyle/>
        <a:p>
          <a:pPr algn="r" rtl="1"/>
          <a:endParaRPr lang="ar-YE" sz="2300">
            <a:latin typeface="Sakkal Majalla" pitchFamily="2" charset="-78"/>
            <a:cs typeface="Sakkal Majalla" pitchFamily="2" charset="-78"/>
          </a:endParaRPr>
        </a:p>
      </dgm:t>
    </dgm:pt>
    <dgm:pt modelId="{224FFF5C-1D8A-42A6-8F92-72B6ECDD7F31}">
      <dgm:prSet phldrT="[نص]"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The ability to apply scientific concepts and principles in appropriate fields.</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4DDB335B-8EE2-4AA9-ABFB-07CEE67E40D3}" type="parTrans" cxnId="{597FFDF4-ACAA-4D55-9873-2467182A1E5E}">
      <dgm:prSet/>
      <dgm:spPr/>
      <dgm:t>
        <a:bodyPr/>
        <a:lstStyle/>
        <a:p>
          <a:pPr algn="r" rtl="1"/>
          <a:endParaRPr lang="ar-YE" sz="2300">
            <a:latin typeface="Sakkal Majalla" pitchFamily="2" charset="-78"/>
            <a:cs typeface="Sakkal Majalla" pitchFamily="2" charset="-78"/>
          </a:endParaRPr>
        </a:p>
      </dgm:t>
    </dgm:pt>
    <dgm:pt modelId="{9787D10B-D7BD-4CC0-BCB3-71A40D902D5B}" type="sibTrans" cxnId="{597FFDF4-ACAA-4D55-9873-2467182A1E5E}">
      <dgm:prSet/>
      <dgm:spPr/>
      <dgm:t>
        <a:bodyPr/>
        <a:lstStyle/>
        <a:p>
          <a:pPr algn="r" rtl="1"/>
          <a:endParaRPr lang="ar-YE" sz="2300">
            <a:latin typeface="Sakkal Majalla" pitchFamily="2" charset="-78"/>
            <a:cs typeface="Sakkal Majalla" pitchFamily="2" charset="-78"/>
          </a:endParaRPr>
        </a:p>
      </dgm:t>
    </dgm:pt>
    <dgm:pt modelId="{864D29DE-F723-46DC-91D4-FD0E5D64B5D5}">
      <dgm:prSet phldrT="[نص]"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Qualifying participants to work in business administration in a professional manner</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3C90E112-0325-409D-AE1C-9E1F42A70D4A}" type="parTrans" cxnId="{B7CD5045-5B26-4020-8BBD-8DEF541B9257}">
      <dgm:prSet/>
      <dgm:spPr/>
      <dgm:t>
        <a:bodyPr/>
        <a:lstStyle/>
        <a:p>
          <a:pPr algn="r" rtl="1"/>
          <a:endParaRPr lang="ar-YE" sz="2300">
            <a:latin typeface="Sakkal Majalla" pitchFamily="2" charset="-78"/>
            <a:cs typeface="Sakkal Majalla" pitchFamily="2" charset="-78"/>
          </a:endParaRPr>
        </a:p>
      </dgm:t>
    </dgm:pt>
    <dgm:pt modelId="{A890503C-0ED8-457F-BEB5-AF60B9248ED3}" type="sibTrans" cxnId="{B7CD5045-5B26-4020-8BBD-8DEF541B9257}">
      <dgm:prSet/>
      <dgm:spPr/>
      <dgm:t>
        <a:bodyPr/>
        <a:lstStyle/>
        <a:p>
          <a:pPr algn="r" rtl="1"/>
          <a:endParaRPr lang="ar-YE" sz="2300">
            <a:latin typeface="Sakkal Majalla" pitchFamily="2" charset="-78"/>
            <a:cs typeface="Sakkal Majalla" pitchFamily="2" charset="-78"/>
          </a:endParaRPr>
        </a:p>
      </dgm:t>
    </dgm:pt>
    <dgm:pt modelId="{BF12A41D-B187-4EF0-A272-D3920909EC1A}">
      <dgm:prSet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Increase self-confidence through full knowledge of the field of business administration.</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425E79A0-23BE-484A-B046-10BF1BF9578B}" type="parTrans" cxnId="{C901ACCE-9C6B-49FC-9E31-690B54705B28}">
      <dgm:prSet/>
      <dgm:spPr/>
      <dgm:t>
        <a:bodyPr/>
        <a:lstStyle/>
        <a:p>
          <a:pPr algn="r" rtl="1"/>
          <a:endParaRPr lang="ar-YE" sz="2300">
            <a:latin typeface="Sakkal Majalla" pitchFamily="2" charset="-78"/>
            <a:cs typeface="Sakkal Majalla" pitchFamily="2" charset="-78"/>
          </a:endParaRPr>
        </a:p>
      </dgm:t>
    </dgm:pt>
    <dgm:pt modelId="{40B53DB6-B6AE-4302-ADAA-06A4A9E12098}" type="sibTrans" cxnId="{C901ACCE-9C6B-49FC-9E31-690B54705B28}">
      <dgm:prSet/>
      <dgm:spPr/>
      <dgm:t>
        <a:bodyPr/>
        <a:lstStyle/>
        <a:p>
          <a:pPr algn="r" rtl="1"/>
          <a:endParaRPr lang="ar-YE" sz="2300">
            <a:latin typeface="Sakkal Majalla" pitchFamily="2" charset="-78"/>
            <a:cs typeface="Sakkal Majalla" pitchFamily="2" charset="-78"/>
          </a:endParaRPr>
        </a:p>
      </dgm:t>
    </dgm:pt>
    <dgm:pt modelId="{501ED4E2-F64A-4186-A1A0-0B47B71332DA}">
      <dgm:prSet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Improving participants' career prospects and personal satisfaction.</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CC4B1E18-0CFD-4DFD-8D5A-C75960A36EC4}" type="parTrans" cxnId="{E0B51C77-5FA1-4872-8BDB-B97D7490C662}">
      <dgm:prSet/>
      <dgm:spPr/>
      <dgm:t>
        <a:bodyPr/>
        <a:lstStyle/>
        <a:p>
          <a:pPr algn="r" rtl="1"/>
          <a:endParaRPr lang="ar-YE" sz="2300">
            <a:latin typeface="Sakkal Majalla" pitchFamily="2" charset="-78"/>
            <a:cs typeface="Sakkal Majalla" pitchFamily="2" charset="-78"/>
          </a:endParaRPr>
        </a:p>
      </dgm:t>
    </dgm:pt>
    <dgm:pt modelId="{A711FABF-444E-4080-B09B-CD2CF2C54EE3}" type="sibTrans" cxnId="{E0B51C77-5FA1-4872-8BDB-B97D7490C662}">
      <dgm:prSet/>
      <dgm:spPr/>
      <dgm:t>
        <a:bodyPr/>
        <a:lstStyle/>
        <a:p>
          <a:pPr algn="r" rtl="1"/>
          <a:endParaRPr lang="ar-YE" sz="2300">
            <a:latin typeface="Sakkal Majalla" pitchFamily="2" charset="-78"/>
            <a:cs typeface="Sakkal Majalla" pitchFamily="2" charset="-78"/>
          </a:endParaRPr>
        </a:p>
      </dgm:t>
    </dgm:pt>
    <dgm:pt modelId="{8A6E5272-7FD9-41F7-B942-C6A695260420}">
      <dgm:prSet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Ability to successfully manage a private project.</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8A680D48-4199-425C-850C-ED44C36868E4}" type="parTrans" cxnId="{7DFC1EAC-358D-4D9F-A5EC-0F630A2D484F}">
      <dgm:prSet/>
      <dgm:spPr/>
      <dgm:t>
        <a:bodyPr/>
        <a:lstStyle/>
        <a:p>
          <a:pPr algn="r" rtl="1"/>
          <a:endParaRPr lang="ar-YE" sz="2300">
            <a:latin typeface="Sakkal Majalla" pitchFamily="2" charset="-78"/>
            <a:cs typeface="Sakkal Majalla" pitchFamily="2" charset="-78"/>
          </a:endParaRPr>
        </a:p>
      </dgm:t>
    </dgm:pt>
    <dgm:pt modelId="{DDDF08BF-B05E-451B-B4FF-095D134E426F}" type="sibTrans" cxnId="{7DFC1EAC-358D-4D9F-A5EC-0F630A2D484F}">
      <dgm:prSet/>
      <dgm:spPr/>
      <dgm:t>
        <a:bodyPr/>
        <a:lstStyle/>
        <a:p>
          <a:pPr algn="r" rtl="1"/>
          <a:endParaRPr lang="ar-YE" sz="2300">
            <a:latin typeface="Sakkal Majalla" pitchFamily="2" charset="-78"/>
            <a:cs typeface="Sakkal Majalla" pitchFamily="2" charset="-78"/>
          </a:endParaRPr>
        </a:p>
      </dgm:t>
    </dgm:pt>
    <dgm:pt modelId="{FB250F3C-5126-4011-BE1C-A1A39ACFD0DD}">
      <dgm:prSet phldrT="[نص]" custT="1"/>
      <dgm:spPr>
        <a:solidFill>
          <a:schemeClr val="accent5">
            <a:lumMod val="75000"/>
          </a:schemeClr>
        </a:solidFill>
      </dgm:spPr>
      <dgm:t>
        <a:bodyPr/>
        <a:lstStyle/>
        <a:p>
          <a:pPr algn="r" rtl="1"/>
          <a:r>
            <a:rPr lang="en-US" sz="2300" b="1" kern="1200" dirty="0">
              <a:solidFill>
                <a:schemeClr val="tx1">
                  <a:lumMod val="95000"/>
                </a:schemeClr>
              </a:solidFill>
              <a:latin typeface="Sakkal Majalla" pitchFamily="2" charset="-78"/>
              <a:ea typeface="+mn-ea"/>
              <a:cs typeface="Sakkal Majalla" pitchFamily="2" charset="-78"/>
            </a:rPr>
            <a:t>Developing and enhancing skills and capabilities and gaining experience for all job categories at the level of all companies.</a:t>
          </a:r>
          <a:endParaRPr lang="ar-YE" sz="2300" b="1" kern="1200" dirty="0">
            <a:solidFill>
              <a:schemeClr val="tx1">
                <a:lumMod val="95000"/>
              </a:schemeClr>
            </a:solidFill>
            <a:latin typeface="Sakkal Majalla" pitchFamily="2" charset="-78"/>
            <a:ea typeface="+mn-ea"/>
            <a:cs typeface="Sakkal Majalla" pitchFamily="2" charset="-78"/>
          </a:endParaRPr>
        </a:p>
      </dgm:t>
    </dgm:pt>
    <dgm:pt modelId="{355A93EC-141E-4CA7-999D-A84073EF1AE1}" type="parTrans" cxnId="{AC453050-8939-4E6D-BB07-32056799FFBB}">
      <dgm:prSet/>
      <dgm:spPr/>
      <dgm:t>
        <a:bodyPr/>
        <a:lstStyle/>
        <a:p>
          <a:endParaRPr lang="en-US">
            <a:latin typeface="Sakkal Majalla" pitchFamily="2" charset="-78"/>
            <a:cs typeface="Sakkal Majalla" pitchFamily="2" charset="-78"/>
          </a:endParaRPr>
        </a:p>
      </dgm:t>
    </dgm:pt>
    <dgm:pt modelId="{0700F29B-FEFE-4EB2-918E-BFDF1FABDE7E}" type="sibTrans" cxnId="{AC453050-8939-4E6D-BB07-32056799FFBB}">
      <dgm:prSet/>
      <dgm:spPr/>
      <dgm:t>
        <a:bodyPr/>
        <a:lstStyle/>
        <a:p>
          <a:endParaRPr lang="en-US">
            <a:latin typeface="Sakkal Majalla" pitchFamily="2" charset="-78"/>
            <a:cs typeface="Sakkal Majalla" pitchFamily="2" charset="-78"/>
          </a:endParaRPr>
        </a:p>
      </dgm:t>
    </dgm:pt>
    <dgm:pt modelId="{9E68373C-719F-41FE-95DF-E5C33E1B2C69}" type="pres">
      <dgm:prSet presAssocID="{2C323BEA-509E-462C-AF71-D44E364FEB3F}" presName="linearFlow" presStyleCnt="0">
        <dgm:presLayoutVars>
          <dgm:dir val="rev"/>
          <dgm:resizeHandles val="exact"/>
        </dgm:presLayoutVars>
      </dgm:prSet>
      <dgm:spPr/>
    </dgm:pt>
    <dgm:pt modelId="{25F8BFC0-1ABD-4FF1-93C5-9CDADA0DB369}" type="pres">
      <dgm:prSet presAssocID="{495268AC-79A5-4108-BCF0-3A6642ABEF88}" presName="composite" presStyleCnt="0"/>
      <dgm:spPr/>
    </dgm:pt>
    <dgm:pt modelId="{86B431BD-7E99-42D8-82EF-4B61C4E09B49}" type="pres">
      <dgm:prSet presAssocID="{495268AC-79A5-4108-BCF0-3A6642ABEF88}" presName="imgShp" presStyleLbl="fgImgPlace1" presStyleIdx="0" presStyleCnt="7"/>
      <dgm:spPr/>
    </dgm:pt>
    <dgm:pt modelId="{73D7B3CE-28B7-4BA7-8F77-9456DA38A27D}" type="pres">
      <dgm:prSet presAssocID="{495268AC-79A5-4108-BCF0-3A6642ABEF88}" presName="txShp" presStyleLbl="node1" presStyleIdx="0" presStyleCnt="7" custScaleX="113684" custScaleY="163655" custLinFactNeighborX="-9608" custLinFactNeighborY="-155">
        <dgm:presLayoutVars>
          <dgm:bulletEnabled val="1"/>
        </dgm:presLayoutVars>
      </dgm:prSet>
      <dgm:spPr/>
      <dgm:t>
        <a:bodyPr/>
        <a:lstStyle/>
        <a:p>
          <a:endParaRPr lang="en-US"/>
        </a:p>
      </dgm:t>
    </dgm:pt>
    <dgm:pt modelId="{AADFA8EE-1F97-4A08-874E-2A1F7980B5FB}" type="pres">
      <dgm:prSet presAssocID="{C9755E01-92A1-4C2D-A34E-A1E7A5D09BCE}" presName="spacing" presStyleCnt="0"/>
      <dgm:spPr/>
    </dgm:pt>
    <dgm:pt modelId="{9081B0A9-FFD4-442A-92AC-D07618B11B24}" type="pres">
      <dgm:prSet presAssocID="{BF12A41D-B187-4EF0-A272-D3920909EC1A}" presName="composite" presStyleCnt="0"/>
      <dgm:spPr/>
    </dgm:pt>
    <dgm:pt modelId="{A183FE71-103F-41FE-B653-EDE735B868CA}" type="pres">
      <dgm:prSet presAssocID="{BF12A41D-B187-4EF0-A272-D3920909EC1A}" presName="imgShp" presStyleLbl="fgImgPlace1" presStyleIdx="1" presStyleCnt="7"/>
      <dgm:spPr/>
    </dgm:pt>
    <dgm:pt modelId="{79B1F5DF-1C54-4CA2-B066-0DE69094FC87}" type="pres">
      <dgm:prSet presAssocID="{BF12A41D-B187-4EF0-A272-D3920909EC1A}" presName="txShp" presStyleLbl="node1" presStyleIdx="1" presStyleCnt="7" custScaleX="114758" custLinFactNeighborX="-9842">
        <dgm:presLayoutVars>
          <dgm:bulletEnabled val="1"/>
        </dgm:presLayoutVars>
      </dgm:prSet>
      <dgm:spPr/>
      <dgm:t>
        <a:bodyPr/>
        <a:lstStyle/>
        <a:p>
          <a:endParaRPr lang="en-US"/>
        </a:p>
      </dgm:t>
    </dgm:pt>
    <dgm:pt modelId="{DEC85C9B-E6C4-4301-81D0-FC5187ED1A87}" type="pres">
      <dgm:prSet presAssocID="{40B53DB6-B6AE-4302-ADAA-06A4A9E12098}" presName="spacing" presStyleCnt="0"/>
      <dgm:spPr/>
    </dgm:pt>
    <dgm:pt modelId="{994E93B1-A6C2-4DBE-9B91-FAB845614579}" type="pres">
      <dgm:prSet presAssocID="{501ED4E2-F64A-4186-A1A0-0B47B71332DA}" presName="composite" presStyleCnt="0"/>
      <dgm:spPr/>
    </dgm:pt>
    <dgm:pt modelId="{8BB480BF-C92D-4AAC-BFCD-FCA0F38C96CF}" type="pres">
      <dgm:prSet presAssocID="{501ED4E2-F64A-4186-A1A0-0B47B71332DA}" presName="imgShp" presStyleLbl="fgImgPlace1" presStyleIdx="2" presStyleCnt="7"/>
      <dgm:spPr/>
    </dgm:pt>
    <dgm:pt modelId="{647BE5DB-B918-448D-B331-033869BBD1BC}" type="pres">
      <dgm:prSet presAssocID="{501ED4E2-F64A-4186-A1A0-0B47B71332DA}" presName="txShp" presStyleLbl="node1" presStyleIdx="2" presStyleCnt="7" custScaleX="114758" custLinFactNeighborX="-9842">
        <dgm:presLayoutVars>
          <dgm:bulletEnabled val="1"/>
        </dgm:presLayoutVars>
      </dgm:prSet>
      <dgm:spPr/>
      <dgm:t>
        <a:bodyPr/>
        <a:lstStyle/>
        <a:p>
          <a:endParaRPr lang="en-US"/>
        </a:p>
      </dgm:t>
    </dgm:pt>
    <dgm:pt modelId="{8E81E046-1DFD-4B3F-8C1A-B2BBE0BE19FA}" type="pres">
      <dgm:prSet presAssocID="{A711FABF-444E-4080-B09B-CD2CF2C54EE3}" presName="spacing" presStyleCnt="0"/>
      <dgm:spPr/>
    </dgm:pt>
    <dgm:pt modelId="{858A0DDA-BDE4-4921-A322-C27388E308F3}" type="pres">
      <dgm:prSet presAssocID="{8A6E5272-7FD9-41F7-B942-C6A695260420}" presName="composite" presStyleCnt="0"/>
      <dgm:spPr/>
    </dgm:pt>
    <dgm:pt modelId="{923D0DCB-0808-403C-BF23-54E7E934745F}" type="pres">
      <dgm:prSet presAssocID="{8A6E5272-7FD9-41F7-B942-C6A695260420}" presName="imgShp" presStyleLbl="fgImgPlace1" presStyleIdx="3" presStyleCnt="7"/>
      <dgm:spPr/>
    </dgm:pt>
    <dgm:pt modelId="{C2F38DA3-0361-4D98-986F-9B42CF67999C}" type="pres">
      <dgm:prSet presAssocID="{8A6E5272-7FD9-41F7-B942-C6A695260420}" presName="txShp" presStyleLbl="node1" presStyleIdx="3" presStyleCnt="7" custScaleX="114758" custLinFactNeighborX="-9842">
        <dgm:presLayoutVars>
          <dgm:bulletEnabled val="1"/>
        </dgm:presLayoutVars>
      </dgm:prSet>
      <dgm:spPr/>
      <dgm:t>
        <a:bodyPr/>
        <a:lstStyle/>
        <a:p>
          <a:endParaRPr lang="en-US"/>
        </a:p>
      </dgm:t>
    </dgm:pt>
    <dgm:pt modelId="{B322CD54-36FA-47C5-A253-8DC24EA41CAC}" type="pres">
      <dgm:prSet presAssocID="{DDDF08BF-B05E-451B-B4FF-095D134E426F}" presName="spacing" presStyleCnt="0"/>
      <dgm:spPr/>
    </dgm:pt>
    <dgm:pt modelId="{39BB0B45-6234-4E64-8A8B-40D6B6CFE7F7}" type="pres">
      <dgm:prSet presAssocID="{224FFF5C-1D8A-42A6-8F92-72B6ECDD7F31}" presName="composite" presStyleCnt="0"/>
      <dgm:spPr/>
    </dgm:pt>
    <dgm:pt modelId="{A91FE6FA-5585-4133-A09E-378F6816912F}" type="pres">
      <dgm:prSet presAssocID="{224FFF5C-1D8A-42A6-8F92-72B6ECDD7F31}" presName="imgShp" presStyleLbl="fgImgPlace1" presStyleIdx="4" presStyleCnt="7"/>
      <dgm:spPr/>
    </dgm:pt>
    <dgm:pt modelId="{18F928A4-BC5E-4A0E-8A15-C1E9E7786870}" type="pres">
      <dgm:prSet presAssocID="{224FFF5C-1D8A-42A6-8F92-72B6ECDD7F31}" presName="txShp" presStyleLbl="node1" presStyleIdx="4" presStyleCnt="7" custScaleX="114758" custLinFactNeighborX="-9842">
        <dgm:presLayoutVars>
          <dgm:bulletEnabled val="1"/>
        </dgm:presLayoutVars>
      </dgm:prSet>
      <dgm:spPr/>
      <dgm:t>
        <a:bodyPr/>
        <a:lstStyle/>
        <a:p>
          <a:endParaRPr lang="en-US"/>
        </a:p>
      </dgm:t>
    </dgm:pt>
    <dgm:pt modelId="{A7CFB0A0-2EEC-4CAE-864B-71F6CC507C56}" type="pres">
      <dgm:prSet presAssocID="{9787D10B-D7BD-4CC0-BCB3-71A40D902D5B}" presName="spacing" presStyleCnt="0"/>
      <dgm:spPr/>
    </dgm:pt>
    <dgm:pt modelId="{CB7F48DA-87E6-4327-96C8-775BFE4DB959}" type="pres">
      <dgm:prSet presAssocID="{864D29DE-F723-46DC-91D4-FD0E5D64B5D5}" presName="composite" presStyleCnt="0"/>
      <dgm:spPr/>
    </dgm:pt>
    <dgm:pt modelId="{9BE5BB5B-AF1B-4294-B322-840C23F869ED}" type="pres">
      <dgm:prSet presAssocID="{864D29DE-F723-46DC-91D4-FD0E5D64B5D5}" presName="imgShp" presStyleLbl="fgImgPlace1" presStyleIdx="5" presStyleCnt="7"/>
      <dgm:spPr/>
    </dgm:pt>
    <dgm:pt modelId="{1E5E7F46-83AB-4687-9E78-6D2258B07704}" type="pres">
      <dgm:prSet presAssocID="{864D29DE-F723-46DC-91D4-FD0E5D64B5D5}" presName="txShp" presStyleLbl="node1" presStyleIdx="5" presStyleCnt="7" custScaleX="114758" custLinFactNeighborX="-9842">
        <dgm:presLayoutVars>
          <dgm:bulletEnabled val="1"/>
        </dgm:presLayoutVars>
      </dgm:prSet>
      <dgm:spPr/>
      <dgm:t>
        <a:bodyPr/>
        <a:lstStyle/>
        <a:p>
          <a:endParaRPr lang="en-US"/>
        </a:p>
      </dgm:t>
    </dgm:pt>
    <dgm:pt modelId="{75054430-1FCE-4883-8A9F-0680800F5459}" type="pres">
      <dgm:prSet presAssocID="{A890503C-0ED8-457F-BEB5-AF60B9248ED3}" presName="spacing" presStyleCnt="0"/>
      <dgm:spPr/>
    </dgm:pt>
    <dgm:pt modelId="{D8E27267-263D-41DD-B9E9-98D5CEA7979F}" type="pres">
      <dgm:prSet presAssocID="{FB250F3C-5126-4011-BE1C-A1A39ACFD0DD}" presName="composite" presStyleCnt="0"/>
      <dgm:spPr/>
    </dgm:pt>
    <dgm:pt modelId="{5633F999-6D68-4858-BF2F-FA9FD309F057}" type="pres">
      <dgm:prSet presAssocID="{FB250F3C-5126-4011-BE1C-A1A39ACFD0DD}" presName="imgShp" presStyleLbl="fgImgPlace1" presStyleIdx="6" presStyleCnt="7" custLinFactNeighborX="-6255" custLinFactNeighborY="-7273"/>
      <dgm:spPr/>
    </dgm:pt>
    <dgm:pt modelId="{13B02DBF-C605-4248-9A26-1F6291456F7A}" type="pres">
      <dgm:prSet presAssocID="{FB250F3C-5126-4011-BE1C-A1A39ACFD0DD}" presName="txShp" presStyleLbl="node1" presStyleIdx="6" presStyleCnt="7" custScaleX="113256" custScaleY="149303" custLinFactNeighborX="-10000" custLinFactNeighborY="-6618">
        <dgm:presLayoutVars>
          <dgm:bulletEnabled val="1"/>
        </dgm:presLayoutVars>
      </dgm:prSet>
      <dgm:spPr/>
      <dgm:t>
        <a:bodyPr/>
        <a:lstStyle/>
        <a:p>
          <a:endParaRPr lang="en-US"/>
        </a:p>
      </dgm:t>
    </dgm:pt>
  </dgm:ptLst>
  <dgm:cxnLst>
    <dgm:cxn modelId="{BCC0EDEF-E3CF-45B5-B919-B24B5808F38C}" type="presOf" srcId="{8A6E5272-7FD9-41F7-B942-C6A695260420}" destId="{C2F38DA3-0361-4D98-986F-9B42CF67999C}" srcOrd="0" destOrd="0" presId="urn:microsoft.com/office/officeart/2005/8/layout/vList3#1"/>
    <dgm:cxn modelId="{14DA0D20-C7FB-4650-92E6-059192D539F5}" srcId="{2C323BEA-509E-462C-AF71-D44E364FEB3F}" destId="{495268AC-79A5-4108-BCF0-3A6642ABEF88}" srcOrd="0" destOrd="0" parTransId="{72DD8ACD-681C-4574-8BCC-436689DE00F8}" sibTransId="{C9755E01-92A1-4C2D-A34E-A1E7A5D09BCE}"/>
    <dgm:cxn modelId="{A387B5D1-97FC-4C64-89B1-C39FB1FE63E9}" type="presOf" srcId="{501ED4E2-F64A-4186-A1A0-0B47B71332DA}" destId="{647BE5DB-B918-448D-B331-033869BBD1BC}" srcOrd="0" destOrd="0" presId="urn:microsoft.com/office/officeart/2005/8/layout/vList3#1"/>
    <dgm:cxn modelId="{BD00D57D-A845-48CD-BBBD-5052B53FF158}" type="presOf" srcId="{BF12A41D-B187-4EF0-A272-D3920909EC1A}" destId="{79B1F5DF-1C54-4CA2-B066-0DE69094FC87}" srcOrd="0" destOrd="0" presId="urn:microsoft.com/office/officeart/2005/8/layout/vList3#1"/>
    <dgm:cxn modelId="{A419E9F6-1879-4F80-9182-EF14434672F5}" type="presOf" srcId="{224FFF5C-1D8A-42A6-8F92-72B6ECDD7F31}" destId="{18F928A4-BC5E-4A0E-8A15-C1E9E7786870}" srcOrd="0" destOrd="0" presId="urn:microsoft.com/office/officeart/2005/8/layout/vList3#1"/>
    <dgm:cxn modelId="{AC453050-8939-4E6D-BB07-32056799FFBB}" srcId="{2C323BEA-509E-462C-AF71-D44E364FEB3F}" destId="{FB250F3C-5126-4011-BE1C-A1A39ACFD0DD}" srcOrd="6" destOrd="0" parTransId="{355A93EC-141E-4CA7-999D-A84073EF1AE1}" sibTransId="{0700F29B-FEFE-4EB2-918E-BFDF1FABDE7E}"/>
    <dgm:cxn modelId="{8F96D86D-2D62-4437-8A89-A23CB8FEEFEB}" type="presOf" srcId="{2C323BEA-509E-462C-AF71-D44E364FEB3F}" destId="{9E68373C-719F-41FE-95DF-E5C33E1B2C69}" srcOrd="0" destOrd="0" presId="urn:microsoft.com/office/officeart/2005/8/layout/vList3#1"/>
    <dgm:cxn modelId="{B7CD5045-5B26-4020-8BBD-8DEF541B9257}" srcId="{2C323BEA-509E-462C-AF71-D44E364FEB3F}" destId="{864D29DE-F723-46DC-91D4-FD0E5D64B5D5}" srcOrd="5" destOrd="0" parTransId="{3C90E112-0325-409D-AE1C-9E1F42A70D4A}" sibTransId="{A890503C-0ED8-457F-BEB5-AF60B9248ED3}"/>
    <dgm:cxn modelId="{597FFDF4-ACAA-4D55-9873-2467182A1E5E}" srcId="{2C323BEA-509E-462C-AF71-D44E364FEB3F}" destId="{224FFF5C-1D8A-42A6-8F92-72B6ECDD7F31}" srcOrd="4" destOrd="0" parTransId="{4DDB335B-8EE2-4AA9-ABFB-07CEE67E40D3}" sibTransId="{9787D10B-D7BD-4CC0-BCB3-71A40D902D5B}"/>
    <dgm:cxn modelId="{C9EBDF37-9291-4C9F-A293-02A4405B9D47}" type="presOf" srcId="{864D29DE-F723-46DC-91D4-FD0E5D64B5D5}" destId="{1E5E7F46-83AB-4687-9E78-6D2258B07704}" srcOrd="0" destOrd="0" presId="urn:microsoft.com/office/officeart/2005/8/layout/vList3#1"/>
    <dgm:cxn modelId="{E0B51C77-5FA1-4872-8BDB-B97D7490C662}" srcId="{2C323BEA-509E-462C-AF71-D44E364FEB3F}" destId="{501ED4E2-F64A-4186-A1A0-0B47B71332DA}" srcOrd="2" destOrd="0" parTransId="{CC4B1E18-0CFD-4DFD-8D5A-C75960A36EC4}" sibTransId="{A711FABF-444E-4080-B09B-CD2CF2C54EE3}"/>
    <dgm:cxn modelId="{0B08A34D-CE13-46DF-BF88-5C62390791A1}" type="presOf" srcId="{495268AC-79A5-4108-BCF0-3A6642ABEF88}" destId="{73D7B3CE-28B7-4BA7-8F77-9456DA38A27D}" srcOrd="0" destOrd="0" presId="urn:microsoft.com/office/officeart/2005/8/layout/vList3#1"/>
    <dgm:cxn modelId="{7DFC1EAC-358D-4D9F-A5EC-0F630A2D484F}" srcId="{2C323BEA-509E-462C-AF71-D44E364FEB3F}" destId="{8A6E5272-7FD9-41F7-B942-C6A695260420}" srcOrd="3" destOrd="0" parTransId="{8A680D48-4199-425C-850C-ED44C36868E4}" sibTransId="{DDDF08BF-B05E-451B-B4FF-095D134E426F}"/>
    <dgm:cxn modelId="{C901ACCE-9C6B-49FC-9E31-690B54705B28}" srcId="{2C323BEA-509E-462C-AF71-D44E364FEB3F}" destId="{BF12A41D-B187-4EF0-A272-D3920909EC1A}" srcOrd="1" destOrd="0" parTransId="{425E79A0-23BE-484A-B046-10BF1BF9578B}" sibTransId="{40B53DB6-B6AE-4302-ADAA-06A4A9E12098}"/>
    <dgm:cxn modelId="{B7383F68-80EA-49A6-9E62-96B654AB4B5A}" type="presOf" srcId="{FB250F3C-5126-4011-BE1C-A1A39ACFD0DD}" destId="{13B02DBF-C605-4248-9A26-1F6291456F7A}" srcOrd="0" destOrd="0" presId="urn:microsoft.com/office/officeart/2005/8/layout/vList3#1"/>
    <dgm:cxn modelId="{9C1B1BE1-D9EB-4906-90EA-1A478C1027E5}" type="presParOf" srcId="{9E68373C-719F-41FE-95DF-E5C33E1B2C69}" destId="{25F8BFC0-1ABD-4FF1-93C5-9CDADA0DB369}" srcOrd="0" destOrd="0" presId="urn:microsoft.com/office/officeart/2005/8/layout/vList3#1"/>
    <dgm:cxn modelId="{382A1C5E-65B1-4401-A423-E511BE696885}" type="presParOf" srcId="{25F8BFC0-1ABD-4FF1-93C5-9CDADA0DB369}" destId="{86B431BD-7E99-42D8-82EF-4B61C4E09B49}" srcOrd="0" destOrd="0" presId="urn:microsoft.com/office/officeart/2005/8/layout/vList3#1"/>
    <dgm:cxn modelId="{DCDD89CB-4AF4-450A-9D08-6268A4D9B265}" type="presParOf" srcId="{25F8BFC0-1ABD-4FF1-93C5-9CDADA0DB369}" destId="{73D7B3CE-28B7-4BA7-8F77-9456DA38A27D}" srcOrd="1" destOrd="0" presId="urn:microsoft.com/office/officeart/2005/8/layout/vList3#1"/>
    <dgm:cxn modelId="{60B70800-5ECA-4679-BCB1-36C9B7639F20}" type="presParOf" srcId="{9E68373C-719F-41FE-95DF-E5C33E1B2C69}" destId="{AADFA8EE-1F97-4A08-874E-2A1F7980B5FB}" srcOrd="1" destOrd="0" presId="urn:microsoft.com/office/officeart/2005/8/layout/vList3#1"/>
    <dgm:cxn modelId="{30EFED60-44B6-489E-977D-17C95F6F9FB7}" type="presParOf" srcId="{9E68373C-719F-41FE-95DF-E5C33E1B2C69}" destId="{9081B0A9-FFD4-442A-92AC-D07618B11B24}" srcOrd="2" destOrd="0" presId="urn:microsoft.com/office/officeart/2005/8/layout/vList3#1"/>
    <dgm:cxn modelId="{58E13789-582B-4B12-8512-635F93443F8E}" type="presParOf" srcId="{9081B0A9-FFD4-442A-92AC-D07618B11B24}" destId="{A183FE71-103F-41FE-B653-EDE735B868CA}" srcOrd="0" destOrd="0" presId="urn:microsoft.com/office/officeart/2005/8/layout/vList3#1"/>
    <dgm:cxn modelId="{B0F5F99C-0B34-47B2-908D-93ECFBF48FB5}" type="presParOf" srcId="{9081B0A9-FFD4-442A-92AC-D07618B11B24}" destId="{79B1F5DF-1C54-4CA2-B066-0DE69094FC87}" srcOrd="1" destOrd="0" presId="urn:microsoft.com/office/officeart/2005/8/layout/vList3#1"/>
    <dgm:cxn modelId="{EF336AC0-08BB-414F-8FFD-8941EB008E3E}" type="presParOf" srcId="{9E68373C-719F-41FE-95DF-E5C33E1B2C69}" destId="{DEC85C9B-E6C4-4301-81D0-FC5187ED1A87}" srcOrd="3" destOrd="0" presId="urn:microsoft.com/office/officeart/2005/8/layout/vList3#1"/>
    <dgm:cxn modelId="{B59BF250-B619-4137-9743-83542FC264BF}" type="presParOf" srcId="{9E68373C-719F-41FE-95DF-E5C33E1B2C69}" destId="{994E93B1-A6C2-4DBE-9B91-FAB845614579}" srcOrd="4" destOrd="0" presId="urn:microsoft.com/office/officeart/2005/8/layout/vList3#1"/>
    <dgm:cxn modelId="{08F56E1B-CE6E-4C60-BCD0-828BB9804CEF}" type="presParOf" srcId="{994E93B1-A6C2-4DBE-9B91-FAB845614579}" destId="{8BB480BF-C92D-4AAC-BFCD-FCA0F38C96CF}" srcOrd="0" destOrd="0" presId="urn:microsoft.com/office/officeart/2005/8/layout/vList3#1"/>
    <dgm:cxn modelId="{521B736C-DE5F-43D5-A8FF-076C61BFC8A0}" type="presParOf" srcId="{994E93B1-A6C2-4DBE-9B91-FAB845614579}" destId="{647BE5DB-B918-448D-B331-033869BBD1BC}" srcOrd="1" destOrd="0" presId="urn:microsoft.com/office/officeart/2005/8/layout/vList3#1"/>
    <dgm:cxn modelId="{1428CFB7-4638-4301-A2EC-7A0D819D8D40}" type="presParOf" srcId="{9E68373C-719F-41FE-95DF-E5C33E1B2C69}" destId="{8E81E046-1DFD-4B3F-8C1A-B2BBE0BE19FA}" srcOrd="5" destOrd="0" presId="urn:microsoft.com/office/officeart/2005/8/layout/vList3#1"/>
    <dgm:cxn modelId="{05A8510F-C957-4FAE-9895-E8981F413F5B}" type="presParOf" srcId="{9E68373C-719F-41FE-95DF-E5C33E1B2C69}" destId="{858A0DDA-BDE4-4921-A322-C27388E308F3}" srcOrd="6" destOrd="0" presId="urn:microsoft.com/office/officeart/2005/8/layout/vList3#1"/>
    <dgm:cxn modelId="{BE848648-EA5D-44BA-93B6-0EDC8C3EE5ED}" type="presParOf" srcId="{858A0DDA-BDE4-4921-A322-C27388E308F3}" destId="{923D0DCB-0808-403C-BF23-54E7E934745F}" srcOrd="0" destOrd="0" presId="urn:microsoft.com/office/officeart/2005/8/layout/vList3#1"/>
    <dgm:cxn modelId="{207D89D1-341A-46F0-90F3-67B81DB61E5F}" type="presParOf" srcId="{858A0DDA-BDE4-4921-A322-C27388E308F3}" destId="{C2F38DA3-0361-4D98-986F-9B42CF67999C}" srcOrd="1" destOrd="0" presId="urn:microsoft.com/office/officeart/2005/8/layout/vList3#1"/>
    <dgm:cxn modelId="{05D65E81-447F-4151-9B72-85A69C3E4388}" type="presParOf" srcId="{9E68373C-719F-41FE-95DF-E5C33E1B2C69}" destId="{B322CD54-36FA-47C5-A253-8DC24EA41CAC}" srcOrd="7" destOrd="0" presId="urn:microsoft.com/office/officeart/2005/8/layout/vList3#1"/>
    <dgm:cxn modelId="{F7A208EA-08AF-4889-AF3B-4597D5BD66AE}" type="presParOf" srcId="{9E68373C-719F-41FE-95DF-E5C33E1B2C69}" destId="{39BB0B45-6234-4E64-8A8B-40D6B6CFE7F7}" srcOrd="8" destOrd="0" presId="urn:microsoft.com/office/officeart/2005/8/layout/vList3#1"/>
    <dgm:cxn modelId="{4E03CB24-3C04-4CED-A5A3-7416D426D498}" type="presParOf" srcId="{39BB0B45-6234-4E64-8A8B-40D6B6CFE7F7}" destId="{A91FE6FA-5585-4133-A09E-378F6816912F}" srcOrd="0" destOrd="0" presId="urn:microsoft.com/office/officeart/2005/8/layout/vList3#1"/>
    <dgm:cxn modelId="{EEE3DB55-24B0-4612-9269-E42566BBE18D}" type="presParOf" srcId="{39BB0B45-6234-4E64-8A8B-40D6B6CFE7F7}" destId="{18F928A4-BC5E-4A0E-8A15-C1E9E7786870}" srcOrd="1" destOrd="0" presId="urn:microsoft.com/office/officeart/2005/8/layout/vList3#1"/>
    <dgm:cxn modelId="{B3B7EF04-CABC-43B3-8D62-FEE729AE08E0}" type="presParOf" srcId="{9E68373C-719F-41FE-95DF-E5C33E1B2C69}" destId="{A7CFB0A0-2EEC-4CAE-864B-71F6CC507C56}" srcOrd="9" destOrd="0" presId="urn:microsoft.com/office/officeart/2005/8/layout/vList3#1"/>
    <dgm:cxn modelId="{2D2B8EBB-556D-427B-8344-7A84C1403DD8}" type="presParOf" srcId="{9E68373C-719F-41FE-95DF-E5C33E1B2C69}" destId="{CB7F48DA-87E6-4327-96C8-775BFE4DB959}" srcOrd="10" destOrd="0" presId="urn:microsoft.com/office/officeart/2005/8/layout/vList3#1"/>
    <dgm:cxn modelId="{5F174836-7DA2-4AAF-9C0C-47B99363E649}" type="presParOf" srcId="{CB7F48DA-87E6-4327-96C8-775BFE4DB959}" destId="{9BE5BB5B-AF1B-4294-B322-840C23F869ED}" srcOrd="0" destOrd="0" presId="urn:microsoft.com/office/officeart/2005/8/layout/vList3#1"/>
    <dgm:cxn modelId="{FFDEC7F6-2D02-47C1-89A1-C9307E32010A}" type="presParOf" srcId="{CB7F48DA-87E6-4327-96C8-775BFE4DB959}" destId="{1E5E7F46-83AB-4687-9E78-6D2258B07704}" srcOrd="1" destOrd="0" presId="urn:microsoft.com/office/officeart/2005/8/layout/vList3#1"/>
    <dgm:cxn modelId="{FA0781AA-0441-463D-B106-62947EAFC79D}" type="presParOf" srcId="{9E68373C-719F-41FE-95DF-E5C33E1B2C69}" destId="{75054430-1FCE-4883-8A9F-0680800F5459}" srcOrd="11" destOrd="0" presId="urn:microsoft.com/office/officeart/2005/8/layout/vList3#1"/>
    <dgm:cxn modelId="{FA82E39B-DAEA-488A-949E-F3393D0B2C9C}" type="presParOf" srcId="{9E68373C-719F-41FE-95DF-E5C33E1B2C69}" destId="{D8E27267-263D-41DD-B9E9-98D5CEA7979F}" srcOrd="12" destOrd="0" presId="urn:microsoft.com/office/officeart/2005/8/layout/vList3#1"/>
    <dgm:cxn modelId="{3B51E224-B6C3-4BC2-9FAD-6D9E5E8A2D58}" type="presParOf" srcId="{D8E27267-263D-41DD-B9E9-98D5CEA7979F}" destId="{5633F999-6D68-4858-BF2F-FA9FD309F057}" srcOrd="0" destOrd="0" presId="urn:microsoft.com/office/officeart/2005/8/layout/vList3#1"/>
    <dgm:cxn modelId="{0A5EE171-51E6-4EFA-9379-646105561AF3}" type="presParOf" srcId="{D8E27267-263D-41DD-B9E9-98D5CEA7979F}" destId="{13B02DBF-C605-4248-9A26-1F6291456F7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5"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ar-EG"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تعريف</a:t>
          </a:r>
          <a:r>
            <a:rPr lang="ar-EG" sz="2400" b="1" baseline="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الإدارة</a:t>
          </a:r>
          <a:endParaRPr lang="ar-SA"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الفاشلون صفاتهم ومسببات الفشل.</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مهارات الادارة الحديثة.</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وظائف الإدارة وخصائصها وفقا للتقنيات الحديثة.</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الهيكل التنظيمي والهيكل الوظيفي للشركة أنواعه وكيفية بناءه.</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المدير الناجح صفاته ومهاراته.</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الناجحون صفاتهم ومهاراتهم.</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مهارات الشخصية الكاريزما.</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DA1F710A-BE25-4EDC-829F-09808211A514}" type="par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F5CD593-0F09-430F-BA28-6F925F002AD6}">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مهارات الابداع ومن هو الشخصية المبدعة وكيف تكون مبدعا .</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627CA6CC-1990-496E-8027-A7ECBD879888}" type="par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4F2217D-2EC4-452B-8CB3-87740E809AFE}" type="sib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DC9942E-BCFB-401E-9D38-CDFC0253C481}">
      <dgm:prSet custT="1"/>
      <dgm:spPr>
        <a:solidFill>
          <a:schemeClr val="accent5">
            <a:lumMod val="75000"/>
          </a:schemeClr>
        </a:solidFill>
      </dgm:spPr>
      <dgm:t>
        <a:bodyPr/>
        <a:lstStyle/>
        <a:p>
          <a:pPr rtl="1"/>
          <a:r>
            <a:rPr lang="ar-EG" sz="2400" b="1" dirty="0">
              <a:effectLst>
                <a:outerShdw blurRad="38100" dist="38100" dir="2700000" algn="tl">
                  <a:srgbClr val="000000">
                    <a:alpha val="43137"/>
                  </a:srgbClr>
                </a:outerShdw>
              </a:effectLst>
              <a:latin typeface="Sakkal Majalla" pitchFamily="2" charset="-78"/>
              <a:cs typeface="Sakkal Majalla" pitchFamily="2" charset="-78"/>
            </a:rPr>
            <a:t>مهارة الحوار والتفاعل مع الأخرين </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597D66C-3451-45BE-96F6-70A9716C315C}" type="par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66C4E808-8AC3-4A78-A8FF-6CCDDE922D19}" type="sib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10"/>
      <dgm:spPr/>
      <dgm:t>
        <a:bodyPr/>
        <a:lstStyle/>
        <a:p>
          <a:endParaRPr lang="en-US"/>
        </a:p>
      </dgm:t>
    </dgm:pt>
    <dgm:pt modelId="{D4E32C85-5569-4FF0-916F-23EF4984E67C}" type="pres">
      <dgm:prSet presAssocID="{B4C0A3D0-5A8C-4314-9DBC-AF9EDF133957}" presName="parentText" presStyleLbl="node1" presStyleIdx="0" presStyleCnt="10"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10"/>
      <dgm:spPr/>
      <dgm:t>
        <a:bodyPr/>
        <a:lstStyle/>
        <a:p>
          <a:endParaRPr lang="en-US"/>
        </a:p>
      </dgm:t>
    </dgm:pt>
    <dgm:pt modelId="{939DFD69-990D-4073-AAD6-7417602EEFC0}" type="pres">
      <dgm:prSet presAssocID="{063E2DF5-CFC0-4258-914A-17CABF778FC4}" presName="parentText" presStyleLbl="node1" presStyleIdx="1" presStyleCnt="10" custScaleX="11824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10"/>
      <dgm:spPr/>
      <dgm:t>
        <a:bodyPr/>
        <a:lstStyle/>
        <a:p>
          <a:endParaRPr lang="en-US"/>
        </a:p>
      </dgm:t>
    </dgm:pt>
    <dgm:pt modelId="{C273170D-5A78-4CF1-A44E-F83490788B23}" type="pres">
      <dgm:prSet presAssocID="{A480E69A-C695-49F9-8217-17738AD3747C}" presName="parentText" presStyleLbl="node1" presStyleIdx="2" presStyleCnt="10" custScaleX="118245">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10"/>
      <dgm:spPr/>
      <dgm:t>
        <a:bodyPr/>
        <a:lstStyle/>
        <a:p>
          <a:endParaRPr lang="en-US"/>
        </a:p>
      </dgm:t>
    </dgm:pt>
    <dgm:pt modelId="{7D2C55E7-7BE3-4DEB-B500-947941F3299E}" type="pres">
      <dgm:prSet presAssocID="{7D5B38F0-9D0F-470F-91E2-8C49BF1D6900}" presName="parentText" presStyleLbl="node1" presStyleIdx="3" presStyleCnt="10"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10"/>
      <dgm:spPr/>
      <dgm:t>
        <a:bodyPr/>
        <a:lstStyle/>
        <a:p>
          <a:endParaRPr lang="en-US"/>
        </a:p>
      </dgm:t>
    </dgm:pt>
    <dgm:pt modelId="{322CD6A1-164B-4C45-9668-E4C1D8A25FC6}" type="pres">
      <dgm:prSet presAssocID="{FA49F3A3-5D5C-4EE8-9F6D-9594D665CC76}" presName="parentText" presStyleLbl="node1" presStyleIdx="4" presStyleCnt="10"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10"/>
      <dgm:spPr/>
      <dgm:t>
        <a:bodyPr/>
        <a:lstStyle/>
        <a:p>
          <a:endParaRPr lang="en-US"/>
        </a:p>
      </dgm:t>
    </dgm:pt>
    <dgm:pt modelId="{5209DA27-ACA1-408E-8802-801ABD425D82}" type="pres">
      <dgm:prSet presAssocID="{16F97C60-F9AC-4442-8A93-648BECCCB978}" presName="parentText" presStyleLbl="node1" presStyleIdx="5" presStyleCnt="10"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10"/>
      <dgm:spPr/>
      <dgm:t>
        <a:bodyPr/>
        <a:lstStyle/>
        <a:p>
          <a:endParaRPr lang="en-US"/>
        </a:p>
      </dgm:t>
    </dgm:pt>
    <dgm:pt modelId="{E7602266-7E4C-4691-B38B-DFF46D1D2BFA}" type="pres">
      <dgm:prSet presAssocID="{594C87C0-F3F0-435A-AA6D-5181E0E62F8D}" presName="parentText" presStyleLbl="node1" presStyleIdx="6" presStyleCnt="10"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10"/>
      <dgm:spPr/>
      <dgm:t>
        <a:bodyPr/>
        <a:lstStyle/>
        <a:p>
          <a:endParaRPr lang="en-US"/>
        </a:p>
      </dgm:t>
    </dgm:pt>
    <dgm:pt modelId="{F454EBE9-5789-4CBA-AA6F-21B0F4C430F6}" type="pres">
      <dgm:prSet presAssocID="{5FB5086C-294F-45F2-B441-92F08EA500A5}" presName="parentText" presStyleLbl="node1" presStyleIdx="7" presStyleCnt="10"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AF7B9454-CE05-4543-BB82-945C67FC2B3F}" type="pres">
      <dgm:prSet presAssocID="{C107B917-A859-4CA9-9456-0BC81082EE84}" presName="spaceBetweenRectangles" presStyleCnt="0"/>
      <dgm:spPr/>
    </dgm:pt>
    <dgm:pt modelId="{96A51E13-080F-4201-81D5-976C0494C150}" type="pres">
      <dgm:prSet presAssocID="{5F5CD593-0F09-430F-BA28-6F925F002AD6}" presName="parentLin" presStyleCnt="0"/>
      <dgm:spPr/>
    </dgm:pt>
    <dgm:pt modelId="{9CAF585F-5B97-4BA3-970D-97B36730C226}" type="pres">
      <dgm:prSet presAssocID="{5F5CD593-0F09-430F-BA28-6F925F002AD6}" presName="parentLeftMargin" presStyleLbl="node1" presStyleIdx="7" presStyleCnt="10"/>
      <dgm:spPr/>
      <dgm:t>
        <a:bodyPr/>
        <a:lstStyle/>
        <a:p>
          <a:endParaRPr lang="en-US"/>
        </a:p>
      </dgm:t>
    </dgm:pt>
    <dgm:pt modelId="{1291CA1F-D570-4B62-8AC0-C9020AF3289A}" type="pres">
      <dgm:prSet presAssocID="{5F5CD593-0F09-430F-BA28-6F925F002AD6}" presName="parentText" presStyleLbl="node1" presStyleIdx="8" presStyleCnt="10" custScaleX="117996">
        <dgm:presLayoutVars>
          <dgm:chMax val="0"/>
          <dgm:bulletEnabled val="1"/>
        </dgm:presLayoutVars>
      </dgm:prSet>
      <dgm:spPr/>
      <dgm:t>
        <a:bodyPr/>
        <a:lstStyle/>
        <a:p>
          <a:endParaRPr lang="en-US"/>
        </a:p>
      </dgm:t>
    </dgm:pt>
    <dgm:pt modelId="{8689DEA7-A02B-4955-9399-027AD153AA49}" type="pres">
      <dgm:prSet presAssocID="{5F5CD593-0F09-430F-BA28-6F925F002AD6}" presName="negativeSpace" presStyleCnt="0"/>
      <dgm:spPr/>
    </dgm:pt>
    <dgm:pt modelId="{9272CC8E-CD48-42F8-873A-32A202977E73}" type="pres">
      <dgm:prSet presAssocID="{5F5CD593-0F09-430F-BA28-6F925F002AD6}" presName="childText" presStyleLbl="conFgAcc1" presStyleIdx="8" presStyleCnt="10" custLinFactNeighborX="468" custLinFactNeighborY="57236">
        <dgm:presLayoutVars>
          <dgm:bulletEnabled val="1"/>
        </dgm:presLayoutVars>
      </dgm:prSet>
      <dgm:spPr>
        <a:solidFill>
          <a:schemeClr val="accent5">
            <a:lumMod val="60000"/>
            <a:lumOff val="40000"/>
            <a:alpha val="90000"/>
          </a:schemeClr>
        </a:solidFill>
      </dgm:spPr>
      <dgm:t>
        <a:bodyPr/>
        <a:lstStyle/>
        <a:p>
          <a:endParaRPr lang="en-US"/>
        </a:p>
      </dgm:t>
    </dgm:pt>
    <dgm:pt modelId="{037A259D-21EC-433E-81D4-76F9C298B991}" type="pres">
      <dgm:prSet presAssocID="{D4F2217D-2EC4-452B-8CB3-87740E809AFE}" presName="spaceBetweenRectangles" presStyleCnt="0"/>
      <dgm:spPr/>
    </dgm:pt>
    <dgm:pt modelId="{0F2B976B-786F-43FD-85F4-EB32271378B6}" type="pres">
      <dgm:prSet presAssocID="{0DC9942E-BCFB-401E-9D38-CDFC0253C481}" presName="parentLin" presStyleCnt="0"/>
      <dgm:spPr/>
    </dgm:pt>
    <dgm:pt modelId="{A54CC9D5-853C-4DD7-B816-C71B33117987}" type="pres">
      <dgm:prSet presAssocID="{0DC9942E-BCFB-401E-9D38-CDFC0253C481}" presName="parentLeftMargin" presStyleLbl="node1" presStyleIdx="8" presStyleCnt="10"/>
      <dgm:spPr/>
      <dgm:t>
        <a:bodyPr/>
        <a:lstStyle/>
        <a:p>
          <a:endParaRPr lang="en-US"/>
        </a:p>
      </dgm:t>
    </dgm:pt>
    <dgm:pt modelId="{C4D36150-20A6-4BD2-96B9-0096A2C651F7}" type="pres">
      <dgm:prSet presAssocID="{0DC9942E-BCFB-401E-9D38-CDFC0253C481}" presName="parentText" presStyleLbl="node1" presStyleIdx="9" presStyleCnt="10" custScaleX="117996">
        <dgm:presLayoutVars>
          <dgm:chMax val="0"/>
          <dgm:bulletEnabled val="1"/>
        </dgm:presLayoutVars>
      </dgm:prSet>
      <dgm:spPr/>
      <dgm:t>
        <a:bodyPr/>
        <a:lstStyle/>
        <a:p>
          <a:endParaRPr lang="en-US"/>
        </a:p>
      </dgm:t>
    </dgm:pt>
    <dgm:pt modelId="{825D860D-6F25-4CA3-B86C-D94F2BE5D00F}" type="pres">
      <dgm:prSet presAssocID="{0DC9942E-BCFB-401E-9D38-CDFC0253C481}" presName="negativeSpace" presStyleCnt="0"/>
      <dgm:spPr/>
    </dgm:pt>
    <dgm:pt modelId="{888C2F0D-8858-45E3-8D2F-508F350D9D3E}" type="pres">
      <dgm:prSet presAssocID="{0DC9942E-BCFB-401E-9D38-CDFC0253C481}" presName="childText" presStyleLbl="conFgAcc1" presStyleIdx="9" presStyleCnt="10" custLinFactNeighborX="468" custLinFactNeighborY="20940">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DCAB7322-7F19-4A0B-803A-B17BCC7AFA92}" type="presOf" srcId="{B4C0A3D0-5A8C-4314-9DBC-AF9EDF133957}" destId="{D4E32C85-5569-4FF0-916F-23EF4984E67C}" srcOrd="1"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FB128777-E5BD-4F0B-B03A-A4B8EC0CC26D}" type="presOf" srcId="{063E2DF5-CFC0-4258-914A-17CABF778FC4}" destId="{939DFD69-990D-4073-AAD6-7417602EEFC0}" srcOrd="1" destOrd="0" presId="urn:microsoft.com/office/officeart/2005/8/layout/list1"/>
    <dgm:cxn modelId="{ED3369BA-03D7-40C0-9563-46F03B0386C1}" type="presOf" srcId="{5FB5086C-294F-45F2-B441-92F08EA500A5}" destId="{F454EBE9-5789-4CBA-AA6F-21B0F4C430F6}" srcOrd="1" destOrd="0" presId="urn:microsoft.com/office/officeart/2005/8/layout/list1"/>
    <dgm:cxn modelId="{5D1A1936-D7D0-43BF-A886-C63C797AD490}" type="presOf" srcId="{5F5CD593-0F09-430F-BA28-6F925F002AD6}" destId="{1291CA1F-D570-4B62-8AC0-C9020AF3289A}" srcOrd="1" destOrd="0" presId="urn:microsoft.com/office/officeart/2005/8/layout/list1"/>
    <dgm:cxn modelId="{65E1FE45-22EA-46FD-B8B3-1D34C66925AF}" type="presOf" srcId="{16F97C60-F9AC-4442-8A93-648BECCCB978}" destId="{E5B44C2F-5E9E-4FA3-9F7C-02457ADCE177}" srcOrd="0" destOrd="0" presId="urn:microsoft.com/office/officeart/2005/8/layout/list1"/>
    <dgm:cxn modelId="{430B5F70-32AF-46AE-B8C5-0E414B361C0A}" type="presOf" srcId="{A480E69A-C695-49F9-8217-17738AD3747C}" destId="{7BA6A84E-6A1D-410A-9BDF-67465BBCC38E}" srcOrd="0" destOrd="0" presId="urn:microsoft.com/office/officeart/2005/8/layout/list1"/>
    <dgm:cxn modelId="{53D86964-ECCF-4126-913D-D3580634A66C}" type="presOf" srcId="{16F97C60-F9AC-4442-8A93-648BECCCB978}" destId="{5209DA27-ACA1-408E-8802-801ABD425D82}" srcOrd="1" destOrd="0" presId="urn:microsoft.com/office/officeart/2005/8/layout/list1"/>
    <dgm:cxn modelId="{891398D9-BA6D-4A80-B7F4-6E0C551D3729}" type="presOf" srcId="{25122EC8-233A-4400-BD01-FADFAFF321A3}" destId="{A12EF3C6-330B-412F-811E-5A61086D9253}" srcOrd="0" destOrd="0" presId="urn:microsoft.com/office/officeart/2005/8/layout/list1"/>
    <dgm:cxn modelId="{560217D8-F6A4-431A-844E-2A87E22A3419}" srcId="{25122EC8-233A-4400-BD01-FADFAFF321A3}" destId="{A480E69A-C695-49F9-8217-17738AD3747C}" srcOrd="2" destOrd="0" parTransId="{B8296031-89CA-4D45-B09F-A8C04021528A}" sibTransId="{C0C9459B-F1B3-4269-8C46-EEDBFCE767BE}"/>
    <dgm:cxn modelId="{FD67149A-76DB-4F56-AC97-AC5DB88ED491}" srcId="{25122EC8-233A-4400-BD01-FADFAFF321A3}" destId="{16F97C60-F9AC-4442-8A93-648BECCCB978}" srcOrd="5" destOrd="0" parTransId="{52A63050-84F2-4618-94CD-76B724803191}" sibTransId="{1D3E066F-A39D-4B70-8B1B-294A27ABF10D}"/>
    <dgm:cxn modelId="{638CFB78-A784-415B-B302-0517B84D0C40}" type="presOf" srcId="{0DC9942E-BCFB-401E-9D38-CDFC0253C481}" destId="{C4D36150-20A6-4BD2-96B9-0096A2C651F7}" srcOrd="1" destOrd="0" presId="urn:microsoft.com/office/officeart/2005/8/layout/list1"/>
    <dgm:cxn modelId="{A90EF995-9441-4E67-8616-D077FD9584EF}" type="presOf" srcId="{5FB5086C-294F-45F2-B441-92F08EA500A5}" destId="{C529E08B-6364-4CCF-935E-6ED2EA7C116A}" srcOrd="0" destOrd="0" presId="urn:microsoft.com/office/officeart/2005/8/layout/list1"/>
    <dgm:cxn modelId="{009A3481-7B96-4F35-A5C7-4A30EAEC297A}" type="presOf" srcId="{594C87C0-F3F0-435A-AA6D-5181E0E62F8D}" destId="{E7602266-7E4C-4691-B38B-DFF46D1D2BFA}" srcOrd="1" destOrd="0" presId="urn:microsoft.com/office/officeart/2005/8/layout/list1"/>
    <dgm:cxn modelId="{A583C5AE-E559-4112-B99C-B4788AFC2FE6}" type="presOf" srcId="{FA49F3A3-5D5C-4EE8-9F6D-9594D665CC76}" destId="{9870B8FB-6489-40FD-9014-473055D16096}" srcOrd="0" destOrd="0" presId="urn:microsoft.com/office/officeart/2005/8/layout/list1"/>
    <dgm:cxn modelId="{4EFCB6A3-F422-4496-AF07-58942ACA1E2C}" type="presOf" srcId="{594C87C0-F3F0-435A-AA6D-5181E0E62F8D}" destId="{E6C2D832-734E-4E92-8022-A4717C2BAAD9}" srcOrd="0" destOrd="0" presId="urn:microsoft.com/office/officeart/2005/8/layout/list1"/>
    <dgm:cxn modelId="{280F0703-2E18-4C9D-B11A-96D50D9C078A}" srcId="{25122EC8-233A-4400-BD01-FADFAFF321A3}" destId="{0DC9942E-BCFB-401E-9D38-CDFC0253C481}" srcOrd="9" destOrd="0" parTransId="{A597D66C-3451-45BE-96F6-70A9716C315C}" sibTransId="{66C4E808-8AC3-4A78-A8FF-6CCDDE922D19}"/>
    <dgm:cxn modelId="{6CBD254E-76C6-487E-B6E6-1B96A720837F}" type="presOf" srcId="{A480E69A-C695-49F9-8217-17738AD3747C}" destId="{C273170D-5A78-4CF1-A44E-F83490788B23}"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7EF7BAB5-9CA1-4304-A4DD-EC4AD934BB24}" type="presOf" srcId="{FA49F3A3-5D5C-4EE8-9F6D-9594D665CC76}" destId="{322CD6A1-164B-4C45-9668-E4C1D8A25FC6}" srcOrd="1"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ADEDBA1D-1586-49A4-A63E-8C15772DE032}" type="presOf" srcId="{063E2DF5-CFC0-4258-914A-17CABF778FC4}" destId="{2E28B640-1467-4669-81AC-194ECC95C778}" srcOrd="0" destOrd="0" presId="urn:microsoft.com/office/officeart/2005/8/layout/list1"/>
    <dgm:cxn modelId="{0E18EF93-1553-4729-84F5-60984EFE0153}" type="presOf" srcId="{5F5CD593-0F09-430F-BA28-6F925F002AD6}" destId="{9CAF585F-5B97-4BA3-970D-97B36730C226}" srcOrd="0" destOrd="0" presId="urn:microsoft.com/office/officeart/2005/8/layout/list1"/>
    <dgm:cxn modelId="{91C34A14-2568-485D-8304-04C3807520F4}" srcId="{25122EC8-233A-4400-BD01-FADFAFF321A3}" destId="{594C87C0-F3F0-435A-AA6D-5181E0E62F8D}" srcOrd="6" destOrd="0" parTransId="{1E22A129-96B5-4233-A6E2-FB2E8FC61882}" sibTransId="{4816F7C1-A84A-4A09-9C2D-267CD848E530}"/>
    <dgm:cxn modelId="{81573F48-3CD9-4687-ABBA-D28D6689DCC5}" type="presOf" srcId="{7D5B38F0-9D0F-470F-91E2-8C49BF1D6900}" destId="{7D2C55E7-7BE3-4DEB-B500-947941F3299E}" srcOrd="1" destOrd="0" presId="urn:microsoft.com/office/officeart/2005/8/layout/list1"/>
    <dgm:cxn modelId="{C1746819-4326-4096-8367-2068C88C74F0}" type="presOf" srcId="{7D5B38F0-9D0F-470F-91E2-8C49BF1D6900}" destId="{016AE2C8-E9A1-413B-A9AD-A2D0C4B72F42}" srcOrd="0"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8E2D6A6C-80E7-4653-8E86-51899D2C61A0}" type="presOf" srcId="{B4C0A3D0-5A8C-4314-9DBC-AF9EDF133957}" destId="{DA94E782-9443-4898-930F-54CF00EF8903}" srcOrd="0" destOrd="0" presId="urn:microsoft.com/office/officeart/2005/8/layout/list1"/>
    <dgm:cxn modelId="{7E809817-F753-48E4-8FDE-48ABBF2596DE}" srcId="{25122EC8-233A-4400-BD01-FADFAFF321A3}" destId="{5F5CD593-0F09-430F-BA28-6F925F002AD6}" srcOrd="8" destOrd="0" parTransId="{627CA6CC-1990-496E-8027-A7ECBD879888}" sibTransId="{D4F2217D-2EC4-452B-8CB3-87740E809AFE}"/>
    <dgm:cxn modelId="{EB21F866-427C-4E72-BA4C-C0B91BB1C4D4}" srcId="{25122EC8-233A-4400-BD01-FADFAFF321A3}" destId="{7D5B38F0-9D0F-470F-91E2-8C49BF1D6900}" srcOrd="3" destOrd="0" parTransId="{325A5603-503D-4588-9F4D-A6E06B578290}" sibTransId="{DDE6BBFE-D2B1-4650-AD54-56A36E1C151B}"/>
    <dgm:cxn modelId="{4A1AE85A-A1F3-4A70-8133-62531E1CB126}" type="presOf" srcId="{0DC9942E-BCFB-401E-9D38-CDFC0253C481}" destId="{A54CC9D5-853C-4DD7-B816-C71B33117987}" srcOrd="0" destOrd="0" presId="urn:microsoft.com/office/officeart/2005/8/layout/list1"/>
    <dgm:cxn modelId="{1A04E2DD-FCC1-43C1-83E9-8F4098D1413C}" type="presParOf" srcId="{A12EF3C6-330B-412F-811E-5A61086D9253}" destId="{BDC8BF63-7E8C-41CE-ACE0-08F1DDE83166}" srcOrd="0" destOrd="0" presId="urn:microsoft.com/office/officeart/2005/8/layout/list1"/>
    <dgm:cxn modelId="{34743E5C-50FC-4046-BF9A-F7428AFFBBF8}" type="presParOf" srcId="{BDC8BF63-7E8C-41CE-ACE0-08F1DDE83166}" destId="{DA94E782-9443-4898-930F-54CF00EF8903}" srcOrd="0" destOrd="0" presId="urn:microsoft.com/office/officeart/2005/8/layout/list1"/>
    <dgm:cxn modelId="{F8B5DED9-037A-4F2A-872A-8AFF7DC6CD8F}" type="presParOf" srcId="{BDC8BF63-7E8C-41CE-ACE0-08F1DDE83166}" destId="{D4E32C85-5569-4FF0-916F-23EF4984E67C}" srcOrd="1" destOrd="0" presId="urn:microsoft.com/office/officeart/2005/8/layout/list1"/>
    <dgm:cxn modelId="{832BAC08-D072-4402-A536-DB85562DD3EA}" type="presParOf" srcId="{A12EF3C6-330B-412F-811E-5A61086D9253}" destId="{8F03AE3B-AF14-43E2-9AC1-ED3888480187}" srcOrd="1" destOrd="0" presId="urn:microsoft.com/office/officeart/2005/8/layout/list1"/>
    <dgm:cxn modelId="{E78F00A9-AE1A-4B85-8DBC-7C1160780CD4}" type="presParOf" srcId="{A12EF3C6-330B-412F-811E-5A61086D9253}" destId="{0BCB2850-FFE0-4AC6-BF80-4716DE6D5D8A}" srcOrd="2" destOrd="0" presId="urn:microsoft.com/office/officeart/2005/8/layout/list1"/>
    <dgm:cxn modelId="{6EAFC113-328F-424C-AFA9-312E2F178525}" type="presParOf" srcId="{A12EF3C6-330B-412F-811E-5A61086D9253}" destId="{3A7270B6-3823-4FB3-B61E-473018C0EFDA}" srcOrd="3" destOrd="0" presId="urn:microsoft.com/office/officeart/2005/8/layout/list1"/>
    <dgm:cxn modelId="{BA1E70CD-DE9B-4DF0-AABF-84D8CC7B720F}" type="presParOf" srcId="{A12EF3C6-330B-412F-811E-5A61086D9253}" destId="{2499E6BB-496F-4B6E-A434-EA28FD3D424E}" srcOrd="4" destOrd="0" presId="urn:microsoft.com/office/officeart/2005/8/layout/list1"/>
    <dgm:cxn modelId="{7DCF122B-DED9-4CFD-90EC-C06D5F43AC82}" type="presParOf" srcId="{2499E6BB-496F-4B6E-A434-EA28FD3D424E}" destId="{2E28B640-1467-4669-81AC-194ECC95C778}" srcOrd="0" destOrd="0" presId="urn:microsoft.com/office/officeart/2005/8/layout/list1"/>
    <dgm:cxn modelId="{CBDCEF04-9BC7-4CF9-99B3-246ADC552D3B}" type="presParOf" srcId="{2499E6BB-496F-4B6E-A434-EA28FD3D424E}" destId="{939DFD69-990D-4073-AAD6-7417602EEFC0}" srcOrd="1" destOrd="0" presId="urn:microsoft.com/office/officeart/2005/8/layout/list1"/>
    <dgm:cxn modelId="{1421BC1E-D8BB-482A-A448-61787FBEFA88}" type="presParOf" srcId="{A12EF3C6-330B-412F-811E-5A61086D9253}" destId="{FC2FC7AA-E45B-4FC1-92B5-08619C2B87D7}" srcOrd="5" destOrd="0" presId="urn:microsoft.com/office/officeart/2005/8/layout/list1"/>
    <dgm:cxn modelId="{AA404D78-EB7C-4D0C-9621-71E2261C67E5}" type="presParOf" srcId="{A12EF3C6-330B-412F-811E-5A61086D9253}" destId="{15231730-4120-474C-BF57-7C2CFD20A772}" srcOrd="6" destOrd="0" presId="urn:microsoft.com/office/officeart/2005/8/layout/list1"/>
    <dgm:cxn modelId="{03CE294F-116D-4CAF-8407-BA77A9A66244}" type="presParOf" srcId="{A12EF3C6-330B-412F-811E-5A61086D9253}" destId="{AE488279-FCFA-47EB-8514-EC1BD6E42F23}" srcOrd="7" destOrd="0" presId="urn:microsoft.com/office/officeart/2005/8/layout/list1"/>
    <dgm:cxn modelId="{FF39F5A5-5C0F-4950-B200-7A921E9D5AB6}" type="presParOf" srcId="{A12EF3C6-330B-412F-811E-5A61086D9253}" destId="{E5870191-93D8-4C87-8C29-D4E4DD2777F2}" srcOrd="8" destOrd="0" presId="urn:microsoft.com/office/officeart/2005/8/layout/list1"/>
    <dgm:cxn modelId="{3EA539E4-CDC0-48C0-934A-4D7C8F8509C0}" type="presParOf" srcId="{E5870191-93D8-4C87-8C29-D4E4DD2777F2}" destId="{7BA6A84E-6A1D-410A-9BDF-67465BBCC38E}" srcOrd="0" destOrd="0" presId="urn:microsoft.com/office/officeart/2005/8/layout/list1"/>
    <dgm:cxn modelId="{7BDE4845-2477-46E4-AE10-49996C7823D1}" type="presParOf" srcId="{E5870191-93D8-4C87-8C29-D4E4DD2777F2}" destId="{C273170D-5A78-4CF1-A44E-F83490788B23}" srcOrd="1" destOrd="0" presId="urn:microsoft.com/office/officeart/2005/8/layout/list1"/>
    <dgm:cxn modelId="{0CE356B5-F213-45D0-AFC7-1004B3357470}" type="presParOf" srcId="{A12EF3C6-330B-412F-811E-5A61086D9253}" destId="{99E19857-11C6-4B44-9CD2-508039BCD45E}" srcOrd="9" destOrd="0" presId="urn:microsoft.com/office/officeart/2005/8/layout/list1"/>
    <dgm:cxn modelId="{462C5C99-AB37-4A4A-BE7B-2CDA1E41EACD}" type="presParOf" srcId="{A12EF3C6-330B-412F-811E-5A61086D9253}" destId="{20F6B797-9584-4405-89A8-20AC5BDCBBFC}" srcOrd="10" destOrd="0" presId="urn:microsoft.com/office/officeart/2005/8/layout/list1"/>
    <dgm:cxn modelId="{844A4175-D012-4C7C-A5CC-33B2AF50B1FB}" type="presParOf" srcId="{A12EF3C6-330B-412F-811E-5A61086D9253}" destId="{BC52727E-D845-4942-AB97-9C8A44FD0083}" srcOrd="11" destOrd="0" presId="urn:microsoft.com/office/officeart/2005/8/layout/list1"/>
    <dgm:cxn modelId="{DAEFCD55-BE45-4A08-B92B-C38A2415B2A4}" type="presParOf" srcId="{A12EF3C6-330B-412F-811E-5A61086D9253}" destId="{2F5D45B4-029D-46C8-ADE2-2CF17635B23B}" srcOrd="12" destOrd="0" presId="urn:microsoft.com/office/officeart/2005/8/layout/list1"/>
    <dgm:cxn modelId="{2EDEE956-B445-4CA6-8459-77BCE46984F0}" type="presParOf" srcId="{2F5D45B4-029D-46C8-ADE2-2CF17635B23B}" destId="{016AE2C8-E9A1-413B-A9AD-A2D0C4B72F42}" srcOrd="0" destOrd="0" presId="urn:microsoft.com/office/officeart/2005/8/layout/list1"/>
    <dgm:cxn modelId="{446D7889-7C14-418D-9A92-CF5B46B0443C}" type="presParOf" srcId="{2F5D45B4-029D-46C8-ADE2-2CF17635B23B}" destId="{7D2C55E7-7BE3-4DEB-B500-947941F3299E}" srcOrd="1" destOrd="0" presId="urn:microsoft.com/office/officeart/2005/8/layout/list1"/>
    <dgm:cxn modelId="{146BFCD8-3C36-47FA-A4DD-3405540D65E6}" type="presParOf" srcId="{A12EF3C6-330B-412F-811E-5A61086D9253}" destId="{8B64B85B-D030-482A-87ED-0C484AC639F9}" srcOrd="13" destOrd="0" presId="urn:microsoft.com/office/officeart/2005/8/layout/list1"/>
    <dgm:cxn modelId="{84B14DFF-1D88-4FFB-A319-7627C8740EEA}" type="presParOf" srcId="{A12EF3C6-330B-412F-811E-5A61086D9253}" destId="{FC09EED1-CC9D-49F0-B16D-337C2E89A25D}" srcOrd="14" destOrd="0" presId="urn:microsoft.com/office/officeart/2005/8/layout/list1"/>
    <dgm:cxn modelId="{C6ED2607-8EB7-44A8-A413-CD1B29B6C4D1}" type="presParOf" srcId="{A12EF3C6-330B-412F-811E-5A61086D9253}" destId="{56682EEA-5216-4380-A771-2E44697EE027}" srcOrd="15" destOrd="0" presId="urn:microsoft.com/office/officeart/2005/8/layout/list1"/>
    <dgm:cxn modelId="{8C2DC749-1C24-4EED-B392-60195F1E81AE}" type="presParOf" srcId="{A12EF3C6-330B-412F-811E-5A61086D9253}" destId="{38D91EFF-8EF6-49C7-8377-72322598919D}" srcOrd="16" destOrd="0" presId="urn:microsoft.com/office/officeart/2005/8/layout/list1"/>
    <dgm:cxn modelId="{19CBC79E-1629-4673-A243-DF8FD3783188}" type="presParOf" srcId="{38D91EFF-8EF6-49C7-8377-72322598919D}" destId="{9870B8FB-6489-40FD-9014-473055D16096}" srcOrd="0" destOrd="0" presId="urn:microsoft.com/office/officeart/2005/8/layout/list1"/>
    <dgm:cxn modelId="{AE48EC64-6A74-448C-8746-93FFE4426CF3}" type="presParOf" srcId="{38D91EFF-8EF6-49C7-8377-72322598919D}" destId="{322CD6A1-164B-4C45-9668-E4C1D8A25FC6}" srcOrd="1" destOrd="0" presId="urn:microsoft.com/office/officeart/2005/8/layout/list1"/>
    <dgm:cxn modelId="{D55DD66B-5167-4435-B928-7D9ECD494799}" type="presParOf" srcId="{A12EF3C6-330B-412F-811E-5A61086D9253}" destId="{317137A7-A450-4B00-B756-48058D668BF7}" srcOrd="17" destOrd="0" presId="urn:microsoft.com/office/officeart/2005/8/layout/list1"/>
    <dgm:cxn modelId="{0C823B31-8D8E-4F98-9F24-66E7E03E3812}" type="presParOf" srcId="{A12EF3C6-330B-412F-811E-5A61086D9253}" destId="{7DC6585B-F5D3-4CE7-9B04-B3795880189C}" srcOrd="18" destOrd="0" presId="urn:microsoft.com/office/officeart/2005/8/layout/list1"/>
    <dgm:cxn modelId="{9AD18BBE-3A7F-4B49-AB4C-46C40C6A7BE8}" type="presParOf" srcId="{A12EF3C6-330B-412F-811E-5A61086D9253}" destId="{7014D597-3DA9-4C23-9680-EC5D50B39A53}" srcOrd="19" destOrd="0" presId="urn:microsoft.com/office/officeart/2005/8/layout/list1"/>
    <dgm:cxn modelId="{3DCAA0D7-78A8-4E1F-BBFA-61038930E0D9}" type="presParOf" srcId="{A12EF3C6-330B-412F-811E-5A61086D9253}" destId="{E21F896F-1B8E-4D9C-A53D-DA7ED849B88A}" srcOrd="20" destOrd="0" presId="urn:microsoft.com/office/officeart/2005/8/layout/list1"/>
    <dgm:cxn modelId="{98BB15F1-4DBC-4AE3-835E-4F1196757DDF}" type="presParOf" srcId="{E21F896F-1B8E-4D9C-A53D-DA7ED849B88A}" destId="{E5B44C2F-5E9E-4FA3-9F7C-02457ADCE177}" srcOrd="0" destOrd="0" presId="urn:microsoft.com/office/officeart/2005/8/layout/list1"/>
    <dgm:cxn modelId="{7A3CE7FC-8082-456A-9E64-79CA760DE127}" type="presParOf" srcId="{E21F896F-1B8E-4D9C-A53D-DA7ED849B88A}" destId="{5209DA27-ACA1-408E-8802-801ABD425D82}" srcOrd="1" destOrd="0" presId="urn:microsoft.com/office/officeart/2005/8/layout/list1"/>
    <dgm:cxn modelId="{9BA78B44-D32C-4487-83B2-A898794796AD}" type="presParOf" srcId="{A12EF3C6-330B-412F-811E-5A61086D9253}" destId="{D3EB69D4-C67E-464E-B31E-3E0C15FAB306}" srcOrd="21" destOrd="0" presId="urn:microsoft.com/office/officeart/2005/8/layout/list1"/>
    <dgm:cxn modelId="{A9FA86F0-BF9A-4AD2-9D19-E3B8954C3989}" type="presParOf" srcId="{A12EF3C6-330B-412F-811E-5A61086D9253}" destId="{F945B52B-9952-460D-92AB-D4EF82DCD4FA}" srcOrd="22" destOrd="0" presId="urn:microsoft.com/office/officeart/2005/8/layout/list1"/>
    <dgm:cxn modelId="{94C2E620-CC02-40C5-8073-1A290CF84DD1}" type="presParOf" srcId="{A12EF3C6-330B-412F-811E-5A61086D9253}" destId="{2EB6F623-66B3-4FC3-9D2E-C177646E0F2E}" srcOrd="23" destOrd="0" presId="urn:microsoft.com/office/officeart/2005/8/layout/list1"/>
    <dgm:cxn modelId="{389E0CEE-2F8C-4FF4-9462-25D7DBD2ADFB}" type="presParOf" srcId="{A12EF3C6-330B-412F-811E-5A61086D9253}" destId="{E5E1D072-F2CF-49C2-A589-B8C7F3798BE6}" srcOrd="24" destOrd="0" presId="urn:microsoft.com/office/officeart/2005/8/layout/list1"/>
    <dgm:cxn modelId="{4AE62EA3-52CB-402A-912E-225C31756A27}" type="presParOf" srcId="{E5E1D072-F2CF-49C2-A589-B8C7F3798BE6}" destId="{E6C2D832-734E-4E92-8022-A4717C2BAAD9}" srcOrd="0" destOrd="0" presId="urn:microsoft.com/office/officeart/2005/8/layout/list1"/>
    <dgm:cxn modelId="{9B5584EC-A5E9-4C5D-BF34-7FECEBE52696}" type="presParOf" srcId="{E5E1D072-F2CF-49C2-A589-B8C7F3798BE6}" destId="{E7602266-7E4C-4691-B38B-DFF46D1D2BFA}" srcOrd="1" destOrd="0" presId="urn:microsoft.com/office/officeart/2005/8/layout/list1"/>
    <dgm:cxn modelId="{39B26F04-A98E-445B-98DC-9C223ACE5D9E}" type="presParOf" srcId="{A12EF3C6-330B-412F-811E-5A61086D9253}" destId="{28F32697-A7B0-4B96-9764-72A323AA409E}" srcOrd="25" destOrd="0" presId="urn:microsoft.com/office/officeart/2005/8/layout/list1"/>
    <dgm:cxn modelId="{9811B102-A6B6-4AA8-8A43-6061EF533624}" type="presParOf" srcId="{A12EF3C6-330B-412F-811E-5A61086D9253}" destId="{5901AB4A-985E-4A7B-B7DE-B29FF2B189CE}" srcOrd="26" destOrd="0" presId="urn:microsoft.com/office/officeart/2005/8/layout/list1"/>
    <dgm:cxn modelId="{4BB12E15-6229-493C-BA92-F985BD77B2D1}" type="presParOf" srcId="{A12EF3C6-330B-412F-811E-5A61086D9253}" destId="{58F71F0B-5623-43DE-A38E-2BB9D8069EDE}" srcOrd="27" destOrd="0" presId="urn:microsoft.com/office/officeart/2005/8/layout/list1"/>
    <dgm:cxn modelId="{FC2CC6BB-B3D3-4D1F-94D4-B795A7F6AC26}" type="presParOf" srcId="{A12EF3C6-330B-412F-811E-5A61086D9253}" destId="{D30FF8C5-49FE-4F61-82F2-18B08D36CBB1}" srcOrd="28" destOrd="0" presId="urn:microsoft.com/office/officeart/2005/8/layout/list1"/>
    <dgm:cxn modelId="{4D6F1DFB-FA3D-4999-B3CC-5144F5BF968B}" type="presParOf" srcId="{D30FF8C5-49FE-4F61-82F2-18B08D36CBB1}" destId="{C529E08B-6364-4CCF-935E-6ED2EA7C116A}" srcOrd="0" destOrd="0" presId="urn:microsoft.com/office/officeart/2005/8/layout/list1"/>
    <dgm:cxn modelId="{8A58D924-5BAB-4978-B63E-9A36CAA85864}" type="presParOf" srcId="{D30FF8C5-49FE-4F61-82F2-18B08D36CBB1}" destId="{F454EBE9-5789-4CBA-AA6F-21B0F4C430F6}" srcOrd="1" destOrd="0" presId="urn:microsoft.com/office/officeart/2005/8/layout/list1"/>
    <dgm:cxn modelId="{46AD7B82-1787-4A0D-BDB1-CCA20874059B}" type="presParOf" srcId="{A12EF3C6-330B-412F-811E-5A61086D9253}" destId="{27CFD48A-EC6A-4063-8A4A-A1E4795A86CD}" srcOrd="29" destOrd="0" presId="urn:microsoft.com/office/officeart/2005/8/layout/list1"/>
    <dgm:cxn modelId="{27CCE30F-1CC6-4F57-AB99-1C6AE4539911}" type="presParOf" srcId="{A12EF3C6-330B-412F-811E-5A61086D9253}" destId="{469E1E59-E76B-4D17-A4D2-D54B2E2ED7B3}" srcOrd="30" destOrd="0" presId="urn:microsoft.com/office/officeart/2005/8/layout/list1"/>
    <dgm:cxn modelId="{A50A6A5A-9BD3-4642-8794-2B018CC5E332}" type="presParOf" srcId="{A12EF3C6-330B-412F-811E-5A61086D9253}" destId="{AF7B9454-CE05-4543-BB82-945C67FC2B3F}" srcOrd="31" destOrd="0" presId="urn:microsoft.com/office/officeart/2005/8/layout/list1"/>
    <dgm:cxn modelId="{A65D953A-507E-434E-8536-59BDA5F1F112}" type="presParOf" srcId="{A12EF3C6-330B-412F-811E-5A61086D9253}" destId="{96A51E13-080F-4201-81D5-976C0494C150}" srcOrd="32" destOrd="0" presId="urn:microsoft.com/office/officeart/2005/8/layout/list1"/>
    <dgm:cxn modelId="{171708DB-8467-42EB-ADED-EA924B9CFAC9}" type="presParOf" srcId="{96A51E13-080F-4201-81D5-976C0494C150}" destId="{9CAF585F-5B97-4BA3-970D-97B36730C226}" srcOrd="0" destOrd="0" presId="urn:microsoft.com/office/officeart/2005/8/layout/list1"/>
    <dgm:cxn modelId="{046853CD-0592-467D-85C2-2FF86E57FD57}" type="presParOf" srcId="{96A51E13-080F-4201-81D5-976C0494C150}" destId="{1291CA1F-D570-4B62-8AC0-C9020AF3289A}" srcOrd="1" destOrd="0" presId="urn:microsoft.com/office/officeart/2005/8/layout/list1"/>
    <dgm:cxn modelId="{7534EAB3-18E2-4A84-81A6-617B2562A1FC}" type="presParOf" srcId="{A12EF3C6-330B-412F-811E-5A61086D9253}" destId="{8689DEA7-A02B-4955-9399-027AD153AA49}" srcOrd="33" destOrd="0" presId="urn:microsoft.com/office/officeart/2005/8/layout/list1"/>
    <dgm:cxn modelId="{4771E76D-63CB-4A55-B48D-F7D773EDA53D}" type="presParOf" srcId="{A12EF3C6-330B-412F-811E-5A61086D9253}" destId="{9272CC8E-CD48-42F8-873A-32A202977E73}" srcOrd="34" destOrd="0" presId="urn:microsoft.com/office/officeart/2005/8/layout/list1"/>
    <dgm:cxn modelId="{99374C12-1D4D-4A2E-AF03-4D3C5F45940B}" type="presParOf" srcId="{A12EF3C6-330B-412F-811E-5A61086D9253}" destId="{037A259D-21EC-433E-81D4-76F9C298B991}" srcOrd="35" destOrd="0" presId="urn:microsoft.com/office/officeart/2005/8/layout/list1"/>
    <dgm:cxn modelId="{B7321A07-2A94-4275-A734-15BD4818682C}" type="presParOf" srcId="{A12EF3C6-330B-412F-811E-5A61086D9253}" destId="{0F2B976B-786F-43FD-85F4-EB32271378B6}" srcOrd="36" destOrd="0" presId="urn:microsoft.com/office/officeart/2005/8/layout/list1"/>
    <dgm:cxn modelId="{7CD132FF-160C-4970-B73E-BB87F0A642BE}" type="presParOf" srcId="{0F2B976B-786F-43FD-85F4-EB32271378B6}" destId="{A54CC9D5-853C-4DD7-B816-C71B33117987}" srcOrd="0" destOrd="0" presId="urn:microsoft.com/office/officeart/2005/8/layout/list1"/>
    <dgm:cxn modelId="{19B9BE78-85F4-48F1-9DB5-26F324776008}" type="presParOf" srcId="{0F2B976B-786F-43FD-85F4-EB32271378B6}" destId="{C4D36150-20A6-4BD2-96B9-0096A2C651F7}" srcOrd="1" destOrd="0" presId="urn:microsoft.com/office/officeart/2005/8/layout/list1"/>
    <dgm:cxn modelId="{6B529A95-A77C-48A0-9B23-DC4B71213AF4}" type="presParOf" srcId="{A12EF3C6-330B-412F-811E-5A61086D9253}" destId="{825D860D-6F25-4CA3-B86C-D94F2BE5D00F}" srcOrd="37" destOrd="0" presId="urn:microsoft.com/office/officeart/2005/8/layout/list1"/>
    <dgm:cxn modelId="{4735245D-5E74-4875-9CAB-50C1348FA9EE}" type="presParOf" srcId="{A12EF3C6-330B-412F-811E-5A61086D9253}" destId="{888C2F0D-8858-45E3-8D2F-508F350D9D3E}"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AE11E8-688C-49A9-B6D3-E8CD697D4C51}" type="doc">
      <dgm:prSet loTypeId="urn:microsoft.com/office/officeart/2008/layout/AscendingPictureAccentProcess" loCatId="process" qsTypeId="urn:microsoft.com/office/officeart/2005/8/quickstyle/3d2#2" qsCatId="3D" csTypeId="urn:microsoft.com/office/officeart/2005/8/colors/colorful5" csCatId="colorful" phldr="1"/>
      <dgm:spPr/>
      <dgm:t>
        <a:bodyPr/>
        <a:lstStyle/>
        <a:p>
          <a:pPr rtl="1"/>
          <a:endParaRPr lang="ar-SA"/>
        </a:p>
      </dgm:t>
    </dgm:pt>
    <dgm:pt modelId="{FEDFAD2D-E35A-4405-ACF4-E5AD7345B9D9}">
      <dgm:prSet phldrT="[Text]" custT="1"/>
      <dgm:spPr>
        <a:solidFill>
          <a:schemeClr val="accent6">
            <a:lumMod val="50000"/>
          </a:schemeClr>
        </a:solidFill>
      </dgm:spPr>
      <dgm:t>
        <a:bodyPr/>
        <a:lstStyle/>
        <a:p>
          <a:pPr algn="justLow" rtl="1"/>
          <a:r>
            <a:rPr lang="ar-YE" sz="2400" b="1" dirty="0"/>
            <a:t>اعداد المدرب المحترف</a:t>
          </a:r>
          <a:r>
            <a:rPr lang="ar-SA" sz="2400" b="1" dirty="0"/>
            <a:t> المعتمد          </a:t>
          </a:r>
          <a:r>
            <a:rPr lang="ar-YE" sz="2400" b="1" dirty="0"/>
            <a:t> </a:t>
          </a:r>
          <a:r>
            <a:rPr lang="ar-SA" sz="2400" b="1" dirty="0"/>
            <a:t>(50 ساعة)</a:t>
          </a:r>
        </a:p>
      </dgm:t>
    </dgm:pt>
    <dgm:pt modelId="{DC819A32-CC26-48D5-835F-8B5AE13304CF}" type="parTrans" cxnId="{AC9EDFD7-9997-4174-8E8C-F321410AD1DE}">
      <dgm:prSet/>
      <dgm:spPr/>
      <dgm:t>
        <a:bodyPr/>
        <a:lstStyle/>
        <a:p>
          <a:pPr rtl="1"/>
          <a:endParaRPr lang="ar-SA"/>
        </a:p>
      </dgm:t>
    </dgm:pt>
    <dgm:pt modelId="{FB469F41-E9C9-4748-8274-197DF4DA9D1A}" type="sibTrans" cxnId="{AC9EDFD7-9997-4174-8E8C-F321410AD1DE}">
      <dgm:prSet/>
      <dgm:spPr/>
      <dgm:t>
        <a:bodyPr/>
        <a:lstStyle/>
        <a:p>
          <a:pPr rtl="1"/>
          <a:endParaRPr lang="ar-SA"/>
        </a:p>
      </dgm:t>
    </dgm:pt>
    <dgm:pt modelId="{D61A7F43-9D4F-430F-99B5-8577A90EF0A2}">
      <dgm:prSet phldrT="[Text]" custT="1"/>
      <dgm:spPr>
        <a:solidFill>
          <a:schemeClr val="accent6">
            <a:lumMod val="50000"/>
          </a:schemeClr>
        </a:solidFill>
      </dgm:spPr>
      <dgm:t>
        <a:bodyPr/>
        <a:lstStyle/>
        <a:p>
          <a:pPr algn="r" rtl="1"/>
          <a:r>
            <a:rPr lang="ar-SA" sz="2400" b="1" dirty="0"/>
            <a:t>مهارات إعداد الحقائب التدريبية الاحترافية      (16 ساعة)</a:t>
          </a:r>
        </a:p>
      </dgm:t>
    </dgm:pt>
    <dgm:pt modelId="{6B1D4732-A619-426F-A478-F589F46BCD83}" type="parTrans" cxnId="{176F1284-A71A-4ACC-A94A-7686F0970589}">
      <dgm:prSet/>
      <dgm:spPr/>
      <dgm:t>
        <a:bodyPr/>
        <a:lstStyle/>
        <a:p>
          <a:pPr rtl="1"/>
          <a:endParaRPr lang="ar-SA"/>
        </a:p>
      </dgm:t>
    </dgm:pt>
    <dgm:pt modelId="{FD4A79B2-D21C-4CE0-9D1F-02CE8C60C7E6}" type="sibTrans" cxnId="{176F1284-A71A-4ACC-A94A-7686F0970589}">
      <dgm:prSet/>
      <dgm:spPr/>
      <dgm:t>
        <a:bodyPr/>
        <a:lstStyle/>
        <a:p>
          <a:pPr rtl="1"/>
          <a:endParaRPr lang="ar-SA"/>
        </a:p>
      </dgm:t>
    </dgm:pt>
    <dgm:pt modelId="{78D534F4-F5EA-4082-ADA3-9E41157C9CD2}">
      <dgm:prSet custT="1"/>
      <dgm:spPr>
        <a:solidFill>
          <a:schemeClr val="accent6">
            <a:lumMod val="50000"/>
          </a:schemeClr>
        </a:solidFill>
      </dgm:spPr>
      <dgm:t>
        <a:bodyPr/>
        <a:lstStyle/>
        <a:p>
          <a:pPr algn="r" rtl="1"/>
          <a:r>
            <a:rPr lang="ar-SA" sz="2400" b="1" dirty="0"/>
            <a:t>مهارات إدارة مراكز التدريب		(20 ساعة) </a:t>
          </a:r>
        </a:p>
      </dgm:t>
    </dgm:pt>
    <dgm:pt modelId="{C96BF578-A883-45B9-9535-DEF094F159E1}" type="parTrans" cxnId="{2092683A-4E01-424F-97B1-4840059C3609}">
      <dgm:prSet/>
      <dgm:spPr/>
      <dgm:t>
        <a:bodyPr/>
        <a:lstStyle/>
        <a:p>
          <a:pPr rtl="1"/>
          <a:endParaRPr lang="ar-SA"/>
        </a:p>
      </dgm:t>
    </dgm:pt>
    <dgm:pt modelId="{0C638960-3702-4592-A86D-34002BE05296}" type="sibTrans" cxnId="{2092683A-4E01-424F-97B1-4840059C3609}">
      <dgm:prSet/>
      <dgm:spPr/>
      <dgm:t>
        <a:bodyPr/>
        <a:lstStyle/>
        <a:p>
          <a:pPr rtl="1"/>
          <a:endParaRPr lang="ar-SA"/>
        </a:p>
      </dgm:t>
    </dgm:pt>
    <dgm:pt modelId="{53C5D4ED-AB1E-4102-A13A-8E75FEA2E7D3}" type="pres">
      <dgm:prSet presAssocID="{12AE11E8-688C-49A9-B6D3-E8CD697D4C51}" presName="Name0" presStyleCnt="0">
        <dgm:presLayoutVars>
          <dgm:chMax val="7"/>
          <dgm:chPref val="7"/>
          <dgm:dir val="rev"/>
        </dgm:presLayoutVars>
      </dgm:prSet>
      <dgm:spPr/>
      <dgm:t>
        <a:bodyPr/>
        <a:lstStyle/>
        <a:p>
          <a:endParaRPr lang="en-US"/>
        </a:p>
      </dgm:t>
    </dgm:pt>
    <dgm:pt modelId="{8BE8F5A9-45BD-402D-A8F0-02CCA2575114}" type="pres">
      <dgm:prSet presAssocID="{12AE11E8-688C-49A9-B6D3-E8CD697D4C51}" presName="dot1" presStyleLbl="alignNode1" presStyleIdx="0" presStyleCnt="12" custLinFactX="1076585" custLinFactY="2432" custLinFactNeighborX="1100000" custLinFactNeighborY="100000"/>
      <dgm:spPr/>
    </dgm:pt>
    <dgm:pt modelId="{858C0B2F-B880-49A5-AEE1-52444CEDA7F4}" type="pres">
      <dgm:prSet presAssocID="{12AE11E8-688C-49A9-B6D3-E8CD697D4C51}" presName="dot2" presStyleLbl="alignNode1" presStyleIdx="1" presStyleCnt="12" custLinFactX="1076585" custLinFactY="2432" custLinFactNeighborX="1100000" custLinFactNeighborY="100000"/>
      <dgm:spPr/>
    </dgm:pt>
    <dgm:pt modelId="{6D7D736A-9F9B-4F93-9081-F8F8F6C79052}" type="pres">
      <dgm:prSet presAssocID="{12AE11E8-688C-49A9-B6D3-E8CD697D4C51}" presName="dot3" presStyleLbl="alignNode1" presStyleIdx="2" presStyleCnt="12" custLinFactX="1076585" custLinFactY="2432" custLinFactNeighborX="1100000" custLinFactNeighborY="100000"/>
      <dgm:spPr/>
    </dgm:pt>
    <dgm:pt modelId="{4ACF00CD-5543-4750-9164-6EE8B800E184}" type="pres">
      <dgm:prSet presAssocID="{12AE11E8-688C-49A9-B6D3-E8CD697D4C51}" presName="dot4" presStyleLbl="alignNode1" presStyleIdx="3" presStyleCnt="12" custLinFactX="1076585" custLinFactY="2432" custLinFactNeighborX="1100000" custLinFactNeighborY="100000"/>
      <dgm:spPr/>
    </dgm:pt>
    <dgm:pt modelId="{724290A4-69F0-4133-86FF-D78770CBD952}" type="pres">
      <dgm:prSet presAssocID="{12AE11E8-688C-49A9-B6D3-E8CD697D4C51}" presName="dot5" presStyleLbl="alignNode1" presStyleIdx="4" presStyleCnt="12" custLinFactX="1076585" custLinFactY="2432" custLinFactNeighborX="1100000" custLinFactNeighborY="100000"/>
      <dgm:spPr/>
    </dgm:pt>
    <dgm:pt modelId="{4942CA36-C7F1-4BFB-A132-16921353EAF4}" type="pres">
      <dgm:prSet presAssocID="{12AE11E8-688C-49A9-B6D3-E8CD697D4C51}" presName="dotArrow1" presStyleLbl="alignNode1" presStyleIdx="5" presStyleCnt="12" custLinFactX="1076585" custLinFactY="2432" custLinFactNeighborX="1100000" custLinFactNeighborY="100000"/>
      <dgm:spPr/>
    </dgm:pt>
    <dgm:pt modelId="{0D75D107-F84B-47B5-8766-3C2936918D32}" type="pres">
      <dgm:prSet presAssocID="{12AE11E8-688C-49A9-B6D3-E8CD697D4C51}" presName="dotArrow2" presStyleLbl="alignNode1" presStyleIdx="6" presStyleCnt="12" custLinFactX="1076585" custLinFactY="2432" custLinFactNeighborX="1100000" custLinFactNeighborY="100000"/>
      <dgm:spPr/>
    </dgm:pt>
    <dgm:pt modelId="{1EC7536F-32FA-4C76-93C5-285EDA2720A3}" type="pres">
      <dgm:prSet presAssocID="{12AE11E8-688C-49A9-B6D3-E8CD697D4C51}" presName="dotArrow3" presStyleLbl="alignNode1" presStyleIdx="7" presStyleCnt="12" custLinFactX="1076585" custLinFactY="2432" custLinFactNeighborX="1100000" custLinFactNeighborY="100000"/>
      <dgm:spPr/>
    </dgm:pt>
    <dgm:pt modelId="{AA110CE7-11AA-49B8-BB99-E732D6D8E461}" type="pres">
      <dgm:prSet presAssocID="{12AE11E8-688C-49A9-B6D3-E8CD697D4C51}" presName="dotArrow4" presStyleLbl="alignNode1" presStyleIdx="8" presStyleCnt="12" custLinFactX="1076585" custLinFactY="2432" custLinFactNeighborX="1100000" custLinFactNeighborY="100000"/>
      <dgm:spPr/>
    </dgm:pt>
    <dgm:pt modelId="{939E94EF-BED1-4FCB-B714-70A5D845762E}" type="pres">
      <dgm:prSet presAssocID="{12AE11E8-688C-49A9-B6D3-E8CD697D4C51}" presName="dotArrow5" presStyleLbl="alignNode1" presStyleIdx="9" presStyleCnt="12" custLinFactX="1076585" custLinFactY="2432" custLinFactNeighborX="1100000" custLinFactNeighborY="100000"/>
      <dgm:spPr/>
    </dgm:pt>
    <dgm:pt modelId="{74CB8E28-32EF-4221-A593-3D2AAADCACFD}" type="pres">
      <dgm:prSet presAssocID="{12AE11E8-688C-49A9-B6D3-E8CD697D4C51}" presName="dotArrow6" presStyleLbl="alignNode1" presStyleIdx="10" presStyleCnt="12" custLinFactX="1076585" custLinFactY="2432" custLinFactNeighborX="1100000" custLinFactNeighborY="100000"/>
      <dgm:spPr/>
    </dgm:pt>
    <dgm:pt modelId="{2BC43A1A-F2B2-468F-8649-3A755E303ECF}" type="pres">
      <dgm:prSet presAssocID="{12AE11E8-688C-49A9-B6D3-E8CD697D4C51}" presName="dotArrow7" presStyleLbl="alignNode1" presStyleIdx="11" presStyleCnt="12" custLinFactX="1076585" custLinFactY="2432" custLinFactNeighborX="1100000" custLinFactNeighborY="100000"/>
      <dgm:spPr/>
    </dgm:pt>
    <dgm:pt modelId="{5FFE7E68-BAB8-4249-B9D5-D7BA00239FC8}" type="pres">
      <dgm:prSet presAssocID="{FEDFAD2D-E35A-4405-ACF4-E5AD7345B9D9}" presName="parTx1" presStyleLbl="node1" presStyleIdx="0" presStyleCnt="3" custScaleX="311545" custLinFactNeighborX="-3359" custLinFactNeighborY="73617"/>
      <dgm:spPr/>
      <dgm:t>
        <a:bodyPr/>
        <a:lstStyle/>
        <a:p>
          <a:endParaRPr lang="en-US"/>
        </a:p>
      </dgm:t>
    </dgm:pt>
    <dgm:pt modelId="{A9F2ECBF-6833-41CF-8361-0E1F0B5477F5}" type="pres">
      <dgm:prSet presAssocID="{FB469F41-E9C9-4748-8274-197DF4DA9D1A}" presName="picture1" presStyleCnt="0"/>
      <dgm:spPr/>
    </dgm:pt>
    <dgm:pt modelId="{C9D4578E-88C2-44F7-A484-FAD13A6756CE}" type="pres">
      <dgm:prSet presAssocID="{FB469F41-E9C9-4748-8274-197DF4DA9D1A}" presName="imageRepeatNode" presStyleLbl="fgImgPlace1" presStyleIdx="0" presStyleCnt="3" custLinFactX="100000" custLinFactNeighborX="117659" custLinFactNeighborY="10244"/>
      <dgm:spPr/>
      <dgm:t>
        <a:bodyPr/>
        <a:lstStyle/>
        <a:p>
          <a:endParaRPr lang="en-US"/>
        </a:p>
      </dgm:t>
    </dgm:pt>
    <dgm:pt modelId="{1FE3F649-84FC-40F3-86F7-D919258E5F40}" type="pres">
      <dgm:prSet presAssocID="{D61A7F43-9D4F-430F-99B5-8577A90EF0A2}" presName="parTx2" presStyleLbl="node1" presStyleIdx="1" presStyleCnt="3" custScaleX="302777" custLinFactNeighborX="-879" custLinFactNeighborY="35779"/>
      <dgm:spPr/>
      <dgm:t>
        <a:bodyPr/>
        <a:lstStyle/>
        <a:p>
          <a:endParaRPr lang="en-US"/>
        </a:p>
      </dgm:t>
    </dgm:pt>
    <dgm:pt modelId="{5E227B43-6B68-443E-A2AD-540A4A729390}" type="pres">
      <dgm:prSet presAssocID="{FD4A79B2-D21C-4CE0-9D1F-02CE8C60C7E6}" presName="picture2" presStyleCnt="0"/>
      <dgm:spPr/>
    </dgm:pt>
    <dgm:pt modelId="{EA4D2C49-8F8D-46C2-A296-AFA310FB595B}" type="pres">
      <dgm:prSet presAssocID="{FD4A79B2-D21C-4CE0-9D1F-02CE8C60C7E6}" presName="imageRepeatNode" presStyleLbl="fgImgPlace1" presStyleIdx="1" presStyleCnt="3" custLinFactX="100000" custLinFactNeighborX="117659" custLinFactNeighborY="10244"/>
      <dgm:spPr/>
      <dgm:t>
        <a:bodyPr/>
        <a:lstStyle/>
        <a:p>
          <a:endParaRPr lang="en-US"/>
        </a:p>
      </dgm:t>
    </dgm:pt>
    <dgm:pt modelId="{0F9EF0AC-A16C-41D5-BE12-D1DA8F8A3CE5}" type="pres">
      <dgm:prSet presAssocID="{78D534F4-F5EA-4082-ADA3-9E41157C9CD2}" presName="parTx3" presStyleLbl="node1" presStyleIdx="2" presStyleCnt="3" custScaleX="294092" custLinFactNeighborX="2576" custLinFactNeighborY="44546"/>
      <dgm:spPr/>
      <dgm:t>
        <a:bodyPr/>
        <a:lstStyle/>
        <a:p>
          <a:endParaRPr lang="en-US"/>
        </a:p>
      </dgm:t>
    </dgm:pt>
    <dgm:pt modelId="{0B037DFE-EFB0-4DBF-93E7-470A141F1520}" type="pres">
      <dgm:prSet presAssocID="{0C638960-3702-4592-A86D-34002BE05296}" presName="picture3" presStyleCnt="0"/>
      <dgm:spPr/>
    </dgm:pt>
    <dgm:pt modelId="{CD581932-FE36-4F59-B89D-9CFF2CA1D569}" type="pres">
      <dgm:prSet presAssocID="{0C638960-3702-4592-A86D-34002BE05296}" presName="imageRepeatNode" presStyleLbl="fgImgPlace1" presStyleIdx="2" presStyleCnt="3" custLinFactX="100000" custLinFactNeighborX="117659" custLinFactNeighborY="10244"/>
      <dgm:spPr/>
      <dgm:t>
        <a:bodyPr/>
        <a:lstStyle/>
        <a:p>
          <a:endParaRPr lang="en-US"/>
        </a:p>
      </dgm:t>
    </dgm:pt>
  </dgm:ptLst>
  <dgm:cxnLst>
    <dgm:cxn modelId="{F3912364-290C-4001-B8BF-F68BFB0FE47A}" type="presOf" srcId="{FB469F41-E9C9-4748-8274-197DF4DA9D1A}" destId="{C9D4578E-88C2-44F7-A484-FAD13A6756CE}" srcOrd="0" destOrd="0" presId="urn:microsoft.com/office/officeart/2008/layout/AscendingPictureAccentProcess"/>
    <dgm:cxn modelId="{BDA12BDD-EE91-4ECC-812D-B4C4F4AB2C46}" type="presOf" srcId="{FEDFAD2D-E35A-4405-ACF4-E5AD7345B9D9}" destId="{5FFE7E68-BAB8-4249-B9D5-D7BA00239FC8}" srcOrd="0" destOrd="0" presId="urn:microsoft.com/office/officeart/2008/layout/AscendingPictureAccentProcess"/>
    <dgm:cxn modelId="{796BCF0E-0717-47DD-8D2B-D7752F48A103}" type="presOf" srcId="{78D534F4-F5EA-4082-ADA3-9E41157C9CD2}" destId="{0F9EF0AC-A16C-41D5-BE12-D1DA8F8A3CE5}" srcOrd="0" destOrd="0" presId="urn:microsoft.com/office/officeart/2008/layout/AscendingPictureAccentProcess"/>
    <dgm:cxn modelId="{2092683A-4E01-424F-97B1-4840059C3609}" srcId="{12AE11E8-688C-49A9-B6D3-E8CD697D4C51}" destId="{78D534F4-F5EA-4082-ADA3-9E41157C9CD2}" srcOrd="2" destOrd="0" parTransId="{C96BF578-A883-45B9-9535-DEF094F159E1}" sibTransId="{0C638960-3702-4592-A86D-34002BE05296}"/>
    <dgm:cxn modelId="{EA8A3394-2C84-42C3-94F7-A39417C73173}" type="presOf" srcId="{D61A7F43-9D4F-430F-99B5-8577A90EF0A2}" destId="{1FE3F649-84FC-40F3-86F7-D919258E5F40}" srcOrd="0" destOrd="0" presId="urn:microsoft.com/office/officeart/2008/layout/AscendingPictureAccentProcess"/>
    <dgm:cxn modelId="{B95D8FAB-1F3E-4FF2-803A-CB855F412C08}" type="presOf" srcId="{12AE11E8-688C-49A9-B6D3-E8CD697D4C51}" destId="{53C5D4ED-AB1E-4102-A13A-8E75FEA2E7D3}" srcOrd="0" destOrd="0" presId="urn:microsoft.com/office/officeart/2008/layout/AscendingPictureAccentProcess"/>
    <dgm:cxn modelId="{176F1284-A71A-4ACC-A94A-7686F0970589}" srcId="{12AE11E8-688C-49A9-B6D3-E8CD697D4C51}" destId="{D61A7F43-9D4F-430F-99B5-8577A90EF0A2}" srcOrd="1" destOrd="0" parTransId="{6B1D4732-A619-426F-A478-F589F46BCD83}" sibTransId="{FD4A79B2-D21C-4CE0-9D1F-02CE8C60C7E6}"/>
    <dgm:cxn modelId="{29F2B58D-2861-410B-9825-0E3198BCE70E}" type="presOf" srcId="{0C638960-3702-4592-A86D-34002BE05296}" destId="{CD581932-FE36-4F59-B89D-9CFF2CA1D569}" srcOrd="0" destOrd="0" presId="urn:microsoft.com/office/officeart/2008/layout/AscendingPictureAccentProcess"/>
    <dgm:cxn modelId="{95C7CAB7-926D-42A7-A94A-14B04F995780}" type="presOf" srcId="{FD4A79B2-D21C-4CE0-9D1F-02CE8C60C7E6}" destId="{EA4D2C49-8F8D-46C2-A296-AFA310FB595B}" srcOrd="0" destOrd="0" presId="urn:microsoft.com/office/officeart/2008/layout/AscendingPictureAccentProcess"/>
    <dgm:cxn modelId="{AC9EDFD7-9997-4174-8E8C-F321410AD1DE}" srcId="{12AE11E8-688C-49A9-B6D3-E8CD697D4C51}" destId="{FEDFAD2D-E35A-4405-ACF4-E5AD7345B9D9}" srcOrd="0" destOrd="0" parTransId="{DC819A32-CC26-48D5-835F-8B5AE13304CF}" sibTransId="{FB469F41-E9C9-4748-8274-197DF4DA9D1A}"/>
    <dgm:cxn modelId="{0485491E-2C55-472D-9C3A-6EC82B35A868}" type="presParOf" srcId="{53C5D4ED-AB1E-4102-A13A-8E75FEA2E7D3}" destId="{8BE8F5A9-45BD-402D-A8F0-02CCA2575114}" srcOrd="0" destOrd="0" presId="urn:microsoft.com/office/officeart/2008/layout/AscendingPictureAccentProcess"/>
    <dgm:cxn modelId="{35421786-E83F-4F21-AA72-A1920BE30977}" type="presParOf" srcId="{53C5D4ED-AB1E-4102-A13A-8E75FEA2E7D3}" destId="{858C0B2F-B880-49A5-AEE1-52444CEDA7F4}" srcOrd="1" destOrd="0" presId="urn:microsoft.com/office/officeart/2008/layout/AscendingPictureAccentProcess"/>
    <dgm:cxn modelId="{D074E97E-5CC2-4E4E-AA0C-5A4E50D6EF37}" type="presParOf" srcId="{53C5D4ED-AB1E-4102-A13A-8E75FEA2E7D3}" destId="{6D7D736A-9F9B-4F93-9081-F8F8F6C79052}" srcOrd="2" destOrd="0" presId="urn:microsoft.com/office/officeart/2008/layout/AscendingPictureAccentProcess"/>
    <dgm:cxn modelId="{D39DA51C-A5E4-4E4E-93D7-D4F76610035B}" type="presParOf" srcId="{53C5D4ED-AB1E-4102-A13A-8E75FEA2E7D3}" destId="{4ACF00CD-5543-4750-9164-6EE8B800E184}" srcOrd="3" destOrd="0" presId="urn:microsoft.com/office/officeart/2008/layout/AscendingPictureAccentProcess"/>
    <dgm:cxn modelId="{BA19D9FA-A75D-4E15-ADE6-E1A00D0F0B2B}" type="presParOf" srcId="{53C5D4ED-AB1E-4102-A13A-8E75FEA2E7D3}" destId="{724290A4-69F0-4133-86FF-D78770CBD952}" srcOrd="4" destOrd="0" presId="urn:microsoft.com/office/officeart/2008/layout/AscendingPictureAccentProcess"/>
    <dgm:cxn modelId="{07C625E6-5B0D-4F23-8BF6-97B550AF2A4E}" type="presParOf" srcId="{53C5D4ED-AB1E-4102-A13A-8E75FEA2E7D3}" destId="{4942CA36-C7F1-4BFB-A132-16921353EAF4}" srcOrd="5" destOrd="0" presId="urn:microsoft.com/office/officeart/2008/layout/AscendingPictureAccentProcess"/>
    <dgm:cxn modelId="{3A360AF7-39E1-4AB2-832C-1F7A845BF461}" type="presParOf" srcId="{53C5D4ED-AB1E-4102-A13A-8E75FEA2E7D3}" destId="{0D75D107-F84B-47B5-8766-3C2936918D32}" srcOrd="6" destOrd="0" presId="urn:microsoft.com/office/officeart/2008/layout/AscendingPictureAccentProcess"/>
    <dgm:cxn modelId="{7B7A52C2-1B78-44BC-BA0C-A9089F467D29}" type="presParOf" srcId="{53C5D4ED-AB1E-4102-A13A-8E75FEA2E7D3}" destId="{1EC7536F-32FA-4C76-93C5-285EDA2720A3}" srcOrd="7" destOrd="0" presId="urn:microsoft.com/office/officeart/2008/layout/AscendingPictureAccentProcess"/>
    <dgm:cxn modelId="{4D00E037-CFAC-4ED9-856E-26A002645D4B}" type="presParOf" srcId="{53C5D4ED-AB1E-4102-A13A-8E75FEA2E7D3}" destId="{AA110CE7-11AA-49B8-BB99-E732D6D8E461}" srcOrd="8" destOrd="0" presId="urn:microsoft.com/office/officeart/2008/layout/AscendingPictureAccentProcess"/>
    <dgm:cxn modelId="{CAD677B9-891E-4EA9-A683-6E06D2936A15}" type="presParOf" srcId="{53C5D4ED-AB1E-4102-A13A-8E75FEA2E7D3}" destId="{939E94EF-BED1-4FCB-B714-70A5D845762E}" srcOrd="9" destOrd="0" presId="urn:microsoft.com/office/officeart/2008/layout/AscendingPictureAccentProcess"/>
    <dgm:cxn modelId="{BF6BF2B3-4DE5-413E-BB8B-13D4ED994978}" type="presParOf" srcId="{53C5D4ED-AB1E-4102-A13A-8E75FEA2E7D3}" destId="{74CB8E28-32EF-4221-A593-3D2AAADCACFD}" srcOrd="10" destOrd="0" presId="urn:microsoft.com/office/officeart/2008/layout/AscendingPictureAccentProcess"/>
    <dgm:cxn modelId="{79666AF2-DFEC-4945-B91E-05F6B7823CA4}" type="presParOf" srcId="{53C5D4ED-AB1E-4102-A13A-8E75FEA2E7D3}" destId="{2BC43A1A-F2B2-468F-8649-3A755E303ECF}" srcOrd="11" destOrd="0" presId="urn:microsoft.com/office/officeart/2008/layout/AscendingPictureAccentProcess"/>
    <dgm:cxn modelId="{1E6D2739-D1FA-43DA-8866-25E3373A38CB}" type="presParOf" srcId="{53C5D4ED-AB1E-4102-A13A-8E75FEA2E7D3}" destId="{5FFE7E68-BAB8-4249-B9D5-D7BA00239FC8}" srcOrd="12" destOrd="0" presId="urn:microsoft.com/office/officeart/2008/layout/AscendingPictureAccentProcess"/>
    <dgm:cxn modelId="{77C4A0AB-B63A-44DC-9B50-342737E19F73}" type="presParOf" srcId="{53C5D4ED-AB1E-4102-A13A-8E75FEA2E7D3}" destId="{A9F2ECBF-6833-41CF-8361-0E1F0B5477F5}" srcOrd="13" destOrd="0" presId="urn:microsoft.com/office/officeart/2008/layout/AscendingPictureAccentProcess"/>
    <dgm:cxn modelId="{F493B417-F432-4190-ABF8-AC42FFA6E371}" type="presParOf" srcId="{A9F2ECBF-6833-41CF-8361-0E1F0B5477F5}" destId="{C9D4578E-88C2-44F7-A484-FAD13A6756CE}" srcOrd="0" destOrd="0" presId="urn:microsoft.com/office/officeart/2008/layout/AscendingPictureAccentProcess"/>
    <dgm:cxn modelId="{66094A08-B2BD-44E8-9764-270A030543FF}" type="presParOf" srcId="{53C5D4ED-AB1E-4102-A13A-8E75FEA2E7D3}" destId="{1FE3F649-84FC-40F3-86F7-D919258E5F40}" srcOrd="14" destOrd="0" presId="urn:microsoft.com/office/officeart/2008/layout/AscendingPictureAccentProcess"/>
    <dgm:cxn modelId="{C2ABDB8A-39E2-4DD0-8FE0-AC8A63C687BA}" type="presParOf" srcId="{53C5D4ED-AB1E-4102-A13A-8E75FEA2E7D3}" destId="{5E227B43-6B68-443E-A2AD-540A4A729390}" srcOrd="15" destOrd="0" presId="urn:microsoft.com/office/officeart/2008/layout/AscendingPictureAccentProcess"/>
    <dgm:cxn modelId="{3FBC52AF-1DEF-48EC-8592-AAFCA6268563}" type="presParOf" srcId="{5E227B43-6B68-443E-A2AD-540A4A729390}" destId="{EA4D2C49-8F8D-46C2-A296-AFA310FB595B}" srcOrd="0" destOrd="0" presId="urn:microsoft.com/office/officeart/2008/layout/AscendingPictureAccentProcess"/>
    <dgm:cxn modelId="{857C8481-2FED-4DDA-A65F-D397B506D9F9}" type="presParOf" srcId="{53C5D4ED-AB1E-4102-A13A-8E75FEA2E7D3}" destId="{0F9EF0AC-A16C-41D5-BE12-D1DA8F8A3CE5}" srcOrd="16" destOrd="0" presId="urn:microsoft.com/office/officeart/2008/layout/AscendingPictureAccentProcess"/>
    <dgm:cxn modelId="{F18D1B0D-14CC-4AB5-B44E-9329ED78E4A5}" type="presParOf" srcId="{53C5D4ED-AB1E-4102-A13A-8E75FEA2E7D3}" destId="{0B037DFE-EFB0-4DBF-93E7-470A141F1520}" srcOrd="17" destOrd="0" presId="urn:microsoft.com/office/officeart/2008/layout/AscendingPictureAccentProcess"/>
    <dgm:cxn modelId="{0AF29688-F7DC-4FB0-B299-64FCDC59BD5E}" type="presParOf" srcId="{0B037DFE-EFB0-4DBF-93E7-470A141F1520}" destId="{CD581932-FE36-4F59-B89D-9CFF2CA1D56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25122EC8-233A-4400-BD01-FADFAFF321A3}" type="doc">
      <dgm:prSet loTypeId="urn:microsoft.com/office/officeart/2005/8/layout/list1" loCatId="list" qsTypeId="urn:microsoft.com/office/officeart/2005/8/quickstyle/3d3" qsCatId="3D" csTypeId="urn:microsoft.com/office/officeart/2005/8/colors/colorful1#15" csCatId="colorful" phldr="1"/>
      <dgm:spPr/>
      <dgm:t>
        <a:bodyPr/>
        <a:lstStyle/>
        <a:p>
          <a:pPr rtl="1"/>
          <a:endParaRPr lang="ar-SA"/>
        </a:p>
      </dgm:t>
    </dgm:pt>
    <dgm:pt modelId="{B4C0A3D0-5A8C-4314-9DBC-AF9EDF133957}">
      <dgm:prSet phldrT="[Text]" custT="1"/>
      <dgm:spPr>
        <a:solidFill>
          <a:schemeClr val="accent5">
            <a:lumMod val="75000"/>
          </a:schemeClr>
        </a:solidFill>
      </dgm:spPr>
      <dgm:t>
        <a:bodyPr/>
        <a:lstStyle/>
        <a:p>
          <a:pPr rtl="1"/>
          <a:r>
            <a:rPr lang="en-US"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Definition of management</a:t>
          </a:r>
          <a:endParaRPr lang="ar-SA" sz="2400" b="1"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9277B3E6-6FE2-4DC6-B254-66D557250D7C}" type="par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FEF4EC3-5687-4C80-A308-73D31498246E}" type="sibTrans" cxnId="{02FF7059-014B-4859-B33C-15405E3C2485}">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6F97C60-F9AC-4442-8A93-648BECCCB978}">
      <dgm:prSet phldrT="[Tex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Failures, their characteristics and causes of failure.</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2A63050-84F2-4618-94CD-76B724803191}" type="par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D3E066F-A39D-4B70-8B1B-294A27ABF10D}" type="sibTrans" cxnId="{FD67149A-76DB-4F56-AC97-AC5DB88ED491}">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94C87C0-F3F0-435A-AA6D-5181E0E62F8D}">
      <dgm:prSet phldrT="[Tex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Modern management skills.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1E22A129-96B5-4233-A6E2-FB2E8FC61882}" type="par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4816F7C1-A84A-4A09-9C2D-267CD848E530}" type="sibTrans" cxnId="{91C34A14-2568-485D-8304-04C3807520F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63E2DF5-CFC0-4258-914A-17CABF778FC4}">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Management functions and characteristics according to modern technologies.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E95D1BF-6F1E-4AC5-8D43-586A403FBF55}" type="par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E6EDD74-4C7E-476A-8D3C-CD7594842C5B}" type="sibTrans" cxnId="{221A1929-2712-4F3D-890D-32E7D05A400F}">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A480E69A-C695-49F9-8217-17738AD3747C}">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Organizational structure and functional structure of the company, its types and how to build it.</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B8296031-89CA-4D45-B09F-A8C04021528A}" type="par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C0C9459B-F1B3-4269-8C46-EEDBFCE767BE}" type="sibTrans" cxnId="{560217D8-F6A4-431A-844E-2A87E22A3419}">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7D5B38F0-9D0F-470F-91E2-8C49BF1D6900}">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Successful manager qualities and skills.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325A5603-503D-4588-9F4D-A6E06B578290}" type="par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DDE6BBFE-D2B1-4650-AD54-56A36E1C151B}" type="sibTrans" cxnId="{EB21F866-427C-4E72-BA4C-C0B91BB1C4D4}">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FA49F3A3-5D5C-4EE8-9F6D-9594D665CC76}">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Successful people have their qualities and skills.</a:t>
          </a:r>
          <a:endParaRPr lang="ar-SA" sz="24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004FCE21-1F5F-4591-AA1B-A40894A05CC9}" type="par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2E710274-3B85-4045-8A34-5C9E997CB6CE}" type="sibTrans" cxnId="{0E752EFF-5408-4915-9F83-381E2722BCB0}">
      <dgm:prSet/>
      <dgm:spPr/>
      <dgm:t>
        <a:bodyPr/>
        <a:lstStyle/>
        <a:p>
          <a:pPr rtl="1"/>
          <a:endParaRPr lang="ar-SA" sz="2400" b="1">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gm:t>
    </dgm:pt>
    <dgm:pt modelId="{5FB5086C-294F-45F2-B441-92F08EA500A5}">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Personality skills charisma.</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DA1F710A-BE25-4EDC-829F-09808211A514}" type="par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C107B917-A859-4CA9-9456-0BC81082EE84}" type="sibTrans" cxnId="{A0D2F894-E337-4A5B-A08F-404F8F240573}">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5F5CD593-0F09-430F-BA28-6F925F002AD6}">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Creativity skills, who is the creative person and how to be creative.</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627CA6CC-1990-496E-8027-A7ECBD879888}" type="par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D4F2217D-2EC4-452B-8CB3-87740E809AFE}" type="sibTrans" cxnId="{7E809817-F753-48E4-8FDE-48ABBF2596DE}">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0DC9942E-BCFB-401E-9D38-CDFC0253C481}">
      <dgm:prSet custT="1"/>
      <dgm:spPr>
        <a:solidFill>
          <a:schemeClr val="accent5">
            <a:lumMod val="75000"/>
          </a:schemeClr>
        </a:solidFill>
      </dgm:spPr>
      <dgm:t>
        <a:bodyPr/>
        <a:lstStyle/>
        <a:p>
          <a:pPr rtl="1"/>
          <a:r>
            <a:rPr lang="en-US" sz="2400" b="1" dirty="0">
              <a:effectLst>
                <a:outerShdw blurRad="38100" dist="38100" dir="2700000" algn="tl">
                  <a:srgbClr val="000000">
                    <a:alpha val="43137"/>
                  </a:srgbClr>
                </a:outerShdw>
              </a:effectLst>
              <a:latin typeface="Sakkal Majalla" pitchFamily="2" charset="-78"/>
              <a:cs typeface="Sakkal Majalla" pitchFamily="2" charset="-78"/>
            </a:rPr>
            <a:t>Skill of dialogue and interaction with others</a:t>
          </a:r>
          <a:endParaRPr lang="ar-SA" sz="2400" b="1" dirty="0">
            <a:effectLst>
              <a:outerShdw blurRad="38100" dist="38100" dir="2700000" algn="tl">
                <a:srgbClr val="000000">
                  <a:alpha val="43137"/>
                </a:srgbClr>
              </a:outerShdw>
            </a:effectLst>
            <a:latin typeface="Sakkal Majalla" pitchFamily="2" charset="-78"/>
            <a:cs typeface="Sakkal Majalla" pitchFamily="2" charset="-78"/>
          </a:endParaRPr>
        </a:p>
      </dgm:t>
    </dgm:pt>
    <dgm:pt modelId="{A597D66C-3451-45BE-96F6-70A9716C315C}" type="par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66C4E808-8AC3-4A78-A8FF-6CCDDE922D19}" type="sibTrans" cxnId="{280F0703-2E18-4C9D-B11A-96D50D9C078A}">
      <dgm:prSet/>
      <dgm:spPr/>
      <dgm:t>
        <a:bodyPr/>
        <a:lstStyle/>
        <a:p>
          <a:pPr rtl="1"/>
          <a:endParaRPr lang="ar-SA" sz="2400" b="1">
            <a:effectLst>
              <a:outerShdw blurRad="38100" dist="38100" dir="2700000" algn="tl">
                <a:srgbClr val="000000">
                  <a:alpha val="43137"/>
                </a:srgbClr>
              </a:outerShdw>
            </a:effectLst>
            <a:latin typeface="Sakkal Majalla" pitchFamily="2" charset="-78"/>
            <a:cs typeface="Sakkal Majalla" pitchFamily="2" charset="-78"/>
          </a:endParaRPr>
        </a:p>
      </dgm:t>
    </dgm:pt>
    <dgm:pt modelId="{A12EF3C6-330B-412F-811E-5A61086D9253}" type="pres">
      <dgm:prSet presAssocID="{25122EC8-233A-4400-BD01-FADFAFF321A3}" presName="linear" presStyleCnt="0">
        <dgm:presLayoutVars>
          <dgm:dir val="rev"/>
          <dgm:animLvl val="lvl"/>
          <dgm:resizeHandles val="exact"/>
        </dgm:presLayoutVars>
      </dgm:prSet>
      <dgm:spPr/>
      <dgm:t>
        <a:bodyPr/>
        <a:lstStyle/>
        <a:p>
          <a:endParaRPr lang="en-US"/>
        </a:p>
      </dgm:t>
    </dgm:pt>
    <dgm:pt modelId="{BDC8BF63-7E8C-41CE-ACE0-08F1DDE83166}" type="pres">
      <dgm:prSet presAssocID="{B4C0A3D0-5A8C-4314-9DBC-AF9EDF133957}" presName="parentLin" presStyleCnt="0"/>
      <dgm:spPr/>
    </dgm:pt>
    <dgm:pt modelId="{DA94E782-9443-4898-930F-54CF00EF8903}" type="pres">
      <dgm:prSet presAssocID="{B4C0A3D0-5A8C-4314-9DBC-AF9EDF133957}" presName="parentLeftMargin" presStyleLbl="node1" presStyleIdx="0" presStyleCnt="10"/>
      <dgm:spPr/>
      <dgm:t>
        <a:bodyPr/>
        <a:lstStyle/>
        <a:p>
          <a:endParaRPr lang="en-US"/>
        </a:p>
      </dgm:t>
    </dgm:pt>
    <dgm:pt modelId="{D4E32C85-5569-4FF0-916F-23EF4984E67C}" type="pres">
      <dgm:prSet presAssocID="{B4C0A3D0-5A8C-4314-9DBC-AF9EDF133957}" presName="parentText" presStyleLbl="node1" presStyleIdx="0" presStyleCnt="10" custScaleX="118245">
        <dgm:presLayoutVars>
          <dgm:chMax val="0"/>
          <dgm:bulletEnabled val="1"/>
        </dgm:presLayoutVars>
      </dgm:prSet>
      <dgm:spPr/>
      <dgm:t>
        <a:bodyPr/>
        <a:lstStyle/>
        <a:p>
          <a:endParaRPr lang="en-US"/>
        </a:p>
      </dgm:t>
    </dgm:pt>
    <dgm:pt modelId="{8F03AE3B-AF14-43E2-9AC1-ED3888480187}" type="pres">
      <dgm:prSet presAssocID="{B4C0A3D0-5A8C-4314-9DBC-AF9EDF133957}" presName="negativeSpace" presStyleCnt="0"/>
      <dgm:spPr/>
    </dgm:pt>
    <dgm:pt modelId="{0BCB2850-FFE0-4AC6-BF80-4716DE6D5D8A}" type="pres">
      <dgm:prSet presAssocID="{B4C0A3D0-5A8C-4314-9DBC-AF9EDF133957}" presName="childText" presStyleLbl="conFgAcc1" presStyleIdx="0" presStyleCnt="10">
        <dgm:presLayoutVars>
          <dgm:bulletEnabled val="1"/>
        </dgm:presLayoutVars>
      </dgm:prSet>
      <dgm:spPr>
        <a:solidFill>
          <a:schemeClr val="accent5">
            <a:lumMod val="60000"/>
            <a:lumOff val="40000"/>
            <a:alpha val="90000"/>
          </a:schemeClr>
        </a:solidFill>
      </dgm:spPr>
      <dgm:t>
        <a:bodyPr/>
        <a:lstStyle/>
        <a:p>
          <a:endParaRPr lang="en-US"/>
        </a:p>
      </dgm:t>
    </dgm:pt>
    <dgm:pt modelId="{3A7270B6-3823-4FB3-B61E-473018C0EFDA}" type="pres">
      <dgm:prSet presAssocID="{2FEF4EC3-5687-4C80-A308-73D31498246E}" presName="spaceBetweenRectangles" presStyleCnt="0"/>
      <dgm:spPr/>
    </dgm:pt>
    <dgm:pt modelId="{2499E6BB-496F-4B6E-A434-EA28FD3D424E}" type="pres">
      <dgm:prSet presAssocID="{063E2DF5-CFC0-4258-914A-17CABF778FC4}" presName="parentLin" presStyleCnt="0"/>
      <dgm:spPr/>
    </dgm:pt>
    <dgm:pt modelId="{2E28B640-1467-4669-81AC-194ECC95C778}" type="pres">
      <dgm:prSet presAssocID="{063E2DF5-CFC0-4258-914A-17CABF778FC4}" presName="parentLeftMargin" presStyleLbl="node1" presStyleIdx="0" presStyleCnt="10"/>
      <dgm:spPr/>
      <dgm:t>
        <a:bodyPr/>
        <a:lstStyle/>
        <a:p>
          <a:endParaRPr lang="en-US"/>
        </a:p>
      </dgm:t>
    </dgm:pt>
    <dgm:pt modelId="{939DFD69-990D-4073-AAD6-7417602EEFC0}" type="pres">
      <dgm:prSet presAssocID="{063E2DF5-CFC0-4258-914A-17CABF778FC4}" presName="parentText" presStyleLbl="node1" presStyleIdx="1" presStyleCnt="10" custScaleX="118236" custScaleY="202425">
        <dgm:presLayoutVars>
          <dgm:chMax val="0"/>
          <dgm:bulletEnabled val="1"/>
        </dgm:presLayoutVars>
      </dgm:prSet>
      <dgm:spPr/>
      <dgm:t>
        <a:bodyPr/>
        <a:lstStyle/>
        <a:p>
          <a:endParaRPr lang="en-US"/>
        </a:p>
      </dgm:t>
    </dgm:pt>
    <dgm:pt modelId="{FC2FC7AA-E45B-4FC1-92B5-08619C2B87D7}" type="pres">
      <dgm:prSet presAssocID="{063E2DF5-CFC0-4258-914A-17CABF778FC4}" presName="negativeSpace" presStyleCnt="0"/>
      <dgm:spPr/>
    </dgm:pt>
    <dgm:pt modelId="{15231730-4120-474C-BF57-7C2CFD20A772}" type="pres">
      <dgm:prSet presAssocID="{063E2DF5-CFC0-4258-914A-17CABF778FC4}" presName="childText" presStyleLbl="conFgAcc1" presStyleIdx="1" presStyleCnt="10">
        <dgm:presLayoutVars>
          <dgm:bulletEnabled val="1"/>
        </dgm:presLayoutVars>
      </dgm:prSet>
      <dgm:spPr>
        <a:solidFill>
          <a:schemeClr val="accent5">
            <a:lumMod val="60000"/>
            <a:lumOff val="40000"/>
            <a:alpha val="90000"/>
          </a:schemeClr>
        </a:solidFill>
      </dgm:spPr>
      <dgm:t>
        <a:bodyPr/>
        <a:lstStyle/>
        <a:p>
          <a:endParaRPr lang="en-US"/>
        </a:p>
      </dgm:t>
    </dgm:pt>
    <dgm:pt modelId="{AE488279-FCFA-47EB-8514-EC1BD6E42F23}" type="pres">
      <dgm:prSet presAssocID="{7E6EDD74-4C7E-476A-8D3C-CD7594842C5B}" presName="spaceBetweenRectangles" presStyleCnt="0"/>
      <dgm:spPr/>
    </dgm:pt>
    <dgm:pt modelId="{E5870191-93D8-4C87-8C29-D4E4DD2777F2}" type="pres">
      <dgm:prSet presAssocID="{A480E69A-C695-49F9-8217-17738AD3747C}" presName="parentLin" presStyleCnt="0"/>
      <dgm:spPr/>
    </dgm:pt>
    <dgm:pt modelId="{7BA6A84E-6A1D-410A-9BDF-67465BBCC38E}" type="pres">
      <dgm:prSet presAssocID="{A480E69A-C695-49F9-8217-17738AD3747C}" presName="parentLeftMargin" presStyleLbl="node1" presStyleIdx="1" presStyleCnt="10"/>
      <dgm:spPr/>
      <dgm:t>
        <a:bodyPr/>
        <a:lstStyle/>
        <a:p>
          <a:endParaRPr lang="en-US"/>
        </a:p>
      </dgm:t>
    </dgm:pt>
    <dgm:pt modelId="{C273170D-5A78-4CF1-A44E-F83490788B23}" type="pres">
      <dgm:prSet presAssocID="{A480E69A-C695-49F9-8217-17738AD3747C}" presName="parentText" presStyleLbl="node1" presStyleIdx="2" presStyleCnt="10" custScaleX="118245" custScaleY="169823">
        <dgm:presLayoutVars>
          <dgm:chMax val="0"/>
          <dgm:bulletEnabled val="1"/>
        </dgm:presLayoutVars>
      </dgm:prSet>
      <dgm:spPr/>
      <dgm:t>
        <a:bodyPr/>
        <a:lstStyle/>
        <a:p>
          <a:endParaRPr lang="en-US"/>
        </a:p>
      </dgm:t>
    </dgm:pt>
    <dgm:pt modelId="{99E19857-11C6-4B44-9CD2-508039BCD45E}" type="pres">
      <dgm:prSet presAssocID="{A480E69A-C695-49F9-8217-17738AD3747C}" presName="negativeSpace" presStyleCnt="0"/>
      <dgm:spPr/>
    </dgm:pt>
    <dgm:pt modelId="{20F6B797-9584-4405-89A8-20AC5BDCBBFC}" type="pres">
      <dgm:prSet presAssocID="{A480E69A-C695-49F9-8217-17738AD3747C}" presName="childText" presStyleLbl="conFgAcc1" presStyleIdx="2" presStyleCnt="10">
        <dgm:presLayoutVars>
          <dgm:bulletEnabled val="1"/>
        </dgm:presLayoutVars>
      </dgm:prSet>
      <dgm:spPr>
        <a:solidFill>
          <a:schemeClr val="accent5">
            <a:lumMod val="60000"/>
            <a:lumOff val="40000"/>
            <a:alpha val="90000"/>
          </a:schemeClr>
        </a:solidFill>
      </dgm:spPr>
      <dgm:t>
        <a:bodyPr/>
        <a:lstStyle/>
        <a:p>
          <a:endParaRPr lang="en-US"/>
        </a:p>
      </dgm:t>
    </dgm:pt>
    <dgm:pt modelId="{BC52727E-D845-4942-AB97-9C8A44FD0083}" type="pres">
      <dgm:prSet presAssocID="{C0C9459B-F1B3-4269-8C46-EEDBFCE767BE}" presName="spaceBetweenRectangles" presStyleCnt="0"/>
      <dgm:spPr/>
    </dgm:pt>
    <dgm:pt modelId="{2F5D45B4-029D-46C8-ADE2-2CF17635B23B}" type="pres">
      <dgm:prSet presAssocID="{7D5B38F0-9D0F-470F-91E2-8C49BF1D6900}" presName="parentLin" presStyleCnt="0"/>
      <dgm:spPr/>
    </dgm:pt>
    <dgm:pt modelId="{016AE2C8-E9A1-413B-A9AD-A2D0C4B72F42}" type="pres">
      <dgm:prSet presAssocID="{7D5B38F0-9D0F-470F-91E2-8C49BF1D6900}" presName="parentLeftMargin" presStyleLbl="node1" presStyleIdx="2" presStyleCnt="10"/>
      <dgm:spPr/>
      <dgm:t>
        <a:bodyPr/>
        <a:lstStyle/>
        <a:p>
          <a:endParaRPr lang="en-US"/>
        </a:p>
      </dgm:t>
    </dgm:pt>
    <dgm:pt modelId="{7D2C55E7-7BE3-4DEB-B500-947941F3299E}" type="pres">
      <dgm:prSet presAssocID="{7D5B38F0-9D0F-470F-91E2-8C49BF1D6900}" presName="parentText" presStyleLbl="node1" presStyleIdx="3" presStyleCnt="10" custScaleX="118245">
        <dgm:presLayoutVars>
          <dgm:chMax val="0"/>
          <dgm:bulletEnabled val="1"/>
        </dgm:presLayoutVars>
      </dgm:prSet>
      <dgm:spPr/>
      <dgm:t>
        <a:bodyPr/>
        <a:lstStyle/>
        <a:p>
          <a:endParaRPr lang="en-US"/>
        </a:p>
      </dgm:t>
    </dgm:pt>
    <dgm:pt modelId="{8B64B85B-D030-482A-87ED-0C484AC639F9}" type="pres">
      <dgm:prSet presAssocID="{7D5B38F0-9D0F-470F-91E2-8C49BF1D6900}" presName="negativeSpace" presStyleCnt="0"/>
      <dgm:spPr/>
    </dgm:pt>
    <dgm:pt modelId="{FC09EED1-CC9D-49F0-B16D-337C2E89A25D}" type="pres">
      <dgm:prSet presAssocID="{7D5B38F0-9D0F-470F-91E2-8C49BF1D6900}" presName="childText" presStyleLbl="conFgAcc1" presStyleIdx="3" presStyleCnt="10">
        <dgm:presLayoutVars>
          <dgm:bulletEnabled val="1"/>
        </dgm:presLayoutVars>
      </dgm:prSet>
      <dgm:spPr>
        <a:solidFill>
          <a:schemeClr val="accent5">
            <a:lumMod val="60000"/>
            <a:lumOff val="40000"/>
            <a:alpha val="90000"/>
          </a:schemeClr>
        </a:solidFill>
      </dgm:spPr>
      <dgm:t>
        <a:bodyPr/>
        <a:lstStyle/>
        <a:p>
          <a:endParaRPr lang="en-US"/>
        </a:p>
      </dgm:t>
    </dgm:pt>
    <dgm:pt modelId="{56682EEA-5216-4380-A771-2E44697EE027}" type="pres">
      <dgm:prSet presAssocID="{DDE6BBFE-D2B1-4650-AD54-56A36E1C151B}" presName="spaceBetweenRectangles" presStyleCnt="0"/>
      <dgm:spPr/>
    </dgm:pt>
    <dgm:pt modelId="{38D91EFF-8EF6-49C7-8377-72322598919D}" type="pres">
      <dgm:prSet presAssocID="{FA49F3A3-5D5C-4EE8-9F6D-9594D665CC76}" presName="parentLin" presStyleCnt="0"/>
      <dgm:spPr/>
    </dgm:pt>
    <dgm:pt modelId="{9870B8FB-6489-40FD-9014-473055D16096}" type="pres">
      <dgm:prSet presAssocID="{FA49F3A3-5D5C-4EE8-9F6D-9594D665CC76}" presName="parentLeftMargin" presStyleLbl="node1" presStyleIdx="3" presStyleCnt="10"/>
      <dgm:spPr/>
      <dgm:t>
        <a:bodyPr/>
        <a:lstStyle/>
        <a:p>
          <a:endParaRPr lang="en-US"/>
        </a:p>
      </dgm:t>
    </dgm:pt>
    <dgm:pt modelId="{322CD6A1-164B-4C45-9668-E4C1D8A25FC6}" type="pres">
      <dgm:prSet presAssocID="{FA49F3A3-5D5C-4EE8-9F6D-9594D665CC76}" presName="parentText" presStyleLbl="node1" presStyleIdx="4" presStyleCnt="10" custScaleX="118245">
        <dgm:presLayoutVars>
          <dgm:chMax val="0"/>
          <dgm:bulletEnabled val="1"/>
        </dgm:presLayoutVars>
      </dgm:prSet>
      <dgm:spPr/>
      <dgm:t>
        <a:bodyPr/>
        <a:lstStyle/>
        <a:p>
          <a:endParaRPr lang="en-US"/>
        </a:p>
      </dgm:t>
    </dgm:pt>
    <dgm:pt modelId="{317137A7-A450-4B00-B756-48058D668BF7}" type="pres">
      <dgm:prSet presAssocID="{FA49F3A3-5D5C-4EE8-9F6D-9594D665CC76}" presName="negativeSpace" presStyleCnt="0"/>
      <dgm:spPr/>
    </dgm:pt>
    <dgm:pt modelId="{7DC6585B-F5D3-4CE7-9B04-B3795880189C}" type="pres">
      <dgm:prSet presAssocID="{FA49F3A3-5D5C-4EE8-9F6D-9594D665CC76}" presName="childText" presStyleLbl="conFgAcc1" presStyleIdx="4" presStyleCnt="10">
        <dgm:presLayoutVars>
          <dgm:bulletEnabled val="1"/>
        </dgm:presLayoutVars>
      </dgm:prSet>
      <dgm:spPr>
        <a:solidFill>
          <a:schemeClr val="accent5">
            <a:lumMod val="60000"/>
            <a:lumOff val="40000"/>
            <a:alpha val="90000"/>
          </a:schemeClr>
        </a:solidFill>
      </dgm:spPr>
      <dgm:t>
        <a:bodyPr/>
        <a:lstStyle/>
        <a:p>
          <a:endParaRPr lang="en-US"/>
        </a:p>
      </dgm:t>
    </dgm:pt>
    <dgm:pt modelId="{7014D597-3DA9-4C23-9680-EC5D50B39A53}" type="pres">
      <dgm:prSet presAssocID="{2E710274-3B85-4045-8A34-5C9E997CB6CE}" presName="spaceBetweenRectangles" presStyleCnt="0"/>
      <dgm:spPr/>
    </dgm:pt>
    <dgm:pt modelId="{E21F896F-1B8E-4D9C-A53D-DA7ED849B88A}" type="pres">
      <dgm:prSet presAssocID="{16F97C60-F9AC-4442-8A93-648BECCCB978}" presName="parentLin" presStyleCnt="0"/>
      <dgm:spPr/>
    </dgm:pt>
    <dgm:pt modelId="{E5B44C2F-5E9E-4FA3-9F7C-02457ADCE177}" type="pres">
      <dgm:prSet presAssocID="{16F97C60-F9AC-4442-8A93-648BECCCB978}" presName="parentLeftMargin" presStyleLbl="node1" presStyleIdx="4" presStyleCnt="10"/>
      <dgm:spPr/>
      <dgm:t>
        <a:bodyPr/>
        <a:lstStyle/>
        <a:p>
          <a:endParaRPr lang="en-US"/>
        </a:p>
      </dgm:t>
    </dgm:pt>
    <dgm:pt modelId="{5209DA27-ACA1-408E-8802-801ABD425D82}" type="pres">
      <dgm:prSet presAssocID="{16F97C60-F9AC-4442-8A93-648BECCCB978}" presName="parentText" presStyleLbl="node1" presStyleIdx="5" presStyleCnt="10" custScaleX="118245">
        <dgm:presLayoutVars>
          <dgm:chMax val="0"/>
          <dgm:bulletEnabled val="1"/>
        </dgm:presLayoutVars>
      </dgm:prSet>
      <dgm:spPr/>
      <dgm:t>
        <a:bodyPr/>
        <a:lstStyle/>
        <a:p>
          <a:endParaRPr lang="en-US"/>
        </a:p>
      </dgm:t>
    </dgm:pt>
    <dgm:pt modelId="{D3EB69D4-C67E-464E-B31E-3E0C15FAB306}" type="pres">
      <dgm:prSet presAssocID="{16F97C60-F9AC-4442-8A93-648BECCCB978}" presName="negativeSpace" presStyleCnt="0"/>
      <dgm:spPr/>
    </dgm:pt>
    <dgm:pt modelId="{F945B52B-9952-460D-92AB-D4EF82DCD4FA}" type="pres">
      <dgm:prSet presAssocID="{16F97C60-F9AC-4442-8A93-648BECCCB978}" presName="childText" presStyleLbl="conFgAcc1" presStyleIdx="5" presStyleCnt="10">
        <dgm:presLayoutVars>
          <dgm:bulletEnabled val="1"/>
        </dgm:presLayoutVars>
      </dgm:prSet>
      <dgm:spPr>
        <a:solidFill>
          <a:schemeClr val="accent5">
            <a:lumMod val="60000"/>
            <a:lumOff val="40000"/>
            <a:alpha val="90000"/>
          </a:schemeClr>
        </a:solidFill>
      </dgm:spPr>
      <dgm:t>
        <a:bodyPr/>
        <a:lstStyle/>
        <a:p>
          <a:endParaRPr lang="en-US"/>
        </a:p>
      </dgm:t>
    </dgm:pt>
    <dgm:pt modelId="{2EB6F623-66B3-4FC3-9D2E-C177646E0F2E}" type="pres">
      <dgm:prSet presAssocID="{1D3E066F-A39D-4B70-8B1B-294A27ABF10D}" presName="spaceBetweenRectangles" presStyleCnt="0"/>
      <dgm:spPr/>
    </dgm:pt>
    <dgm:pt modelId="{E5E1D072-F2CF-49C2-A589-B8C7F3798BE6}" type="pres">
      <dgm:prSet presAssocID="{594C87C0-F3F0-435A-AA6D-5181E0E62F8D}" presName="parentLin" presStyleCnt="0"/>
      <dgm:spPr/>
    </dgm:pt>
    <dgm:pt modelId="{E6C2D832-734E-4E92-8022-A4717C2BAAD9}" type="pres">
      <dgm:prSet presAssocID="{594C87C0-F3F0-435A-AA6D-5181E0E62F8D}" presName="parentLeftMargin" presStyleLbl="node1" presStyleIdx="5" presStyleCnt="10"/>
      <dgm:spPr/>
      <dgm:t>
        <a:bodyPr/>
        <a:lstStyle/>
        <a:p>
          <a:endParaRPr lang="en-US"/>
        </a:p>
      </dgm:t>
    </dgm:pt>
    <dgm:pt modelId="{E7602266-7E4C-4691-B38B-DFF46D1D2BFA}" type="pres">
      <dgm:prSet presAssocID="{594C87C0-F3F0-435A-AA6D-5181E0E62F8D}" presName="parentText" presStyleLbl="node1" presStyleIdx="6" presStyleCnt="10" custScaleX="118245">
        <dgm:presLayoutVars>
          <dgm:chMax val="0"/>
          <dgm:bulletEnabled val="1"/>
        </dgm:presLayoutVars>
      </dgm:prSet>
      <dgm:spPr/>
      <dgm:t>
        <a:bodyPr/>
        <a:lstStyle/>
        <a:p>
          <a:endParaRPr lang="en-US"/>
        </a:p>
      </dgm:t>
    </dgm:pt>
    <dgm:pt modelId="{28F32697-A7B0-4B96-9764-72A323AA409E}" type="pres">
      <dgm:prSet presAssocID="{594C87C0-F3F0-435A-AA6D-5181E0E62F8D}" presName="negativeSpace" presStyleCnt="0"/>
      <dgm:spPr/>
    </dgm:pt>
    <dgm:pt modelId="{5901AB4A-985E-4A7B-B7DE-B29FF2B189CE}" type="pres">
      <dgm:prSet presAssocID="{594C87C0-F3F0-435A-AA6D-5181E0E62F8D}" presName="childText" presStyleLbl="conFgAcc1" presStyleIdx="6" presStyleCnt="10">
        <dgm:presLayoutVars>
          <dgm:bulletEnabled val="1"/>
        </dgm:presLayoutVars>
      </dgm:prSet>
      <dgm:spPr>
        <a:solidFill>
          <a:schemeClr val="accent5">
            <a:lumMod val="60000"/>
            <a:lumOff val="40000"/>
            <a:alpha val="90000"/>
          </a:schemeClr>
        </a:solidFill>
      </dgm:spPr>
      <dgm:t>
        <a:bodyPr/>
        <a:lstStyle/>
        <a:p>
          <a:endParaRPr lang="en-US"/>
        </a:p>
      </dgm:t>
    </dgm:pt>
    <dgm:pt modelId="{58F71F0B-5623-43DE-A38E-2BB9D8069EDE}" type="pres">
      <dgm:prSet presAssocID="{4816F7C1-A84A-4A09-9C2D-267CD848E530}" presName="spaceBetweenRectangles" presStyleCnt="0"/>
      <dgm:spPr/>
    </dgm:pt>
    <dgm:pt modelId="{D30FF8C5-49FE-4F61-82F2-18B08D36CBB1}" type="pres">
      <dgm:prSet presAssocID="{5FB5086C-294F-45F2-B441-92F08EA500A5}" presName="parentLin" presStyleCnt="0"/>
      <dgm:spPr/>
    </dgm:pt>
    <dgm:pt modelId="{C529E08B-6364-4CCF-935E-6ED2EA7C116A}" type="pres">
      <dgm:prSet presAssocID="{5FB5086C-294F-45F2-B441-92F08EA500A5}" presName="parentLeftMargin" presStyleLbl="node1" presStyleIdx="6" presStyleCnt="10"/>
      <dgm:spPr/>
      <dgm:t>
        <a:bodyPr/>
        <a:lstStyle/>
        <a:p>
          <a:endParaRPr lang="en-US"/>
        </a:p>
      </dgm:t>
    </dgm:pt>
    <dgm:pt modelId="{F454EBE9-5789-4CBA-AA6F-21B0F4C430F6}" type="pres">
      <dgm:prSet presAssocID="{5FB5086C-294F-45F2-B441-92F08EA500A5}" presName="parentText" presStyleLbl="node1" presStyleIdx="7" presStyleCnt="10" custScaleX="118314">
        <dgm:presLayoutVars>
          <dgm:chMax val="0"/>
          <dgm:bulletEnabled val="1"/>
        </dgm:presLayoutVars>
      </dgm:prSet>
      <dgm:spPr/>
      <dgm:t>
        <a:bodyPr/>
        <a:lstStyle/>
        <a:p>
          <a:endParaRPr lang="en-US"/>
        </a:p>
      </dgm:t>
    </dgm:pt>
    <dgm:pt modelId="{27CFD48A-EC6A-4063-8A4A-A1E4795A86CD}" type="pres">
      <dgm:prSet presAssocID="{5FB5086C-294F-45F2-B441-92F08EA500A5}" presName="negativeSpace" presStyleCnt="0"/>
      <dgm:spPr/>
    </dgm:pt>
    <dgm:pt modelId="{469E1E59-E76B-4D17-A4D2-D54B2E2ED7B3}" type="pres">
      <dgm:prSet presAssocID="{5FB5086C-294F-45F2-B441-92F08EA500A5}" presName="childText" presStyleLbl="conFgAcc1" presStyleIdx="7" presStyleCnt="10">
        <dgm:presLayoutVars>
          <dgm:bulletEnabled val="1"/>
        </dgm:presLayoutVars>
      </dgm:prSet>
      <dgm:spPr>
        <a:solidFill>
          <a:schemeClr val="accent5">
            <a:lumMod val="60000"/>
            <a:lumOff val="40000"/>
            <a:alpha val="90000"/>
          </a:schemeClr>
        </a:solidFill>
      </dgm:spPr>
      <dgm:t>
        <a:bodyPr/>
        <a:lstStyle/>
        <a:p>
          <a:endParaRPr lang="en-US"/>
        </a:p>
      </dgm:t>
    </dgm:pt>
    <dgm:pt modelId="{AF7B9454-CE05-4543-BB82-945C67FC2B3F}" type="pres">
      <dgm:prSet presAssocID="{C107B917-A859-4CA9-9456-0BC81082EE84}" presName="spaceBetweenRectangles" presStyleCnt="0"/>
      <dgm:spPr/>
    </dgm:pt>
    <dgm:pt modelId="{96A51E13-080F-4201-81D5-976C0494C150}" type="pres">
      <dgm:prSet presAssocID="{5F5CD593-0F09-430F-BA28-6F925F002AD6}" presName="parentLin" presStyleCnt="0"/>
      <dgm:spPr/>
    </dgm:pt>
    <dgm:pt modelId="{9CAF585F-5B97-4BA3-970D-97B36730C226}" type="pres">
      <dgm:prSet presAssocID="{5F5CD593-0F09-430F-BA28-6F925F002AD6}" presName="parentLeftMargin" presStyleLbl="node1" presStyleIdx="7" presStyleCnt="10"/>
      <dgm:spPr/>
      <dgm:t>
        <a:bodyPr/>
        <a:lstStyle/>
        <a:p>
          <a:endParaRPr lang="en-US"/>
        </a:p>
      </dgm:t>
    </dgm:pt>
    <dgm:pt modelId="{1291CA1F-D570-4B62-8AC0-C9020AF3289A}" type="pres">
      <dgm:prSet presAssocID="{5F5CD593-0F09-430F-BA28-6F925F002AD6}" presName="parentText" presStyleLbl="node1" presStyleIdx="8" presStyleCnt="10" custScaleX="118533" custScaleY="201311">
        <dgm:presLayoutVars>
          <dgm:chMax val="0"/>
          <dgm:bulletEnabled val="1"/>
        </dgm:presLayoutVars>
      </dgm:prSet>
      <dgm:spPr/>
      <dgm:t>
        <a:bodyPr/>
        <a:lstStyle/>
        <a:p>
          <a:endParaRPr lang="en-US"/>
        </a:p>
      </dgm:t>
    </dgm:pt>
    <dgm:pt modelId="{8689DEA7-A02B-4955-9399-027AD153AA49}" type="pres">
      <dgm:prSet presAssocID="{5F5CD593-0F09-430F-BA28-6F925F002AD6}" presName="negativeSpace" presStyleCnt="0"/>
      <dgm:spPr/>
    </dgm:pt>
    <dgm:pt modelId="{9272CC8E-CD48-42F8-873A-32A202977E73}" type="pres">
      <dgm:prSet presAssocID="{5F5CD593-0F09-430F-BA28-6F925F002AD6}" presName="childText" presStyleLbl="conFgAcc1" presStyleIdx="8" presStyleCnt="10">
        <dgm:presLayoutVars>
          <dgm:bulletEnabled val="1"/>
        </dgm:presLayoutVars>
      </dgm:prSet>
      <dgm:spPr>
        <a:solidFill>
          <a:schemeClr val="accent5">
            <a:lumMod val="60000"/>
            <a:lumOff val="40000"/>
            <a:alpha val="90000"/>
          </a:schemeClr>
        </a:solidFill>
      </dgm:spPr>
      <dgm:t>
        <a:bodyPr/>
        <a:lstStyle/>
        <a:p>
          <a:endParaRPr lang="en-US"/>
        </a:p>
      </dgm:t>
    </dgm:pt>
    <dgm:pt modelId="{037A259D-21EC-433E-81D4-76F9C298B991}" type="pres">
      <dgm:prSet presAssocID="{D4F2217D-2EC4-452B-8CB3-87740E809AFE}" presName="spaceBetweenRectangles" presStyleCnt="0"/>
      <dgm:spPr/>
    </dgm:pt>
    <dgm:pt modelId="{0F2B976B-786F-43FD-85F4-EB32271378B6}" type="pres">
      <dgm:prSet presAssocID="{0DC9942E-BCFB-401E-9D38-CDFC0253C481}" presName="parentLin" presStyleCnt="0"/>
      <dgm:spPr/>
    </dgm:pt>
    <dgm:pt modelId="{A54CC9D5-853C-4DD7-B816-C71B33117987}" type="pres">
      <dgm:prSet presAssocID="{0DC9942E-BCFB-401E-9D38-CDFC0253C481}" presName="parentLeftMargin" presStyleLbl="node1" presStyleIdx="8" presStyleCnt="10"/>
      <dgm:spPr/>
      <dgm:t>
        <a:bodyPr/>
        <a:lstStyle/>
        <a:p>
          <a:endParaRPr lang="en-US"/>
        </a:p>
      </dgm:t>
    </dgm:pt>
    <dgm:pt modelId="{C4D36150-20A6-4BD2-96B9-0096A2C651F7}" type="pres">
      <dgm:prSet presAssocID="{0DC9942E-BCFB-401E-9D38-CDFC0253C481}" presName="parentText" presStyleLbl="node1" presStyleIdx="9" presStyleCnt="10" custScaleX="117996">
        <dgm:presLayoutVars>
          <dgm:chMax val="0"/>
          <dgm:bulletEnabled val="1"/>
        </dgm:presLayoutVars>
      </dgm:prSet>
      <dgm:spPr/>
      <dgm:t>
        <a:bodyPr/>
        <a:lstStyle/>
        <a:p>
          <a:endParaRPr lang="en-US"/>
        </a:p>
      </dgm:t>
    </dgm:pt>
    <dgm:pt modelId="{825D860D-6F25-4CA3-B86C-D94F2BE5D00F}" type="pres">
      <dgm:prSet presAssocID="{0DC9942E-BCFB-401E-9D38-CDFC0253C481}" presName="negativeSpace" presStyleCnt="0"/>
      <dgm:spPr/>
    </dgm:pt>
    <dgm:pt modelId="{888C2F0D-8858-45E3-8D2F-508F350D9D3E}" type="pres">
      <dgm:prSet presAssocID="{0DC9942E-BCFB-401E-9D38-CDFC0253C481}" presName="childText" presStyleLbl="conFgAcc1" presStyleIdx="9" presStyleCnt="10">
        <dgm:presLayoutVars>
          <dgm:bulletEnabled val="1"/>
        </dgm:presLayoutVars>
      </dgm:prSet>
      <dgm:spPr>
        <a:solidFill>
          <a:schemeClr val="accent5">
            <a:lumMod val="60000"/>
            <a:lumOff val="40000"/>
            <a:alpha val="90000"/>
          </a:schemeClr>
        </a:solidFill>
      </dgm:spPr>
      <dgm:t>
        <a:bodyPr/>
        <a:lstStyle/>
        <a:p>
          <a:endParaRPr lang="en-US"/>
        </a:p>
      </dgm:t>
    </dgm:pt>
  </dgm:ptLst>
  <dgm:cxnLst>
    <dgm:cxn modelId="{DCAB7322-7F19-4A0B-803A-B17BCC7AFA92}" type="presOf" srcId="{B4C0A3D0-5A8C-4314-9DBC-AF9EDF133957}" destId="{D4E32C85-5569-4FF0-916F-23EF4984E67C}" srcOrd="1" destOrd="0" presId="urn:microsoft.com/office/officeart/2005/8/layout/list1"/>
    <dgm:cxn modelId="{0E752EFF-5408-4915-9F83-381E2722BCB0}" srcId="{25122EC8-233A-4400-BD01-FADFAFF321A3}" destId="{FA49F3A3-5D5C-4EE8-9F6D-9594D665CC76}" srcOrd="4" destOrd="0" parTransId="{004FCE21-1F5F-4591-AA1B-A40894A05CC9}" sibTransId="{2E710274-3B85-4045-8A34-5C9E997CB6CE}"/>
    <dgm:cxn modelId="{FB128777-E5BD-4F0B-B03A-A4B8EC0CC26D}" type="presOf" srcId="{063E2DF5-CFC0-4258-914A-17CABF778FC4}" destId="{939DFD69-990D-4073-AAD6-7417602EEFC0}" srcOrd="1" destOrd="0" presId="urn:microsoft.com/office/officeart/2005/8/layout/list1"/>
    <dgm:cxn modelId="{ED3369BA-03D7-40C0-9563-46F03B0386C1}" type="presOf" srcId="{5FB5086C-294F-45F2-B441-92F08EA500A5}" destId="{F454EBE9-5789-4CBA-AA6F-21B0F4C430F6}" srcOrd="1" destOrd="0" presId="urn:microsoft.com/office/officeart/2005/8/layout/list1"/>
    <dgm:cxn modelId="{5D1A1936-D7D0-43BF-A886-C63C797AD490}" type="presOf" srcId="{5F5CD593-0F09-430F-BA28-6F925F002AD6}" destId="{1291CA1F-D570-4B62-8AC0-C9020AF3289A}" srcOrd="1" destOrd="0" presId="urn:microsoft.com/office/officeart/2005/8/layout/list1"/>
    <dgm:cxn modelId="{65E1FE45-22EA-46FD-B8B3-1D34C66925AF}" type="presOf" srcId="{16F97C60-F9AC-4442-8A93-648BECCCB978}" destId="{E5B44C2F-5E9E-4FA3-9F7C-02457ADCE177}" srcOrd="0" destOrd="0" presId="urn:microsoft.com/office/officeart/2005/8/layout/list1"/>
    <dgm:cxn modelId="{430B5F70-32AF-46AE-B8C5-0E414B361C0A}" type="presOf" srcId="{A480E69A-C695-49F9-8217-17738AD3747C}" destId="{7BA6A84E-6A1D-410A-9BDF-67465BBCC38E}" srcOrd="0" destOrd="0" presId="urn:microsoft.com/office/officeart/2005/8/layout/list1"/>
    <dgm:cxn modelId="{53D86964-ECCF-4126-913D-D3580634A66C}" type="presOf" srcId="{16F97C60-F9AC-4442-8A93-648BECCCB978}" destId="{5209DA27-ACA1-408E-8802-801ABD425D82}" srcOrd="1" destOrd="0" presId="urn:microsoft.com/office/officeart/2005/8/layout/list1"/>
    <dgm:cxn modelId="{891398D9-BA6D-4A80-B7F4-6E0C551D3729}" type="presOf" srcId="{25122EC8-233A-4400-BD01-FADFAFF321A3}" destId="{A12EF3C6-330B-412F-811E-5A61086D9253}" srcOrd="0" destOrd="0" presId="urn:microsoft.com/office/officeart/2005/8/layout/list1"/>
    <dgm:cxn modelId="{560217D8-F6A4-431A-844E-2A87E22A3419}" srcId="{25122EC8-233A-4400-BD01-FADFAFF321A3}" destId="{A480E69A-C695-49F9-8217-17738AD3747C}" srcOrd="2" destOrd="0" parTransId="{B8296031-89CA-4D45-B09F-A8C04021528A}" sibTransId="{C0C9459B-F1B3-4269-8C46-EEDBFCE767BE}"/>
    <dgm:cxn modelId="{FD67149A-76DB-4F56-AC97-AC5DB88ED491}" srcId="{25122EC8-233A-4400-BD01-FADFAFF321A3}" destId="{16F97C60-F9AC-4442-8A93-648BECCCB978}" srcOrd="5" destOrd="0" parTransId="{52A63050-84F2-4618-94CD-76B724803191}" sibTransId="{1D3E066F-A39D-4B70-8B1B-294A27ABF10D}"/>
    <dgm:cxn modelId="{638CFB78-A784-415B-B302-0517B84D0C40}" type="presOf" srcId="{0DC9942E-BCFB-401E-9D38-CDFC0253C481}" destId="{C4D36150-20A6-4BD2-96B9-0096A2C651F7}" srcOrd="1" destOrd="0" presId="urn:microsoft.com/office/officeart/2005/8/layout/list1"/>
    <dgm:cxn modelId="{A90EF995-9441-4E67-8616-D077FD9584EF}" type="presOf" srcId="{5FB5086C-294F-45F2-B441-92F08EA500A5}" destId="{C529E08B-6364-4CCF-935E-6ED2EA7C116A}" srcOrd="0" destOrd="0" presId="urn:microsoft.com/office/officeart/2005/8/layout/list1"/>
    <dgm:cxn modelId="{009A3481-7B96-4F35-A5C7-4A30EAEC297A}" type="presOf" srcId="{594C87C0-F3F0-435A-AA6D-5181E0E62F8D}" destId="{E7602266-7E4C-4691-B38B-DFF46D1D2BFA}" srcOrd="1" destOrd="0" presId="urn:microsoft.com/office/officeart/2005/8/layout/list1"/>
    <dgm:cxn modelId="{A583C5AE-E559-4112-B99C-B4788AFC2FE6}" type="presOf" srcId="{FA49F3A3-5D5C-4EE8-9F6D-9594D665CC76}" destId="{9870B8FB-6489-40FD-9014-473055D16096}" srcOrd="0" destOrd="0" presId="urn:microsoft.com/office/officeart/2005/8/layout/list1"/>
    <dgm:cxn modelId="{4EFCB6A3-F422-4496-AF07-58942ACA1E2C}" type="presOf" srcId="{594C87C0-F3F0-435A-AA6D-5181E0E62F8D}" destId="{E6C2D832-734E-4E92-8022-A4717C2BAAD9}" srcOrd="0" destOrd="0" presId="urn:microsoft.com/office/officeart/2005/8/layout/list1"/>
    <dgm:cxn modelId="{280F0703-2E18-4C9D-B11A-96D50D9C078A}" srcId="{25122EC8-233A-4400-BD01-FADFAFF321A3}" destId="{0DC9942E-BCFB-401E-9D38-CDFC0253C481}" srcOrd="9" destOrd="0" parTransId="{A597D66C-3451-45BE-96F6-70A9716C315C}" sibTransId="{66C4E808-8AC3-4A78-A8FF-6CCDDE922D19}"/>
    <dgm:cxn modelId="{6CBD254E-76C6-487E-B6E6-1B96A720837F}" type="presOf" srcId="{A480E69A-C695-49F9-8217-17738AD3747C}" destId="{C273170D-5A78-4CF1-A44E-F83490788B23}" srcOrd="1" destOrd="0" presId="urn:microsoft.com/office/officeart/2005/8/layout/list1"/>
    <dgm:cxn modelId="{02FF7059-014B-4859-B33C-15405E3C2485}" srcId="{25122EC8-233A-4400-BD01-FADFAFF321A3}" destId="{B4C0A3D0-5A8C-4314-9DBC-AF9EDF133957}" srcOrd="0" destOrd="0" parTransId="{9277B3E6-6FE2-4DC6-B254-66D557250D7C}" sibTransId="{2FEF4EC3-5687-4C80-A308-73D31498246E}"/>
    <dgm:cxn modelId="{7EF7BAB5-9CA1-4304-A4DD-EC4AD934BB24}" type="presOf" srcId="{FA49F3A3-5D5C-4EE8-9F6D-9594D665CC76}" destId="{322CD6A1-164B-4C45-9668-E4C1D8A25FC6}" srcOrd="1" destOrd="0" presId="urn:microsoft.com/office/officeart/2005/8/layout/list1"/>
    <dgm:cxn modelId="{A0D2F894-E337-4A5B-A08F-404F8F240573}" srcId="{25122EC8-233A-4400-BD01-FADFAFF321A3}" destId="{5FB5086C-294F-45F2-B441-92F08EA500A5}" srcOrd="7" destOrd="0" parTransId="{DA1F710A-BE25-4EDC-829F-09808211A514}" sibTransId="{C107B917-A859-4CA9-9456-0BC81082EE84}"/>
    <dgm:cxn modelId="{ADEDBA1D-1586-49A4-A63E-8C15772DE032}" type="presOf" srcId="{063E2DF5-CFC0-4258-914A-17CABF778FC4}" destId="{2E28B640-1467-4669-81AC-194ECC95C778}" srcOrd="0" destOrd="0" presId="urn:microsoft.com/office/officeart/2005/8/layout/list1"/>
    <dgm:cxn modelId="{0E18EF93-1553-4729-84F5-60984EFE0153}" type="presOf" srcId="{5F5CD593-0F09-430F-BA28-6F925F002AD6}" destId="{9CAF585F-5B97-4BA3-970D-97B36730C226}" srcOrd="0" destOrd="0" presId="urn:microsoft.com/office/officeart/2005/8/layout/list1"/>
    <dgm:cxn modelId="{91C34A14-2568-485D-8304-04C3807520F4}" srcId="{25122EC8-233A-4400-BD01-FADFAFF321A3}" destId="{594C87C0-F3F0-435A-AA6D-5181E0E62F8D}" srcOrd="6" destOrd="0" parTransId="{1E22A129-96B5-4233-A6E2-FB2E8FC61882}" sibTransId="{4816F7C1-A84A-4A09-9C2D-267CD848E530}"/>
    <dgm:cxn modelId="{81573F48-3CD9-4687-ABBA-D28D6689DCC5}" type="presOf" srcId="{7D5B38F0-9D0F-470F-91E2-8C49BF1D6900}" destId="{7D2C55E7-7BE3-4DEB-B500-947941F3299E}" srcOrd="1" destOrd="0" presId="urn:microsoft.com/office/officeart/2005/8/layout/list1"/>
    <dgm:cxn modelId="{C1746819-4326-4096-8367-2068C88C74F0}" type="presOf" srcId="{7D5B38F0-9D0F-470F-91E2-8C49BF1D6900}" destId="{016AE2C8-E9A1-413B-A9AD-A2D0C4B72F42}" srcOrd="0" destOrd="0" presId="urn:microsoft.com/office/officeart/2005/8/layout/list1"/>
    <dgm:cxn modelId="{221A1929-2712-4F3D-890D-32E7D05A400F}" srcId="{25122EC8-233A-4400-BD01-FADFAFF321A3}" destId="{063E2DF5-CFC0-4258-914A-17CABF778FC4}" srcOrd="1" destOrd="0" parTransId="{5E95D1BF-6F1E-4AC5-8D43-586A403FBF55}" sibTransId="{7E6EDD74-4C7E-476A-8D3C-CD7594842C5B}"/>
    <dgm:cxn modelId="{8E2D6A6C-80E7-4653-8E86-51899D2C61A0}" type="presOf" srcId="{B4C0A3D0-5A8C-4314-9DBC-AF9EDF133957}" destId="{DA94E782-9443-4898-930F-54CF00EF8903}" srcOrd="0" destOrd="0" presId="urn:microsoft.com/office/officeart/2005/8/layout/list1"/>
    <dgm:cxn modelId="{7E809817-F753-48E4-8FDE-48ABBF2596DE}" srcId="{25122EC8-233A-4400-BD01-FADFAFF321A3}" destId="{5F5CD593-0F09-430F-BA28-6F925F002AD6}" srcOrd="8" destOrd="0" parTransId="{627CA6CC-1990-496E-8027-A7ECBD879888}" sibTransId="{D4F2217D-2EC4-452B-8CB3-87740E809AFE}"/>
    <dgm:cxn modelId="{EB21F866-427C-4E72-BA4C-C0B91BB1C4D4}" srcId="{25122EC8-233A-4400-BD01-FADFAFF321A3}" destId="{7D5B38F0-9D0F-470F-91E2-8C49BF1D6900}" srcOrd="3" destOrd="0" parTransId="{325A5603-503D-4588-9F4D-A6E06B578290}" sibTransId="{DDE6BBFE-D2B1-4650-AD54-56A36E1C151B}"/>
    <dgm:cxn modelId="{4A1AE85A-A1F3-4A70-8133-62531E1CB126}" type="presOf" srcId="{0DC9942E-BCFB-401E-9D38-CDFC0253C481}" destId="{A54CC9D5-853C-4DD7-B816-C71B33117987}" srcOrd="0" destOrd="0" presId="urn:microsoft.com/office/officeart/2005/8/layout/list1"/>
    <dgm:cxn modelId="{1A04E2DD-FCC1-43C1-83E9-8F4098D1413C}" type="presParOf" srcId="{A12EF3C6-330B-412F-811E-5A61086D9253}" destId="{BDC8BF63-7E8C-41CE-ACE0-08F1DDE83166}" srcOrd="0" destOrd="0" presId="urn:microsoft.com/office/officeart/2005/8/layout/list1"/>
    <dgm:cxn modelId="{34743E5C-50FC-4046-BF9A-F7428AFFBBF8}" type="presParOf" srcId="{BDC8BF63-7E8C-41CE-ACE0-08F1DDE83166}" destId="{DA94E782-9443-4898-930F-54CF00EF8903}" srcOrd="0" destOrd="0" presId="urn:microsoft.com/office/officeart/2005/8/layout/list1"/>
    <dgm:cxn modelId="{F8B5DED9-037A-4F2A-872A-8AFF7DC6CD8F}" type="presParOf" srcId="{BDC8BF63-7E8C-41CE-ACE0-08F1DDE83166}" destId="{D4E32C85-5569-4FF0-916F-23EF4984E67C}" srcOrd="1" destOrd="0" presId="urn:microsoft.com/office/officeart/2005/8/layout/list1"/>
    <dgm:cxn modelId="{832BAC08-D072-4402-A536-DB85562DD3EA}" type="presParOf" srcId="{A12EF3C6-330B-412F-811E-5A61086D9253}" destId="{8F03AE3B-AF14-43E2-9AC1-ED3888480187}" srcOrd="1" destOrd="0" presId="urn:microsoft.com/office/officeart/2005/8/layout/list1"/>
    <dgm:cxn modelId="{E78F00A9-AE1A-4B85-8DBC-7C1160780CD4}" type="presParOf" srcId="{A12EF3C6-330B-412F-811E-5A61086D9253}" destId="{0BCB2850-FFE0-4AC6-BF80-4716DE6D5D8A}" srcOrd="2" destOrd="0" presId="urn:microsoft.com/office/officeart/2005/8/layout/list1"/>
    <dgm:cxn modelId="{6EAFC113-328F-424C-AFA9-312E2F178525}" type="presParOf" srcId="{A12EF3C6-330B-412F-811E-5A61086D9253}" destId="{3A7270B6-3823-4FB3-B61E-473018C0EFDA}" srcOrd="3" destOrd="0" presId="urn:microsoft.com/office/officeart/2005/8/layout/list1"/>
    <dgm:cxn modelId="{BA1E70CD-DE9B-4DF0-AABF-84D8CC7B720F}" type="presParOf" srcId="{A12EF3C6-330B-412F-811E-5A61086D9253}" destId="{2499E6BB-496F-4B6E-A434-EA28FD3D424E}" srcOrd="4" destOrd="0" presId="urn:microsoft.com/office/officeart/2005/8/layout/list1"/>
    <dgm:cxn modelId="{7DCF122B-DED9-4CFD-90EC-C06D5F43AC82}" type="presParOf" srcId="{2499E6BB-496F-4B6E-A434-EA28FD3D424E}" destId="{2E28B640-1467-4669-81AC-194ECC95C778}" srcOrd="0" destOrd="0" presId="urn:microsoft.com/office/officeart/2005/8/layout/list1"/>
    <dgm:cxn modelId="{CBDCEF04-9BC7-4CF9-99B3-246ADC552D3B}" type="presParOf" srcId="{2499E6BB-496F-4B6E-A434-EA28FD3D424E}" destId="{939DFD69-990D-4073-AAD6-7417602EEFC0}" srcOrd="1" destOrd="0" presId="urn:microsoft.com/office/officeart/2005/8/layout/list1"/>
    <dgm:cxn modelId="{1421BC1E-D8BB-482A-A448-61787FBEFA88}" type="presParOf" srcId="{A12EF3C6-330B-412F-811E-5A61086D9253}" destId="{FC2FC7AA-E45B-4FC1-92B5-08619C2B87D7}" srcOrd="5" destOrd="0" presId="urn:microsoft.com/office/officeart/2005/8/layout/list1"/>
    <dgm:cxn modelId="{AA404D78-EB7C-4D0C-9621-71E2261C67E5}" type="presParOf" srcId="{A12EF3C6-330B-412F-811E-5A61086D9253}" destId="{15231730-4120-474C-BF57-7C2CFD20A772}" srcOrd="6" destOrd="0" presId="urn:microsoft.com/office/officeart/2005/8/layout/list1"/>
    <dgm:cxn modelId="{03CE294F-116D-4CAF-8407-BA77A9A66244}" type="presParOf" srcId="{A12EF3C6-330B-412F-811E-5A61086D9253}" destId="{AE488279-FCFA-47EB-8514-EC1BD6E42F23}" srcOrd="7" destOrd="0" presId="urn:microsoft.com/office/officeart/2005/8/layout/list1"/>
    <dgm:cxn modelId="{FF39F5A5-5C0F-4950-B200-7A921E9D5AB6}" type="presParOf" srcId="{A12EF3C6-330B-412F-811E-5A61086D9253}" destId="{E5870191-93D8-4C87-8C29-D4E4DD2777F2}" srcOrd="8" destOrd="0" presId="urn:microsoft.com/office/officeart/2005/8/layout/list1"/>
    <dgm:cxn modelId="{3EA539E4-CDC0-48C0-934A-4D7C8F8509C0}" type="presParOf" srcId="{E5870191-93D8-4C87-8C29-D4E4DD2777F2}" destId="{7BA6A84E-6A1D-410A-9BDF-67465BBCC38E}" srcOrd="0" destOrd="0" presId="urn:microsoft.com/office/officeart/2005/8/layout/list1"/>
    <dgm:cxn modelId="{7BDE4845-2477-46E4-AE10-49996C7823D1}" type="presParOf" srcId="{E5870191-93D8-4C87-8C29-D4E4DD2777F2}" destId="{C273170D-5A78-4CF1-A44E-F83490788B23}" srcOrd="1" destOrd="0" presId="urn:microsoft.com/office/officeart/2005/8/layout/list1"/>
    <dgm:cxn modelId="{0CE356B5-F213-45D0-AFC7-1004B3357470}" type="presParOf" srcId="{A12EF3C6-330B-412F-811E-5A61086D9253}" destId="{99E19857-11C6-4B44-9CD2-508039BCD45E}" srcOrd="9" destOrd="0" presId="urn:microsoft.com/office/officeart/2005/8/layout/list1"/>
    <dgm:cxn modelId="{462C5C99-AB37-4A4A-BE7B-2CDA1E41EACD}" type="presParOf" srcId="{A12EF3C6-330B-412F-811E-5A61086D9253}" destId="{20F6B797-9584-4405-89A8-20AC5BDCBBFC}" srcOrd="10" destOrd="0" presId="urn:microsoft.com/office/officeart/2005/8/layout/list1"/>
    <dgm:cxn modelId="{844A4175-D012-4C7C-A5CC-33B2AF50B1FB}" type="presParOf" srcId="{A12EF3C6-330B-412F-811E-5A61086D9253}" destId="{BC52727E-D845-4942-AB97-9C8A44FD0083}" srcOrd="11" destOrd="0" presId="urn:microsoft.com/office/officeart/2005/8/layout/list1"/>
    <dgm:cxn modelId="{DAEFCD55-BE45-4A08-B92B-C38A2415B2A4}" type="presParOf" srcId="{A12EF3C6-330B-412F-811E-5A61086D9253}" destId="{2F5D45B4-029D-46C8-ADE2-2CF17635B23B}" srcOrd="12" destOrd="0" presId="urn:microsoft.com/office/officeart/2005/8/layout/list1"/>
    <dgm:cxn modelId="{2EDEE956-B445-4CA6-8459-77BCE46984F0}" type="presParOf" srcId="{2F5D45B4-029D-46C8-ADE2-2CF17635B23B}" destId="{016AE2C8-E9A1-413B-A9AD-A2D0C4B72F42}" srcOrd="0" destOrd="0" presId="urn:microsoft.com/office/officeart/2005/8/layout/list1"/>
    <dgm:cxn modelId="{446D7889-7C14-418D-9A92-CF5B46B0443C}" type="presParOf" srcId="{2F5D45B4-029D-46C8-ADE2-2CF17635B23B}" destId="{7D2C55E7-7BE3-4DEB-B500-947941F3299E}" srcOrd="1" destOrd="0" presId="urn:microsoft.com/office/officeart/2005/8/layout/list1"/>
    <dgm:cxn modelId="{146BFCD8-3C36-47FA-A4DD-3405540D65E6}" type="presParOf" srcId="{A12EF3C6-330B-412F-811E-5A61086D9253}" destId="{8B64B85B-D030-482A-87ED-0C484AC639F9}" srcOrd="13" destOrd="0" presId="urn:microsoft.com/office/officeart/2005/8/layout/list1"/>
    <dgm:cxn modelId="{84B14DFF-1D88-4FFB-A319-7627C8740EEA}" type="presParOf" srcId="{A12EF3C6-330B-412F-811E-5A61086D9253}" destId="{FC09EED1-CC9D-49F0-B16D-337C2E89A25D}" srcOrd="14" destOrd="0" presId="urn:microsoft.com/office/officeart/2005/8/layout/list1"/>
    <dgm:cxn modelId="{C6ED2607-8EB7-44A8-A413-CD1B29B6C4D1}" type="presParOf" srcId="{A12EF3C6-330B-412F-811E-5A61086D9253}" destId="{56682EEA-5216-4380-A771-2E44697EE027}" srcOrd="15" destOrd="0" presId="urn:microsoft.com/office/officeart/2005/8/layout/list1"/>
    <dgm:cxn modelId="{8C2DC749-1C24-4EED-B392-60195F1E81AE}" type="presParOf" srcId="{A12EF3C6-330B-412F-811E-5A61086D9253}" destId="{38D91EFF-8EF6-49C7-8377-72322598919D}" srcOrd="16" destOrd="0" presId="urn:microsoft.com/office/officeart/2005/8/layout/list1"/>
    <dgm:cxn modelId="{19CBC79E-1629-4673-A243-DF8FD3783188}" type="presParOf" srcId="{38D91EFF-8EF6-49C7-8377-72322598919D}" destId="{9870B8FB-6489-40FD-9014-473055D16096}" srcOrd="0" destOrd="0" presId="urn:microsoft.com/office/officeart/2005/8/layout/list1"/>
    <dgm:cxn modelId="{AE48EC64-6A74-448C-8746-93FFE4426CF3}" type="presParOf" srcId="{38D91EFF-8EF6-49C7-8377-72322598919D}" destId="{322CD6A1-164B-4C45-9668-E4C1D8A25FC6}" srcOrd="1" destOrd="0" presId="urn:microsoft.com/office/officeart/2005/8/layout/list1"/>
    <dgm:cxn modelId="{D55DD66B-5167-4435-B928-7D9ECD494799}" type="presParOf" srcId="{A12EF3C6-330B-412F-811E-5A61086D9253}" destId="{317137A7-A450-4B00-B756-48058D668BF7}" srcOrd="17" destOrd="0" presId="urn:microsoft.com/office/officeart/2005/8/layout/list1"/>
    <dgm:cxn modelId="{0C823B31-8D8E-4F98-9F24-66E7E03E3812}" type="presParOf" srcId="{A12EF3C6-330B-412F-811E-5A61086D9253}" destId="{7DC6585B-F5D3-4CE7-9B04-B3795880189C}" srcOrd="18" destOrd="0" presId="urn:microsoft.com/office/officeart/2005/8/layout/list1"/>
    <dgm:cxn modelId="{9AD18BBE-3A7F-4B49-AB4C-46C40C6A7BE8}" type="presParOf" srcId="{A12EF3C6-330B-412F-811E-5A61086D9253}" destId="{7014D597-3DA9-4C23-9680-EC5D50B39A53}" srcOrd="19" destOrd="0" presId="urn:microsoft.com/office/officeart/2005/8/layout/list1"/>
    <dgm:cxn modelId="{3DCAA0D7-78A8-4E1F-BBFA-61038930E0D9}" type="presParOf" srcId="{A12EF3C6-330B-412F-811E-5A61086D9253}" destId="{E21F896F-1B8E-4D9C-A53D-DA7ED849B88A}" srcOrd="20" destOrd="0" presId="urn:microsoft.com/office/officeart/2005/8/layout/list1"/>
    <dgm:cxn modelId="{98BB15F1-4DBC-4AE3-835E-4F1196757DDF}" type="presParOf" srcId="{E21F896F-1B8E-4D9C-A53D-DA7ED849B88A}" destId="{E5B44C2F-5E9E-4FA3-9F7C-02457ADCE177}" srcOrd="0" destOrd="0" presId="urn:microsoft.com/office/officeart/2005/8/layout/list1"/>
    <dgm:cxn modelId="{7A3CE7FC-8082-456A-9E64-79CA760DE127}" type="presParOf" srcId="{E21F896F-1B8E-4D9C-A53D-DA7ED849B88A}" destId="{5209DA27-ACA1-408E-8802-801ABD425D82}" srcOrd="1" destOrd="0" presId="urn:microsoft.com/office/officeart/2005/8/layout/list1"/>
    <dgm:cxn modelId="{9BA78B44-D32C-4487-83B2-A898794796AD}" type="presParOf" srcId="{A12EF3C6-330B-412F-811E-5A61086D9253}" destId="{D3EB69D4-C67E-464E-B31E-3E0C15FAB306}" srcOrd="21" destOrd="0" presId="urn:microsoft.com/office/officeart/2005/8/layout/list1"/>
    <dgm:cxn modelId="{A9FA86F0-BF9A-4AD2-9D19-E3B8954C3989}" type="presParOf" srcId="{A12EF3C6-330B-412F-811E-5A61086D9253}" destId="{F945B52B-9952-460D-92AB-D4EF82DCD4FA}" srcOrd="22" destOrd="0" presId="urn:microsoft.com/office/officeart/2005/8/layout/list1"/>
    <dgm:cxn modelId="{94C2E620-CC02-40C5-8073-1A290CF84DD1}" type="presParOf" srcId="{A12EF3C6-330B-412F-811E-5A61086D9253}" destId="{2EB6F623-66B3-4FC3-9D2E-C177646E0F2E}" srcOrd="23" destOrd="0" presId="urn:microsoft.com/office/officeart/2005/8/layout/list1"/>
    <dgm:cxn modelId="{389E0CEE-2F8C-4FF4-9462-25D7DBD2ADFB}" type="presParOf" srcId="{A12EF3C6-330B-412F-811E-5A61086D9253}" destId="{E5E1D072-F2CF-49C2-A589-B8C7F3798BE6}" srcOrd="24" destOrd="0" presId="urn:microsoft.com/office/officeart/2005/8/layout/list1"/>
    <dgm:cxn modelId="{4AE62EA3-52CB-402A-912E-225C31756A27}" type="presParOf" srcId="{E5E1D072-F2CF-49C2-A589-B8C7F3798BE6}" destId="{E6C2D832-734E-4E92-8022-A4717C2BAAD9}" srcOrd="0" destOrd="0" presId="urn:microsoft.com/office/officeart/2005/8/layout/list1"/>
    <dgm:cxn modelId="{9B5584EC-A5E9-4C5D-BF34-7FECEBE52696}" type="presParOf" srcId="{E5E1D072-F2CF-49C2-A589-B8C7F3798BE6}" destId="{E7602266-7E4C-4691-B38B-DFF46D1D2BFA}" srcOrd="1" destOrd="0" presId="urn:microsoft.com/office/officeart/2005/8/layout/list1"/>
    <dgm:cxn modelId="{39B26F04-A98E-445B-98DC-9C223ACE5D9E}" type="presParOf" srcId="{A12EF3C6-330B-412F-811E-5A61086D9253}" destId="{28F32697-A7B0-4B96-9764-72A323AA409E}" srcOrd="25" destOrd="0" presId="urn:microsoft.com/office/officeart/2005/8/layout/list1"/>
    <dgm:cxn modelId="{9811B102-A6B6-4AA8-8A43-6061EF533624}" type="presParOf" srcId="{A12EF3C6-330B-412F-811E-5A61086D9253}" destId="{5901AB4A-985E-4A7B-B7DE-B29FF2B189CE}" srcOrd="26" destOrd="0" presId="urn:microsoft.com/office/officeart/2005/8/layout/list1"/>
    <dgm:cxn modelId="{4BB12E15-6229-493C-BA92-F985BD77B2D1}" type="presParOf" srcId="{A12EF3C6-330B-412F-811E-5A61086D9253}" destId="{58F71F0B-5623-43DE-A38E-2BB9D8069EDE}" srcOrd="27" destOrd="0" presId="urn:microsoft.com/office/officeart/2005/8/layout/list1"/>
    <dgm:cxn modelId="{FC2CC6BB-B3D3-4D1F-94D4-B795A7F6AC26}" type="presParOf" srcId="{A12EF3C6-330B-412F-811E-5A61086D9253}" destId="{D30FF8C5-49FE-4F61-82F2-18B08D36CBB1}" srcOrd="28" destOrd="0" presId="urn:microsoft.com/office/officeart/2005/8/layout/list1"/>
    <dgm:cxn modelId="{4D6F1DFB-FA3D-4999-B3CC-5144F5BF968B}" type="presParOf" srcId="{D30FF8C5-49FE-4F61-82F2-18B08D36CBB1}" destId="{C529E08B-6364-4CCF-935E-6ED2EA7C116A}" srcOrd="0" destOrd="0" presId="urn:microsoft.com/office/officeart/2005/8/layout/list1"/>
    <dgm:cxn modelId="{8A58D924-5BAB-4978-B63E-9A36CAA85864}" type="presParOf" srcId="{D30FF8C5-49FE-4F61-82F2-18B08D36CBB1}" destId="{F454EBE9-5789-4CBA-AA6F-21B0F4C430F6}" srcOrd="1" destOrd="0" presId="urn:microsoft.com/office/officeart/2005/8/layout/list1"/>
    <dgm:cxn modelId="{46AD7B82-1787-4A0D-BDB1-CCA20874059B}" type="presParOf" srcId="{A12EF3C6-330B-412F-811E-5A61086D9253}" destId="{27CFD48A-EC6A-4063-8A4A-A1E4795A86CD}" srcOrd="29" destOrd="0" presId="urn:microsoft.com/office/officeart/2005/8/layout/list1"/>
    <dgm:cxn modelId="{27CCE30F-1CC6-4F57-AB99-1C6AE4539911}" type="presParOf" srcId="{A12EF3C6-330B-412F-811E-5A61086D9253}" destId="{469E1E59-E76B-4D17-A4D2-D54B2E2ED7B3}" srcOrd="30" destOrd="0" presId="urn:microsoft.com/office/officeart/2005/8/layout/list1"/>
    <dgm:cxn modelId="{A50A6A5A-9BD3-4642-8794-2B018CC5E332}" type="presParOf" srcId="{A12EF3C6-330B-412F-811E-5A61086D9253}" destId="{AF7B9454-CE05-4543-BB82-945C67FC2B3F}" srcOrd="31" destOrd="0" presId="urn:microsoft.com/office/officeart/2005/8/layout/list1"/>
    <dgm:cxn modelId="{A65D953A-507E-434E-8536-59BDA5F1F112}" type="presParOf" srcId="{A12EF3C6-330B-412F-811E-5A61086D9253}" destId="{96A51E13-080F-4201-81D5-976C0494C150}" srcOrd="32" destOrd="0" presId="urn:microsoft.com/office/officeart/2005/8/layout/list1"/>
    <dgm:cxn modelId="{171708DB-8467-42EB-ADED-EA924B9CFAC9}" type="presParOf" srcId="{96A51E13-080F-4201-81D5-976C0494C150}" destId="{9CAF585F-5B97-4BA3-970D-97B36730C226}" srcOrd="0" destOrd="0" presId="urn:microsoft.com/office/officeart/2005/8/layout/list1"/>
    <dgm:cxn modelId="{046853CD-0592-467D-85C2-2FF86E57FD57}" type="presParOf" srcId="{96A51E13-080F-4201-81D5-976C0494C150}" destId="{1291CA1F-D570-4B62-8AC0-C9020AF3289A}" srcOrd="1" destOrd="0" presId="urn:microsoft.com/office/officeart/2005/8/layout/list1"/>
    <dgm:cxn modelId="{7534EAB3-18E2-4A84-81A6-617B2562A1FC}" type="presParOf" srcId="{A12EF3C6-330B-412F-811E-5A61086D9253}" destId="{8689DEA7-A02B-4955-9399-027AD153AA49}" srcOrd="33" destOrd="0" presId="urn:microsoft.com/office/officeart/2005/8/layout/list1"/>
    <dgm:cxn modelId="{4771E76D-63CB-4A55-B48D-F7D773EDA53D}" type="presParOf" srcId="{A12EF3C6-330B-412F-811E-5A61086D9253}" destId="{9272CC8E-CD48-42F8-873A-32A202977E73}" srcOrd="34" destOrd="0" presId="urn:microsoft.com/office/officeart/2005/8/layout/list1"/>
    <dgm:cxn modelId="{99374C12-1D4D-4A2E-AF03-4D3C5F45940B}" type="presParOf" srcId="{A12EF3C6-330B-412F-811E-5A61086D9253}" destId="{037A259D-21EC-433E-81D4-76F9C298B991}" srcOrd="35" destOrd="0" presId="urn:microsoft.com/office/officeart/2005/8/layout/list1"/>
    <dgm:cxn modelId="{B7321A07-2A94-4275-A734-15BD4818682C}" type="presParOf" srcId="{A12EF3C6-330B-412F-811E-5A61086D9253}" destId="{0F2B976B-786F-43FD-85F4-EB32271378B6}" srcOrd="36" destOrd="0" presId="urn:microsoft.com/office/officeart/2005/8/layout/list1"/>
    <dgm:cxn modelId="{7CD132FF-160C-4970-B73E-BB87F0A642BE}" type="presParOf" srcId="{0F2B976B-786F-43FD-85F4-EB32271378B6}" destId="{A54CC9D5-853C-4DD7-B816-C71B33117987}" srcOrd="0" destOrd="0" presId="urn:microsoft.com/office/officeart/2005/8/layout/list1"/>
    <dgm:cxn modelId="{19B9BE78-85F4-48F1-9DB5-26F324776008}" type="presParOf" srcId="{0F2B976B-786F-43FD-85F4-EB32271378B6}" destId="{C4D36150-20A6-4BD2-96B9-0096A2C651F7}" srcOrd="1" destOrd="0" presId="urn:microsoft.com/office/officeart/2005/8/layout/list1"/>
    <dgm:cxn modelId="{6B529A95-A77C-48A0-9B23-DC4B71213AF4}" type="presParOf" srcId="{A12EF3C6-330B-412F-811E-5A61086D9253}" destId="{825D860D-6F25-4CA3-B86C-D94F2BE5D00F}" srcOrd="37" destOrd="0" presId="urn:microsoft.com/office/officeart/2005/8/layout/list1"/>
    <dgm:cxn modelId="{4735245D-5E74-4875-9CAB-50C1348FA9EE}" type="presParOf" srcId="{A12EF3C6-330B-412F-811E-5A61086D9253}" destId="{888C2F0D-8858-45E3-8D2F-508F350D9D3E}"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AE11E8-688C-49A9-B6D3-E8CD697D4C51}" type="doc">
      <dgm:prSet loTypeId="urn:microsoft.com/office/officeart/2008/layout/AscendingPictureAccentProcess" loCatId="process" qsTypeId="urn:microsoft.com/office/officeart/2005/8/quickstyle/3d2#2" qsCatId="3D" csTypeId="urn:microsoft.com/office/officeart/2005/8/colors/colorful5" csCatId="colorful" phldr="1"/>
      <dgm:spPr/>
      <dgm:t>
        <a:bodyPr/>
        <a:lstStyle/>
        <a:p>
          <a:pPr rtl="1"/>
          <a:endParaRPr lang="ar-SA"/>
        </a:p>
      </dgm:t>
    </dgm:pt>
    <dgm:pt modelId="{FEDFAD2D-E35A-4405-ACF4-E5AD7345B9D9}">
      <dgm:prSet phldrT="[Text]" custT="1"/>
      <dgm:spPr>
        <a:solidFill>
          <a:schemeClr val="accent6">
            <a:lumMod val="50000"/>
          </a:schemeClr>
        </a:solidFill>
      </dgm:spPr>
      <dgm:t>
        <a:bodyPr/>
        <a:lstStyle/>
        <a:p>
          <a:pPr algn="justLow" rtl="1"/>
          <a:r>
            <a:rPr lang="en-US" sz="2400" b="1" dirty="0"/>
            <a:t>Pr</a:t>
          </a:r>
          <a:r>
            <a:rPr lang="en-US" sz="2000" b="1" dirty="0"/>
            <a:t>epared by a certified professional trainer (50 hours)</a:t>
          </a:r>
          <a:endParaRPr lang="ar-SA" sz="2000" b="1" dirty="0"/>
        </a:p>
      </dgm:t>
    </dgm:pt>
    <dgm:pt modelId="{DC819A32-CC26-48D5-835F-8B5AE13304CF}" type="parTrans" cxnId="{AC9EDFD7-9997-4174-8E8C-F321410AD1DE}">
      <dgm:prSet/>
      <dgm:spPr/>
      <dgm:t>
        <a:bodyPr/>
        <a:lstStyle/>
        <a:p>
          <a:pPr rtl="1"/>
          <a:endParaRPr lang="ar-SA"/>
        </a:p>
      </dgm:t>
    </dgm:pt>
    <dgm:pt modelId="{FB469F41-E9C9-4748-8274-197DF4DA9D1A}" type="sibTrans" cxnId="{AC9EDFD7-9997-4174-8E8C-F321410AD1DE}">
      <dgm:prSet/>
      <dgm:spPr/>
      <dgm:t>
        <a:bodyPr/>
        <a:lstStyle/>
        <a:p>
          <a:pPr rtl="1"/>
          <a:endParaRPr lang="ar-SA"/>
        </a:p>
      </dgm:t>
    </dgm:pt>
    <dgm:pt modelId="{D61A7F43-9D4F-430F-99B5-8577A90EF0A2}">
      <dgm:prSet phldrT="[Text]" custT="1"/>
      <dgm:spPr>
        <a:solidFill>
          <a:schemeClr val="accent6">
            <a:lumMod val="50000"/>
          </a:schemeClr>
        </a:solidFill>
      </dgm:spPr>
      <dgm:t>
        <a:bodyPr/>
        <a:lstStyle/>
        <a:p>
          <a:pPr algn="r" rtl="1"/>
          <a:r>
            <a:rPr lang="en-US" sz="2000" b="1" dirty="0"/>
            <a:t>Professional Training Package Preparation Skills (16 hours)</a:t>
          </a:r>
          <a:endParaRPr lang="ar-SA" sz="2000" b="1" dirty="0"/>
        </a:p>
      </dgm:t>
    </dgm:pt>
    <dgm:pt modelId="{6B1D4732-A619-426F-A478-F589F46BCD83}" type="parTrans" cxnId="{176F1284-A71A-4ACC-A94A-7686F0970589}">
      <dgm:prSet/>
      <dgm:spPr/>
      <dgm:t>
        <a:bodyPr/>
        <a:lstStyle/>
        <a:p>
          <a:pPr rtl="1"/>
          <a:endParaRPr lang="ar-SA"/>
        </a:p>
      </dgm:t>
    </dgm:pt>
    <dgm:pt modelId="{FD4A79B2-D21C-4CE0-9D1F-02CE8C60C7E6}" type="sibTrans" cxnId="{176F1284-A71A-4ACC-A94A-7686F0970589}">
      <dgm:prSet/>
      <dgm:spPr/>
      <dgm:t>
        <a:bodyPr/>
        <a:lstStyle/>
        <a:p>
          <a:pPr rtl="1"/>
          <a:endParaRPr lang="ar-SA"/>
        </a:p>
      </dgm:t>
    </dgm:pt>
    <dgm:pt modelId="{78D534F4-F5EA-4082-ADA3-9E41157C9CD2}">
      <dgm:prSet custT="1"/>
      <dgm:spPr>
        <a:solidFill>
          <a:schemeClr val="accent6">
            <a:lumMod val="50000"/>
          </a:schemeClr>
        </a:solidFill>
      </dgm:spPr>
      <dgm:t>
        <a:bodyPr/>
        <a:lstStyle/>
        <a:p>
          <a:pPr algn="r" rtl="1"/>
          <a:r>
            <a:rPr lang="en-US" sz="2000" b="1" dirty="0"/>
            <a:t>Training Center Management Skills (20 hours)</a:t>
          </a:r>
          <a:endParaRPr lang="ar-SA" sz="2000" b="1" dirty="0"/>
        </a:p>
      </dgm:t>
    </dgm:pt>
    <dgm:pt modelId="{C96BF578-A883-45B9-9535-DEF094F159E1}" type="parTrans" cxnId="{2092683A-4E01-424F-97B1-4840059C3609}">
      <dgm:prSet/>
      <dgm:spPr/>
      <dgm:t>
        <a:bodyPr/>
        <a:lstStyle/>
        <a:p>
          <a:pPr rtl="1"/>
          <a:endParaRPr lang="ar-SA"/>
        </a:p>
      </dgm:t>
    </dgm:pt>
    <dgm:pt modelId="{0C638960-3702-4592-A86D-34002BE05296}" type="sibTrans" cxnId="{2092683A-4E01-424F-97B1-4840059C3609}">
      <dgm:prSet/>
      <dgm:spPr/>
      <dgm:t>
        <a:bodyPr/>
        <a:lstStyle/>
        <a:p>
          <a:pPr rtl="1"/>
          <a:endParaRPr lang="ar-SA"/>
        </a:p>
      </dgm:t>
    </dgm:pt>
    <dgm:pt modelId="{53C5D4ED-AB1E-4102-A13A-8E75FEA2E7D3}" type="pres">
      <dgm:prSet presAssocID="{12AE11E8-688C-49A9-B6D3-E8CD697D4C51}" presName="Name0" presStyleCnt="0">
        <dgm:presLayoutVars>
          <dgm:chMax val="7"/>
          <dgm:chPref val="7"/>
          <dgm:dir val="rev"/>
        </dgm:presLayoutVars>
      </dgm:prSet>
      <dgm:spPr/>
      <dgm:t>
        <a:bodyPr/>
        <a:lstStyle/>
        <a:p>
          <a:endParaRPr lang="en-US"/>
        </a:p>
      </dgm:t>
    </dgm:pt>
    <dgm:pt modelId="{8BE8F5A9-45BD-402D-A8F0-02CCA2575114}" type="pres">
      <dgm:prSet presAssocID="{12AE11E8-688C-49A9-B6D3-E8CD697D4C51}" presName="dot1" presStyleLbl="alignNode1" presStyleIdx="0" presStyleCnt="12" custLinFactX="1076585" custLinFactY="2432" custLinFactNeighborX="1100000" custLinFactNeighborY="100000"/>
      <dgm:spPr/>
    </dgm:pt>
    <dgm:pt modelId="{858C0B2F-B880-49A5-AEE1-52444CEDA7F4}" type="pres">
      <dgm:prSet presAssocID="{12AE11E8-688C-49A9-B6D3-E8CD697D4C51}" presName="dot2" presStyleLbl="alignNode1" presStyleIdx="1" presStyleCnt="12" custLinFactX="1076585" custLinFactY="2432" custLinFactNeighborX="1100000" custLinFactNeighborY="100000"/>
      <dgm:spPr/>
    </dgm:pt>
    <dgm:pt modelId="{6D7D736A-9F9B-4F93-9081-F8F8F6C79052}" type="pres">
      <dgm:prSet presAssocID="{12AE11E8-688C-49A9-B6D3-E8CD697D4C51}" presName="dot3" presStyleLbl="alignNode1" presStyleIdx="2" presStyleCnt="12" custLinFactX="1076585" custLinFactY="2432" custLinFactNeighborX="1100000" custLinFactNeighborY="100000"/>
      <dgm:spPr/>
    </dgm:pt>
    <dgm:pt modelId="{4ACF00CD-5543-4750-9164-6EE8B800E184}" type="pres">
      <dgm:prSet presAssocID="{12AE11E8-688C-49A9-B6D3-E8CD697D4C51}" presName="dot4" presStyleLbl="alignNode1" presStyleIdx="3" presStyleCnt="12" custLinFactX="1076585" custLinFactY="2432" custLinFactNeighborX="1100000" custLinFactNeighborY="100000"/>
      <dgm:spPr/>
    </dgm:pt>
    <dgm:pt modelId="{724290A4-69F0-4133-86FF-D78770CBD952}" type="pres">
      <dgm:prSet presAssocID="{12AE11E8-688C-49A9-B6D3-E8CD697D4C51}" presName="dot5" presStyleLbl="alignNode1" presStyleIdx="4" presStyleCnt="12" custLinFactX="1076585" custLinFactY="2432" custLinFactNeighborX="1100000" custLinFactNeighborY="100000"/>
      <dgm:spPr/>
    </dgm:pt>
    <dgm:pt modelId="{4942CA36-C7F1-4BFB-A132-16921353EAF4}" type="pres">
      <dgm:prSet presAssocID="{12AE11E8-688C-49A9-B6D3-E8CD697D4C51}" presName="dotArrow1" presStyleLbl="alignNode1" presStyleIdx="5" presStyleCnt="12" custLinFactX="1076585" custLinFactY="2432" custLinFactNeighborX="1100000" custLinFactNeighborY="100000"/>
      <dgm:spPr/>
    </dgm:pt>
    <dgm:pt modelId="{0D75D107-F84B-47B5-8766-3C2936918D32}" type="pres">
      <dgm:prSet presAssocID="{12AE11E8-688C-49A9-B6D3-E8CD697D4C51}" presName="dotArrow2" presStyleLbl="alignNode1" presStyleIdx="6" presStyleCnt="12" custLinFactX="1076585" custLinFactY="2432" custLinFactNeighborX="1100000" custLinFactNeighborY="100000"/>
      <dgm:spPr/>
    </dgm:pt>
    <dgm:pt modelId="{1EC7536F-32FA-4C76-93C5-285EDA2720A3}" type="pres">
      <dgm:prSet presAssocID="{12AE11E8-688C-49A9-B6D3-E8CD697D4C51}" presName="dotArrow3" presStyleLbl="alignNode1" presStyleIdx="7" presStyleCnt="12" custLinFactX="1076585" custLinFactY="2432" custLinFactNeighborX="1100000" custLinFactNeighborY="100000"/>
      <dgm:spPr/>
    </dgm:pt>
    <dgm:pt modelId="{AA110CE7-11AA-49B8-BB99-E732D6D8E461}" type="pres">
      <dgm:prSet presAssocID="{12AE11E8-688C-49A9-B6D3-E8CD697D4C51}" presName="dotArrow4" presStyleLbl="alignNode1" presStyleIdx="8" presStyleCnt="12" custLinFactX="1076585" custLinFactY="2432" custLinFactNeighborX="1100000" custLinFactNeighborY="100000"/>
      <dgm:spPr/>
    </dgm:pt>
    <dgm:pt modelId="{939E94EF-BED1-4FCB-B714-70A5D845762E}" type="pres">
      <dgm:prSet presAssocID="{12AE11E8-688C-49A9-B6D3-E8CD697D4C51}" presName="dotArrow5" presStyleLbl="alignNode1" presStyleIdx="9" presStyleCnt="12" custLinFactX="1076585" custLinFactY="2432" custLinFactNeighborX="1100000" custLinFactNeighborY="100000"/>
      <dgm:spPr/>
    </dgm:pt>
    <dgm:pt modelId="{74CB8E28-32EF-4221-A593-3D2AAADCACFD}" type="pres">
      <dgm:prSet presAssocID="{12AE11E8-688C-49A9-B6D3-E8CD697D4C51}" presName="dotArrow6" presStyleLbl="alignNode1" presStyleIdx="10" presStyleCnt="12" custLinFactX="1076585" custLinFactY="2432" custLinFactNeighborX="1100000" custLinFactNeighborY="100000"/>
      <dgm:spPr/>
    </dgm:pt>
    <dgm:pt modelId="{2BC43A1A-F2B2-468F-8649-3A755E303ECF}" type="pres">
      <dgm:prSet presAssocID="{12AE11E8-688C-49A9-B6D3-E8CD697D4C51}" presName="dotArrow7" presStyleLbl="alignNode1" presStyleIdx="11" presStyleCnt="12" custLinFactX="1076585" custLinFactY="2432" custLinFactNeighborX="1100000" custLinFactNeighborY="100000"/>
      <dgm:spPr/>
    </dgm:pt>
    <dgm:pt modelId="{5FFE7E68-BAB8-4249-B9D5-D7BA00239FC8}" type="pres">
      <dgm:prSet presAssocID="{FEDFAD2D-E35A-4405-ACF4-E5AD7345B9D9}" presName="parTx1" presStyleLbl="node1" presStyleIdx="0" presStyleCnt="3" custScaleX="311545" custLinFactNeighborX="-3359" custLinFactNeighborY="73617"/>
      <dgm:spPr/>
      <dgm:t>
        <a:bodyPr/>
        <a:lstStyle/>
        <a:p>
          <a:endParaRPr lang="en-US"/>
        </a:p>
      </dgm:t>
    </dgm:pt>
    <dgm:pt modelId="{A9F2ECBF-6833-41CF-8361-0E1F0B5477F5}" type="pres">
      <dgm:prSet presAssocID="{FB469F41-E9C9-4748-8274-197DF4DA9D1A}" presName="picture1" presStyleCnt="0"/>
      <dgm:spPr/>
    </dgm:pt>
    <dgm:pt modelId="{C9D4578E-88C2-44F7-A484-FAD13A6756CE}" type="pres">
      <dgm:prSet presAssocID="{FB469F41-E9C9-4748-8274-197DF4DA9D1A}" presName="imageRepeatNode" presStyleLbl="fgImgPlace1" presStyleIdx="0" presStyleCnt="3" custLinFactX="100000" custLinFactNeighborX="117659" custLinFactNeighborY="10244"/>
      <dgm:spPr/>
      <dgm:t>
        <a:bodyPr/>
        <a:lstStyle/>
        <a:p>
          <a:endParaRPr lang="en-US"/>
        </a:p>
      </dgm:t>
    </dgm:pt>
    <dgm:pt modelId="{1FE3F649-84FC-40F3-86F7-D919258E5F40}" type="pres">
      <dgm:prSet presAssocID="{D61A7F43-9D4F-430F-99B5-8577A90EF0A2}" presName="parTx2" presStyleLbl="node1" presStyleIdx="1" presStyleCnt="3" custScaleX="302777" custLinFactNeighborX="-879" custLinFactNeighborY="35779"/>
      <dgm:spPr/>
      <dgm:t>
        <a:bodyPr/>
        <a:lstStyle/>
        <a:p>
          <a:endParaRPr lang="en-US"/>
        </a:p>
      </dgm:t>
    </dgm:pt>
    <dgm:pt modelId="{5E227B43-6B68-443E-A2AD-540A4A729390}" type="pres">
      <dgm:prSet presAssocID="{FD4A79B2-D21C-4CE0-9D1F-02CE8C60C7E6}" presName="picture2" presStyleCnt="0"/>
      <dgm:spPr/>
    </dgm:pt>
    <dgm:pt modelId="{EA4D2C49-8F8D-46C2-A296-AFA310FB595B}" type="pres">
      <dgm:prSet presAssocID="{FD4A79B2-D21C-4CE0-9D1F-02CE8C60C7E6}" presName="imageRepeatNode" presStyleLbl="fgImgPlace1" presStyleIdx="1" presStyleCnt="3" custLinFactX="100000" custLinFactNeighborX="117659" custLinFactNeighborY="10244"/>
      <dgm:spPr/>
      <dgm:t>
        <a:bodyPr/>
        <a:lstStyle/>
        <a:p>
          <a:endParaRPr lang="en-US"/>
        </a:p>
      </dgm:t>
    </dgm:pt>
    <dgm:pt modelId="{0F9EF0AC-A16C-41D5-BE12-D1DA8F8A3CE5}" type="pres">
      <dgm:prSet presAssocID="{78D534F4-F5EA-4082-ADA3-9E41157C9CD2}" presName="parTx3" presStyleLbl="node1" presStyleIdx="2" presStyleCnt="3" custScaleX="294092" custLinFactNeighborX="2576" custLinFactNeighborY="44546"/>
      <dgm:spPr/>
      <dgm:t>
        <a:bodyPr/>
        <a:lstStyle/>
        <a:p>
          <a:endParaRPr lang="en-US"/>
        </a:p>
      </dgm:t>
    </dgm:pt>
    <dgm:pt modelId="{0B037DFE-EFB0-4DBF-93E7-470A141F1520}" type="pres">
      <dgm:prSet presAssocID="{0C638960-3702-4592-A86D-34002BE05296}" presName="picture3" presStyleCnt="0"/>
      <dgm:spPr/>
    </dgm:pt>
    <dgm:pt modelId="{CD581932-FE36-4F59-B89D-9CFF2CA1D569}" type="pres">
      <dgm:prSet presAssocID="{0C638960-3702-4592-A86D-34002BE05296}" presName="imageRepeatNode" presStyleLbl="fgImgPlace1" presStyleIdx="2" presStyleCnt="3" custLinFactX="100000" custLinFactNeighborX="117659" custLinFactNeighborY="10244"/>
      <dgm:spPr/>
      <dgm:t>
        <a:bodyPr/>
        <a:lstStyle/>
        <a:p>
          <a:endParaRPr lang="en-US"/>
        </a:p>
      </dgm:t>
    </dgm:pt>
  </dgm:ptLst>
  <dgm:cxnLst>
    <dgm:cxn modelId="{F3912364-290C-4001-B8BF-F68BFB0FE47A}" type="presOf" srcId="{FB469F41-E9C9-4748-8274-197DF4DA9D1A}" destId="{C9D4578E-88C2-44F7-A484-FAD13A6756CE}" srcOrd="0" destOrd="0" presId="urn:microsoft.com/office/officeart/2008/layout/AscendingPictureAccentProcess"/>
    <dgm:cxn modelId="{BDA12BDD-EE91-4ECC-812D-B4C4F4AB2C46}" type="presOf" srcId="{FEDFAD2D-E35A-4405-ACF4-E5AD7345B9D9}" destId="{5FFE7E68-BAB8-4249-B9D5-D7BA00239FC8}" srcOrd="0" destOrd="0" presId="urn:microsoft.com/office/officeart/2008/layout/AscendingPictureAccentProcess"/>
    <dgm:cxn modelId="{796BCF0E-0717-47DD-8D2B-D7752F48A103}" type="presOf" srcId="{78D534F4-F5EA-4082-ADA3-9E41157C9CD2}" destId="{0F9EF0AC-A16C-41D5-BE12-D1DA8F8A3CE5}" srcOrd="0" destOrd="0" presId="urn:microsoft.com/office/officeart/2008/layout/AscendingPictureAccentProcess"/>
    <dgm:cxn modelId="{2092683A-4E01-424F-97B1-4840059C3609}" srcId="{12AE11E8-688C-49A9-B6D3-E8CD697D4C51}" destId="{78D534F4-F5EA-4082-ADA3-9E41157C9CD2}" srcOrd="2" destOrd="0" parTransId="{C96BF578-A883-45B9-9535-DEF094F159E1}" sibTransId="{0C638960-3702-4592-A86D-34002BE05296}"/>
    <dgm:cxn modelId="{EA8A3394-2C84-42C3-94F7-A39417C73173}" type="presOf" srcId="{D61A7F43-9D4F-430F-99B5-8577A90EF0A2}" destId="{1FE3F649-84FC-40F3-86F7-D919258E5F40}" srcOrd="0" destOrd="0" presId="urn:microsoft.com/office/officeart/2008/layout/AscendingPictureAccentProcess"/>
    <dgm:cxn modelId="{B95D8FAB-1F3E-4FF2-803A-CB855F412C08}" type="presOf" srcId="{12AE11E8-688C-49A9-B6D3-E8CD697D4C51}" destId="{53C5D4ED-AB1E-4102-A13A-8E75FEA2E7D3}" srcOrd="0" destOrd="0" presId="urn:microsoft.com/office/officeart/2008/layout/AscendingPictureAccentProcess"/>
    <dgm:cxn modelId="{176F1284-A71A-4ACC-A94A-7686F0970589}" srcId="{12AE11E8-688C-49A9-B6D3-E8CD697D4C51}" destId="{D61A7F43-9D4F-430F-99B5-8577A90EF0A2}" srcOrd="1" destOrd="0" parTransId="{6B1D4732-A619-426F-A478-F589F46BCD83}" sibTransId="{FD4A79B2-D21C-4CE0-9D1F-02CE8C60C7E6}"/>
    <dgm:cxn modelId="{29F2B58D-2861-410B-9825-0E3198BCE70E}" type="presOf" srcId="{0C638960-3702-4592-A86D-34002BE05296}" destId="{CD581932-FE36-4F59-B89D-9CFF2CA1D569}" srcOrd="0" destOrd="0" presId="urn:microsoft.com/office/officeart/2008/layout/AscendingPictureAccentProcess"/>
    <dgm:cxn modelId="{95C7CAB7-926D-42A7-A94A-14B04F995780}" type="presOf" srcId="{FD4A79B2-D21C-4CE0-9D1F-02CE8C60C7E6}" destId="{EA4D2C49-8F8D-46C2-A296-AFA310FB595B}" srcOrd="0" destOrd="0" presId="urn:microsoft.com/office/officeart/2008/layout/AscendingPictureAccentProcess"/>
    <dgm:cxn modelId="{AC9EDFD7-9997-4174-8E8C-F321410AD1DE}" srcId="{12AE11E8-688C-49A9-B6D3-E8CD697D4C51}" destId="{FEDFAD2D-E35A-4405-ACF4-E5AD7345B9D9}" srcOrd="0" destOrd="0" parTransId="{DC819A32-CC26-48D5-835F-8B5AE13304CF}" sibTransId="{FB469F41-E9C9-4748-8274-197DF4DA9D1A}"/>
    <dgm:cxn modelId="{0485491E-2C55-472D-9C3A-6EC82B35A868}" type="presParOf" srcId="{53C5D4ED-AB1E-4102-A13A-8E75FEA2E7D3}" destId="{8BE8F5A9-45BD-402D-A8F0-02CCA2575114}" srcOrd="0" destOrd="0" presId="urn:microsoft.com/office/officeart/2008/layout/AscendingPictureAccentProcess"/>
    <dgm:cxn modelId="{35421786-E83F-4F21-AA72-A1920BE30977}" type="presParOf" srcId="{53C5D4ED-AB1E-4102-A13A-8E75FEA2E7D3}" destId="{858C0B2F-B880-49A5-AEE1-52444CEDA7F4}" srcOrd="1" destOrd="0" presId="urn:microsoft.com/office/officeart/2008/layout/AscendingPictureAccentProcess"/>
    <dgm:cxn modelId="{D074E97E-5CC2-4E4E-AA0C-5A4E50D6EF37}" type="presParOf" srcId="{53C5D4ED-AB1E-4102-A13A-8E75FEA2E7D3}" destId="{6D7D736A-9F9B-4F93-9081-F8F8F6C79052}" srcOrd="2" destOrd="0" presId="urn:microsoft.com/office/officeart/2008/layout/AscendingPictureAccentProcess"/>
    <dgm:cxn modelId="{D39DA51C-A5E4-4E4E-93D7-D4F76610035B}" type="presParOf" srcId="{53C5D4ED-AB1E-4102-A13A-8E75FEA2E7D3}" destId="{4ACF00CD-5543-4750-9164-6EE8B800E184}" srcOrd="3" destOrd="0" presId="urn:microsoft.com/office/officeart/2008/layout/AscendingPictureAccentProcess"/>
    <dgm:cxn modelId="{BA19D9FA-A75D-4E15-ADE6-E1A00D0F0B2B}" type="presParOf" srcId="{53C5D4ED-AB1E-4102-A13A-8E75FEA2E7D3}" destId="{724290A4-69F0-4133-86FF-D78770CBD952}" srcOrd="4" destOrd="0" presId="urn:microsoft.com/office/officeart/2008/layout/AscendingPictureAccentProcess"/>
    <dgm:cxn modelId="{07C625E6-5B0D-4F23-8BF6-97B550AF2A4E}" type="presParOf" srcId="{53C5D4ED-AB1E-4102-A13A-8E75FEA2E7D3}" destId="{4942CA36-C7F1-4BFB-A132-16921353EAF4}" srcOrd="5" destOrd="0" presId="urn:microsoft.com/office/officeart/2008/layout/AscendingPictureAccentProcess"/>
    <dgm:cxn modelId="{3A360AF7-39E1-4AB2-832C-1F7A845BF461}" type="presParOf" srcId="{53C5D4ED-AB1E-4102-A13A-8E75FEA2E7D3}" destId="{0D75D107-F84B-47B5-8766-3C2936918D32}" srcOrd="6" destOrd="0" presId="urn:microsoft.com/office/officeart/2008/layout/AscendingPictureAccentProcess"/>
    <dgm:cxn modelId="{7B7A52C2-1B78-44BC-BA0C-A9089F467D29}" type="presParOf" srcId="{53C5D4ED-AB1E-4102-A13A-8E75FEA2E7D3}" destId="{1EC7536F-32FA-4C76-93C5-285EDA2720A3}" srcOrd="7" destOrd="0" presId="urn:microsoft.com/office/officeart/2008/layout/AscendingPictureAccentProcess"/>
    <dgm:cxn modelId="{4D00E037-CFAC-4ED9-856E-26A002645D4B}" type="presParOf" srcId="{53C5D4ED-AB1E-4102-A13A-8E75FEA2E7D3}" destId="{AA110CE7-11AA-49B8-BB99-E732D6D8E461}" srcOrd="8" destOrd="0" presId="urn:microsoft.com/office/officeart/2008/layout/AscendingPictureAccentProcess"/>
    <dgm:cxn modelId="{CAD677B9-891E-4EA9-A683-6E06D2936A15}" type="presParOf" srcId="{53C5D4ED-AB1E-4102-A13A-8E75FEA2E7D3}" destId="{939E94EF-BED1-4FCB-B714-70A5D845762E}" srcOrd="9" destOrd="0" presId="urn:microsoft.com/office/officeart/2008/layout/AscendingPictureAccentProcess"/>
    <dgm:cxn modelId="{BF6BF2B3-4DE5-413E-BB8B-13D4ED994978}" type="presParOf" srcId="{53C5D4ED-AB1E-4102-A13A-8E75FEA2E7D3}" destId="{74CB8E28-32EF-4221-A593-3D2AAADCACFD}" srcOrd="10" destOrd="0" presId="urn:microsoft.com/office/officeart/2008/layout/AscendingPictureAccentProcess"/>
    <dgm:cxn modelId="{79666AF2-DFEC-4945-B91E-05F6B7823CA4}" type="presParOf" srcId="{53C5D4ED-AB1E-4102-A13A-8E75FEA2E7D3}" destId="{2BC43A1A-F2B2-468F-8649-3A755E303ECF}" srcOrd="11" destOrd="0" presId="urn:microsoft.com/office/officeart/2008/layout/AscendingPictureAccentProcess"/>
    <dgm:cxn modelId="{1E6D2739-D1FA-43DA-8866-25E3373A38CB}" type="presParOf" srcId="{53C5D4ED-AB1E-4102-A13A-8E75FEA2E7D3}" destId="{5FFE7E68-BAB8-4249-B9D5-D7BA00239FC8}" srcOrd="12" destOrd="0" presId="urn:microsoft.com/office/officeart/2008/layout/AscendingPictureAccentProcess"/>
    <dgm:cxn modelId="{77C4A0AB-B63A-44DC-9B50-342737E19F73}" type="presParOf" srcId="{53C5D4ED-AB1E-4102-A13A-8E75FEA2E7D3}" destId="{A9F2ECBF-6833-41CF-8361-0E1F0B5477F5}" srcOrd="13" destOrd="0" presId="urn:microsoft.com/office/officeart/2008/layout/AscendingPictureAccentProcess"/>
    <dgm:cxn modelId="{F493B417-F432-4190-ABF8-AC42FFA6E371}" type="presParOf" srcId="{A9F2ECBF-6833-41CF-8361-0E1F0B5477F5}" destId="{C9D4578E-88C2-44F7-A484-FAD13A6756CE}" srcOrd="0" destOrd="0" presId="urn:microsoft.com/office/officeart/2008/layout/AscendingPictureAccentProcess"/>
    <dgm:cxn modelId="{66094A08-B2BD-44E8-9764-270A030543FF}" type="presParOf" srcId="{53C5D4ED-AB1E-4102-A13A-8E75FEA2E7D3}" destId="{1FE3F649-84FC-40F3-86F7-D919258E5F40}" srcOrd="14" destOrd="0" presId="urn:microsoft.com/office/officeart/2008/layout/AscendingPictureAccentProcess"/>
    <dgm:cxn modelId="{C2ABDB8A-39E2-4DD0-8FE0-AC8A63C687BA}" type="presParOf" srcId="{53C5D4ED-AB1E-4102-A13A-8E75FEA2E7D3}" destId="{5E227B43-6B68-443E-A2AD-540A4A729390}" srcOrd="15" destOrd="0" presId="urn:microsoft.com/office/officeart/2008/layout/AscendingPictureAccentProcess"/>
    <dgm:cxn modelId="{3FBC52AF-1DEF-48EC-8592-AAFCA6268563}" type="presParOf" srcId="{5E227B43-6B68-443E-A2AD-540A4A729390}" destId="{EA4D2C49-8F8D-46C2-A296-AFA310FB595B}" srcOrd="0" destOrd="0" presId="urn:microsoft.com/office/officeart/2008/layout/AscendingPictureAccentProcess"/>
    <dgm:cxn modelId="{857C8481-2FED-4DDA-A65F-D397B506D9F9}" type="presParOf" srcId="{53C5D4ED-AB1E-4102-A13A-8E75FEA2E7D3}" destId="{0F9EF0AC-A16C-41D5-BE12-D1DA8F8A3CE5}" srcOrd="16" destOrd="0" presId="urn:microsoft.com/office/officeart/2008/layout/AscendingPictureAccentProcess"/>
    <dgm:cxn modelId="{F18D1B0D-14CC-4AB5-B44E-9329ED78E4A5}" type="presParOf" srcId="{53C5D4ED-AB1E-4102-A13A-8E75FEA2E7D3}" destId="{0B037DFE-EFB0-4DBF-93E7-470A141F1520}" srcOrd="17" destOrd="0" presId="urn:microsoft.com/office/officeart/2008/layout/AscendingPictureAccentProcess"/>
    <dgm:cxn modelId="{0AF29688-F7DC-4FB0-B299-64FCDC59BD5E}" type="presParOf" srcId="{0B037DFE-EFB0-4DBF-93E7-470A141F1520}" destId="{CD581932-FE36-4F59-B89D-9CFF2CA1D569}"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D63FD5-8C46-43D1-83B2-9009BDF1D49A}"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pPr rtl="1"/>
          <a:endParaRPr lang="ar-SA"/>
        </a:p>
      </dgm:t>
    </dgm:pt>
    <dgm:pt modelId="{9609865F-F3F7-4091-A2E3-EEC3F757E500}">
      <dgm:prSet phldrT="[Text]"/>
      <dgm:spPr>
        <a:solidFill>
          <a:schemeClr val="accent6">
            <a:lumMod val="50000"/>
          </a:schemeClr>
        </a:solidFill>
      </dgm:spPr>
      <dgm:t>
        <a:bodyPr/>
        <a:lstStyle/>
        <a:p>
          <a:pPr rtl="1"/>
          <a:r>
            <a:rPr lang="ar-SA" b="1" dirty="0"/>
            <a:t>مهارات إدارة الاجتماعات الفعالة		(8 ساعات)</a:t>
          </a:r>
        </a:p>
      </dgm:t>
    </dgm:pt>
    <dgm:pt modelId="{0A7000CA-5D01-4087-BD7A-3057115612DC}" type="parTrans" cxnId="{2FAC8451-1AEA-42CF-B6B5-D0177A227B3B}">
      <dgm:prSet/>
      <dgm:spPr/>
      <dgm:t>
        <a:bodyPr/>
        <a:lstStyle/>
        <a:p>
          <a:pPr rtl="1"/>
          <a:endParaRPr lang="ar-SA"/>
        </a:p>
      </dgm:t>
    </dgm:pt>
    <dgm:pt modelId="{836C190D-0CB5-4A27-A496-EB5F5ACD5CC0}" type="sibTrans" cxnId="{2FAC8451-1AEA-42CF-B6B5-D0177A227B3B}">
      <dgm:prSet/>
      <dgm:spPr/>
      <dgm:t>
        <a:bodyPr/>
        <a:lstStyle/>
        <a:p>
          <a:pPr rtl="1"/>
          <a:endParaRPr lang="ar-SA"/>
        </a:p>
      </dgm:t>
    </dgm:pt>
    <dgm:pt modelId="{5785E944-B7C4-4B70-A883-0A8F2D9BCA6F}">
      <dgm:prSet phldrT="[Text]"/>
      <dgm:spPr>
        <a:solidFill>
          <a:schemeClr val="accent6">
            <a:lumMod val="50000"/>
          </a:schemeClr>
        </a:solidFill>
      </dgm:spPr>
      <dgm:t>
        <a:bodyPr/>
        <a:lstStyle/>
        <a:p>
          <a:pPr rtl="1"/>
          <a:r>
            <a:rPr lang="ar-SA" b="1" dirty="0"/>
            <a:t>مهارات التخطيط التشغيلي                (8 ساعات)</a:t>
          </a:r>
        </a:p>
      </dgm:t>
    </dgm:pt>
    <dgm:pt modelId="{66DDD737-7806-4139-8412-30F43D6FB9DE}" type="parTrans" cxnId="{04D12E64-0818-42E9-A302-9F95F51E7C1B}">
      <dgm:prSet/>
      <dgm:spPr/>
      <dgm:t>
        <a:bodyPr/>
        <a:lstStyle/>
        <a:p>
          <a:pPr rtl="1"/>
          <a:endParaRPr lang="ar-SA"/>
        </a:p>
      </dgm:t>
    </dgm:pt>
    <dgm:pt modelId="{92939B0D-C1AB-4EE7-9F4B-FF6DB2045DFF}" type="sibTrans" cxnId="{04D12E64-0818-42E9-A302-9F95F51E7C1B}">
      <dgm:prSet/>
      <dgm:spPr/>
      <dgm:t>
        <a:bodyPr/>
        <a:lstStyle/>
        <a:p>
          <a:pPr rtl="1"/>
          <a:endParaRPr lang="ar-SA"/>
        </a:p>
      </dgm:t>
    </dgm:pt>
    <dgm:pt modelId="{A83402E0-1B76-4A4B-8A3F-0DFBF262DF81}">
      <dgm:prSet phldrT="[Text]"/>
      <dgm:spPr>
        <a:solidFill>
          <a:schemeClr val="accent6">
            <a:lumMod val="50000"/>
          </a:schemeClr>
        </a:solidFill>
      </dgm:spPr>
      <dgm:t>
        <a:bodyPr/>
        <a:lstStyle/>
        <a:p>
          <a:pPr rtl="1"/>
          <a:r>
            <a:rPr lang="ar-SA" b="1" dirty="0"/>
            <a:t>مهارات خدمة العملاء 	             (8 ساعات)</a:t>
          </a:r>
        </a:p>
      </dgm:t>
    </dgm:pt>
    <dgm:pt modelId="{78D8D59F-7627-4D65-AC20-4DC601706E36}" type="parTrans" cxnId="{2429DB18-750D-469D-88BC-9729EBAD357F}">
      <dgm:prSet/>
      <dgm:spPr/>
      <dgm:t>
        <a:bodyPr/>
        <a:lstStyle/>
        <a:p>
          <a:pPr rtl="1"/>
          <a:endParaRPr lang="ar-SA"/>
        </a:p>
      </dgm:t>
    </dgm:pt>
    <dgm:pt modelId="{4F8E18B5-0F10-48C3-AB16-A45CC40180B0}" type="sibTrans" cxnId="{2429DB18-750D-469D-88BC-9729EBAD357F}">
      <dgm:prSet/>
      <dgm:spPr/>
      <dgm:t>
        <a:bodyPr/>
        <a:lstStyle/>
        <a:p>
          <a:pPr rtl="1"/>
          <a:endParaRPr lang="ar-SA"/>
        </a:p>
      </dgm:t>
    </dgm:pt>
    <dgm:pt modelId="{3AD506A8-F208-4097-9481-482D5FD99C4D}">
      <dgm:prSet/>
      <dgm:spPr>
        <a:solidFill>
          <a:schemeClr val="accent6">
            <a:lumMod val="50000"/>
          </a:schemeClr>
        </a:solidFill>
      </dgm:spPr>
      <dgm:t>
        <a:bodyPr/>
        <a:lstStyle/>
        <a:p>
          <a:pPr rtl="1"/>
          <a:r>
            <a:rPr lang="ar-SA" b="1" dirty="0"/>
            <a:t>أسرار القيادة ومهارات الاتصال          (8 ساعات)</a:t>
          </a:r>
        </a:p>
      </dgm:t>
    </dgm:pt>
    <dgm:pt modelId="{0643E5CA-1849-4576-9D0F-E4EF35A10B06}" type="parTrans" cxnId="{0AD9BE77-18B1-4DF4-BD2D-222F22AA5A59}">
      <dgm:prSet/>
      <dgm:spPr/>
      <dgm:t>
        <a:bodyPr/>
        <a:lstStyle/>
        <a:p>
          <a:pPr rtl="1"/>
          <a:endParaRPr lang="ar-SA"/>
        </a:p>
      </dgm:t>
    </dgm:pt>
    <dgm:pt modelId="{FC9ED8C3-DA16-435D-8453-FF4798D8C2FC}" type="sibTrans" cxnId="{0AD9BE77-18B1-4DF4-BD2D-222F22AA5A59}">
      <dgm:prSet/>
      <dgm:spPr/>
      <dgm:t>
        <a:bodyPr/>
        <a:lstStyle/>
        <a:p>
          <a:pPr rtl="1"/>
          <a:endParaRPr lang="ar-SA"/>
        </a:p>
      </dgm:t>
    </dgm:pt>
    <dgm:pt modelId="{9DFD4665-CB87-4CDB-8948-D6D6F0DA950E}">
      <dgm:prSet/>
      <dgm:spPr>
        <a:solidFill>
          <a:schemeClr val="accent6">
            <a:lumMod val="50000"/>
          </a:schemeClr>
        </a:solidFill>
      </dgm:spPr>
      <dgm:t>
        <a:bodyPr/>
        <a:lstStyle/>
        <a:p>
          <a:pPr rtl="1"/>
          <a:r>
            <a:rPr lang="ar-SA" b="1" dirty="0"/>
            <a:t>إدارة الأزمات وحل المشكلات          (8 ساعات)</a:t>
          </a:r>
        </a:p>
      </dgm:t>
    </dgm:pt>
    <dgm:pt modelId="{047C3E97-B844-4727-9585-0B3968BB713C}" type="parTrans" cxnId="{9945FFED-4290-4EF2-9904-72E76B3CD011}">
      <dgm:prSet/>
      <dgm:spPr/>
      <dgm:t>
        <a:bodyPr/>
        <a:lstStyle/>
        <a:p>
          <a:pPr rtl="1"/>
          <a:endParaRPr lang="ar-SA"/>
        </a:p>
      </dgm:t>
    </dgm:pt>
    <dgm:pt modelId="{20FAFED2-6636-4943-9DE3-ED297382A610}" type="sibTrans" cxnId="{9945FFED-4290-4EF2-9904-72E76B3CD011}">
      <dgm:prSet/>
      <dgm:spPr/>
      <dgm:t>
        <a:bodyPr/>
        <a:lstStyle/>
        <a:p>
          <a:pPr rtl="1"/>
          <a:endParaRPr lang="ar-SA"/>
        </a:p>
      </dgm:t>
    </dgm:pt>
    <dgm:pt modelId="{6FE91FC1-D231-400E-9265-CE795D0985C3}">
      <dgm:prSet/>
      <dgm:spPr>
        <a:solidFill>
          <a:schemeClr val="accent6">
            <a:lumMod val="50000"/>
          </a:schemeClr>
        </a:solidFill>
      </dgm:spPr>
      <dgm:t>
        <a:bodyPr/>
        <a:lstStyle/>
        <a:p>
          <a:pPr rtl="1"/>
          <a:r>
            <a:rPr lang="ar-SA" b="1" dirty="0"/>
            <a:t>مهارات التوجيه والتحفيز الوظيفي   (8 ساعات)</a:t>
          </a:r>
        </a:p>
      </dgm:t>
    </dgm:pt>
    <dgm:pt modelId="{759A1986-F7A0-4192-9935-FC792310DC43}" type="parTrans" cxnId="{C281621A-7D00-4107-B746-C79908CDA2CC}">
      <dgm:prSet/>
      <dgm:spPr/>
      <dgm:t>
        <a:bodyPr/>
        <a:lstStyle/>
        <a:p>
          <a:pPr rtl="1"/>
          <a:endParaRPr lang="ar-SA"/>
        </a:p>
      </dgm:t>
    </dgm:pt>
    <dgm:pt modelId="{B53A4946-9CFE-43A2-A013-78D149C8089B}" type="sibTrans" cxnId="{C281621A-7D00-4107-B746-C79908CDA2CC}">
      <dgm:prSet/>
      <dgm:spPr/>
      <dgm:t>
        <a:bodyPr/>
        <a:lstStyle/>
        <a:p>
          <a:pPr rtl="1"/>
          <a:endParaRPr lang="ar-SA"/>
        </a:p>
      </dgm:t>
    </dgm:pt>
    <dgm:pt modelId="{2EAA64CC-6790-4329-A99E-7945A1DB8D45}">
      <dgm:prSet/>
      <dgm:spPr>
        <a:solidFill>
          <a:schemeClr val="accent6">
            <a:lumMod val="50000"/>
          </a:schemeClr>
        </a:solidFill>
      </dgm:spPr>
      <dgm:t>
        <a:bodyPr/>
        <a:lstStyle/>
        <a:p>
          <a:pPr rtl="1"/>
          <a:r>
            <a:rPr lang="ar-SA" b="1" dirty="0"/>
            <a:t>مهارات إعداد وكتابة التقارير          (8 ساعات</a:t>
          </a:r>
          <a:r>
            <a:rPr lang="ar-SA" dirty="0"/>
            <a:t>)</a:t>
          </a:r>
        </a:p>
      </dgm:t>
    </dgm:pt>
    <dgm:pt modelId="{7AEF3528-9DB8-4EE6-8F61-A5F98C3A3AE9}" type="parTrans" cxnId="{AD253452-EFFB-4465-ACCC-F12D7715678E}">
      <dgm:prSet/>
      <dgm:spPr/>
      <dgm:t>
        <a:bodyPr/>
        <a:lstStyle/>
        <a:p>
          <a:pPr rtl="1"/>
          <a:endParaRPr lang="ar-SA"/>
        </a:p>
      </dgm:t>
    </dgm:pt>
    <dgm:pt modelId="{FD2589F1-C2E0-4B7D-8039-3CA3F847A07E}" type="sibTrans" cxnId="{AD253452-EFFB-4465-ACCC-F12D7715678E}">
      <dgm:prSet/>
      <dgm:spPr/>
      <dgm:t>
        <a:bodyPr/>
        <a:lstStyle/>
        <a:p>
          <a:pPr rtl="1"/>
          <a:endParaRPr lang="ar-SA"/>
        </a:p>
      </dgm:t>
    </dgm:pt>
    <dgm:pt modelId="{C2F6AD57-701D-4FC8-BA34-EC7C2C06858E}" type="pres">
      <dgm:prSet presAssocID="{8BD63FD5-8C46-43D1-83B2-9009BDF1D49A}" presName="Name0" presStyleCnt="0">
        <dgm:presLayoutVars>
          <dgm:chMax val="7"/>
          <dgm:chPref val="7"/>
          <dgm:dir val="rev"/>
        </dgm:presLayoutVars>
      </dgm:prSet>
      <dgm:spPr/>
      <dgm:t>
        <a:bodyPr/>
        <a:lstStyle/>
        <a:p>
          <a:endParaRPr lang="en-US"/>
        </a:p>
      </dgm:t>
    </dgm:pt>
    <dgm:pt modelId="{F685F647-FB99-4032-B8C6-DE806539CE76}" type="pres">
      <dgm:prSet presAssocID="{8BD63FD5-8C46-43D1-83B2-9009BDF1D49A}" presName="Name1" presStyleCnt="0"/>
      <dgm:spPr/>
    </dgm:pt>
    <dgm:pt modelId="{CB1577E4-323A-4908-95E5-016802F0F25E}" type="pres">
      <dgm:prSet presAssocID="{8BD63FD5-8C46-43D1-83B2-9009BDF1D49A}" presName="cycle" presStyleCnt="0"/>
      <dgm:spPr/>
    </dgm:pt>
    <dgm:pt modelId="{1798C040-DF1A-4422-981B-0DB93BC14A66}" type="pres">
      <dgm:prSet presAssocID="{8BD63FD5-8C46-43D1-83B2-9009BDF1D49A}" presName="srcNode" presStyleLbl="node1" presStyleIdx="0" presStyleCnt="7"/>
      <dgm:spPr/>
    </dgm:pt>
    <dgm:pt modelId="{214BC0E6-B7ED-40B4-8EF6-C0C3B7825711}" type="pres">
      <dgm:prSet presAssocID="{8BD63FD5-8C46-43D1-83B2-9009BDF1D49A}" presName="conn" presStyleLbl="parChTrans1D2" presStyleIdx="0" presStyleCnt="1"/>
      <dgm:spPr/>
      <dgm:t>
        <a:bodyPr/>
        <a:lstStyle/>
        <a:p>
          <a:endParaRPr lang="en-US"/>
        </a:p>
      </dgm:t>
    </dgm:pt>
    <dgm:pt modelId="{C7446B53-274D-4E02-A665-7C2F408F775D}" type="pres">
      <dgm:prSet presAssocID="{8BD63FD5-8C46-43D1-83B2-9009BDF1D49A}" presName="extraNode" presStyleLbl="node1" presStyleIdx="0" presStyleCnt="7"/>
      <dgm:spPr/>
    </dgm:pt>
    <dgm:pt modelId="{ED4FE656-290B-4CFF-89A0-8E21B30F7068}" type="pres">
      <dgm:prSet presAssocID="{8BD63FD5-8C46-43D1-83B2-9009BDF1D49A}" presName="dstNode" presStyleLbl="node1" presStyleIdx="0" presStyleCnt="7"/>
      <dgm:spPr/>
    </dgm:pt>
    <dgm:pt modelId="{831C68EC-D99F-4716-B20B-2B11A1AC51A3}" type="pres">
      <dgm:prSet presAssocID="{9609865F-F3F7-4091-A2E3-EEC3F757E500}" presName="text_1" presStyleLbl="node1" presStyleIdx="0" presStyleCnt="7" custLinFactNeighborX="374" custLinFactNeighborY="-22302">
        <dgm:presLayoutVars>
          <dgm:bulletEnabled val="1"/>
        </dgm:presLayoutVars>
      </dgm:prSet>
      <dgm:spPr/>
      <dgm:t>
        <a:bodyPr/>
        <a:lstStyle/>
        <a:p>
          <a:endParaRPr lang="en-US"/>
        </a:p>
      </dgm:t>
    </dgm:pt>
    <dgm:pt modelId="{00BBA404-EA9B-4474-916A-C8184367DAC9}" type="pres">
      <dgm:prSet presAssocID="{9609865F-F3F7-4091-A2E3-EEC3F757E500}" presName="accent_1" presStyleCnt="0"/>
      <dgm:spPr/>
    </dgm:pt>
    <dgm:pt modelId="{6BC5DEB6-724D-4733-8843-7980C3C7C379}" type="pres">
      <dgm:prSet presAssocID="{9609865F-F3F7-4091-A2E3-EEC3F757E500}" presName="accentRepeatNode" presStyleLbl="solidFgAcc1" presStyleIdx="0" presStyleCnt="7"/>
      <dgm:spPr/>
    </dgm:pt>
    <dgm:pt modelId="{BDD8A4E8-2E2A-48F1-8A39-F5919E449FCC}" type="pres">
      <dgm:prSet presAssocID="{3AD506A8-F208-4097-9481-482D5FD99C4D}" presName="text_2" presStyleLbl="node1" presStyleIdx="1" presStyleCnt="7" custLinFactNeighborX="391" custLinFactNeighborY="-22302">
        <dgm:presLayoutVars>
          <dgm:bulletEnabled val="1"/>
        </dgm:presLayoutVars>
      </dgm:prSet>
      <dgm:spPr/>
      <dgm:t>
        <a:bodyPr/>
        <a:lstStyle/>
        <a:p>
          <a:endParaRPr lang="en-US"/>
        </a:p>
      </dgm:t>
    </dgm:pt>
    <dgm:pt modelId="{C0F1E6ED-2077-4A2A-BCF3-4428B4D67B2F}" type="pres">
      <dgm:prSet presAssocID="{3AD506A8-F208-4097-9481-482D5FD99C4D}" presName="accent_2" presStyleCnt="0"/>
      <dgm:spPr/>
    </dgm:pt>
    <dgm:pt modelId="{BB206F22-5673-4C88-9DC2-FBA0BCEA3295}" type="pres">
      <dgm:prSet presAssocID="{3AD506A8-F208-4097-9481-482D5FD99C4D}" presName="accentRepeatNode" presStyleLbl="solidFgAcc1" presStyleIdx="1" presStyleCnt="7"/>
      <dgm:spPr/>
    </dgm:pt>
    <dgm:pt modelId="{6459EEC0-D346-4C30-9B46-1430DA725213}" type="pres">
      <dgm:prSet presAssocID="{9DFD4665-CB87-4CDB-8948-D6D6F0DA950E}" presName="text_3" presStyleLbl="node1" presStyleIdx="2" presStyleCnt="7">
        <dgm:presLayoutVars>
          <dgm:bulletEnabled val="1"/>
        </dgm:presLayoutVars>
      </dgm:prSet>
      <dgm:spPr/>
      <dgm:t>
        <a:bodyPr/>
        <a:lstStyle/>
        <a:p>
          <a:endParaRPr lang="en-US"/>
        </a:p>
      </dgm:t>
    </dgm:pt>
    <dgm:pt modelId="{BC78D4B2-DDED-49FB-8685-95FA0D9241D7}" type="pres">
      <dgm:prSet presAssocID="{9DFD4665-CB87-4CDB-8948-D6D6F0DA950E}" presName="accent_3" presStyleCnt="0"/>
      <dgm:spPr/>
    </dgm:pt>
    <dgm:pt modelId="{8319A577-A632-4633-8428-B38255647B5A}" type="pres">
      <dgm:prSet presAssocID="{9DFD4665-CB87-4CDB-8948-D6D6F0DA950E}" presName="accentRepeatNode" presStyleLbl="solidFgAcc1" presStyleIdx="2" presStyleCnt="7"/>
      <dgm:spPr/>
    </dgm:pt>
    <dgm:pt modelId="{96424E5A-5C64-44B2-A1BD-C165DA22D71F}" type="pres">
      <dgm:prSet presAssocID="{6FE91FC1-D231-400E-9265-CE795D0985C3}" presName="text_4" presStyleLbl="node1" presStyleIdx="3" presStyleCnt="7">
        <dgm:presLayoutVars>
          <dgm:bulletEnabled val="1"/>
        </dgm:presLayoutVars>
      </dgm:prSet>
      <dgm:spPr/>
      <dgm:t>
        <a:bodyPr/>
        <a:lstStyle/>
        <a:p>
          <a:endParaRPr lang="en-US"/>
        </a:p>
      </dgm:t>
    </dgm:pt>
    <dgm:pt modelId="{A3554D50-1200-4014-937D-AC558705A2DB}" type="pres">
      <dgm:prSet presAssocID="{6FE91FC1-D231-400E-9265-CE795D0985C3}" presName="accent_4" presStyleCnt="0"/>
      <dgm:spPr/>
    </dgm:pt>
    <dgm:pt modelId="{F2DB6E14-BBAD-406B-8331-098609C8DED2}" type="pres">
      <dgm:prSet presAssocID="{6FE91FC1-D231-400E-9265-CE795D0985C3}" presName="accentRepeatNode" presStyleLbl="solidFgAcc1" presStyleIdx="3" presStyleCnt="7"/>
      <dgm:spPr/>
    </dgm:pt>
    <dgm:pt modelId="{0F58BD9F-D598-417D-9EDB-5523F3C5DD31}" type="pres">
      <dgm:prSet presAssocID="{2EAA64CC-6790-4329-A99E-7945A1DB8D45}" presName="text_5" presStyleLbl="node1" presStyleIdx="4" presStyleCnt="7">
        <dgm:presLayoutVars>
          <dgm:bulletEnabled val="1"/>
        </dgm:presLayoutVars>
      </dgm:prSet>
      <dgm:spPr/>
      <dgm:t>
        <a:bodyPr/>
        <a:lstStyle/>
        <a:p>
          <a:endParaRPr lang="en-US"/>
        </a:p>
      </dgm:t>
    </dgm:pt>
    <dgm:pt modelId="{43946A50-DA83-4313-B5D8-2B29BE6DD8EB}" type="pres">
      <dgm:prSet presAssocID="{2EAA64CC-6790-4329-A99E-7945A1DB8D45}" presName="accent_5" presStyleCnt="0"/>
      <dgm:spPr/>
    </dgm:pt>
    <dgm:pt modelId="{CFA146F3-4861-49A8-802D-4C0B092A858E}" type="pres">
      <dgm:prSet presAssocID="{2EAA64CC-6790-4329-A99E-7945A1DB8D45}" presName="accentRepeatNode" presStyleLbl="solidFgAcc1" presStyleIdx="4" presStyleCnt="7"/>
      <dgm:spPr/>
    </dgm:pt>
    <dgm:pt modelId="{C6E16DE4-71D8-4E64-9A72-5D98F48746B0}" type="pres">
      <dgm:prSet presAssocID="{5785E944-B7C4-4B70-A883-0A8F2D9BCA6F}" presName="text_6" presStyleLbl="node1" presStyleIdx="5" presStyleCnt="7">
        <dgm:presLayoutVars>
          <dgm:bulletEnabled val="1"/>
        </dgm:presLayoutVars>
      </dgm:prSet>
      <dgm:spPr/>
      <dgm:t>
        <a:bodyPr/>
        <a:lstStyle/>
        <a:p>
          <a:endParaRPr lang="en-US"/>
        </a:p>
      </dgm:t>
    </dgm:pt>
    <dgm:pt modelId="{4AC9BE8B-115E-41DB-B258-7A2E82507C5B}" type="pres">
      <dgm:prSet presAssocID="{5785E944-B7C4-4B70-A883-0A8F2D9BCA6F}" presName="accent_6" presStyleCnt="0"/>
      <dgm:spPr/>
    </dgm:pt>
    <dgm:pt modelId="{4980C07A-C9E1-4EFB-B9C0-C4F8BF53E7B7}" type="pres">
      <dgm:prSet presAssocID="{5785E944-B7C4-4B70-A883-0A8F2D9BCA6F}" presName="accentRepeatNode" presStyleLbl="solidFgAcc1" presStyleIdx="5" presStyleCnt="7"/>
      <dgm:spPr/>
    </dgm:pt>
    <dgm:pt modelId="{D5832297-E461-4C4A-837E-C9DC0E0733DD}" type="pres">
      <dgm:prSet presAssocID="{A83402E0-1B76-4A4B-8A3F-0DFBF262DF81}" presName="text_7" presStyleLbl="node1" presStyleIdx="6" presStyleCnt="7">
        <dgm:presLayoutVars>
          <dgm:bulletEnabled val="1"/>
        </dgm:presLayoutVars>
      </dgm:prSet>
      <dgm:spPr/>
      <dgm:t>
        <a:bodyPr/>
        <a:lstStyle/>
        <a:p>
          <a:endParaRPr lang="en-US"/>
        </a:p>
      </dgm:t>
    </dgm:pt>
    <dgm:pt modelId="{FD184190-1F29-4389-92B8-860B6DD5DA4B}" type="pres">
      <dgm:prSet presAssocID="{A83402E0-1B76-4A4B-8A3F-0DFBF262DF81}" presName="accent_7" presStyleCnt="0"/>
      <dgm:spPr/>
    </dgm:pt>
    <dgm:pt modelId="{C029204F-0DA8-4667-9605-0AFF211B15EC}" type="pres">
      <dgm:prSet presAssocID="{A83402E0-1B76-4A4B-8A3F-0DFBF262DF81}" presName="accentRepeatNode" presStyleLbl="solidFgAcc1" presStyleIdx="6" presStyleCnt="7"/>
      <dgm:spPr/>
    </dgm:pt>
  </dgm:ptLst>
  <dgm:cxnLst>
    <dgm:cxn modelId="{6F39C7F4-D82B-4CD6-904C-44EF0B29A527}" type="presOf" srcId="{836C190D-0CB5-4A27-A496-EB5F5ACD5CC0}" destId="{214BC0E6-B7ED-40B4-8EF6-C0C3B7825711}" srcOrd="0" destOrd="0" presId="urn:microsoft.com/office/officeart/2008/layout/VerticalCurvedList"/>
    <dgm:cxn modelId="{0AD9BE77-18B1-4DF4-BD2D-222F22AA5A59}" srcId="{8BD63FD5-8C46-43D1-83B2-9009BDF1D49A}" destId="{3AD506A8-F208-4097-9481-482D5FD99C4D}" srcOrd="1" destOrd="0" parTransId="{0643E5CA-1849-4576-9D0F-E4EF35A10B06}" sibTransId="{FC9ED8C3-DA16-435D-8453-FF4798D8C2FC}"/>
    <dgm:cxn modelId="{2429DB18-750D-469D-88BC-9729EBAD357F}" srcId="{8BD63FD5-8C46-43D1-83B2-9009BDF1D49A}" destId="{A83402E0-1B76-4A4B-8A3F-0DFBF262DF81}" srcOrd="6" destOrd="0" parTransId="{78D8D59F-7627-4D65-AC20-4DC601706E36}" sibTransId="{4F8E18B5-0F10-48C3-AB16-A45CC40180B0}"/>
    <dgm:cxn modelId="{0CC98017-3B59-4C99-AC05-B9C3A1E15891}" type="presOf" srcId="{9609865F-F3F7-4091-A2E3-EEC3F757E500}" destId="{831C68EC-D99F-4716-B20B-2B11A1AC51A3}" srcOrd="0" destOrd="0" presId="urn:microsoft.com/office/officeart/2008/layout/VerticalCurvedList"/>
    <dgm:cxn modelId="{CE4F78D2-5AC9-4139-A712-7901C6BCB6A6}" type="presOf" srcId="{6FE91FC1-D231-400E-9265-CE795D0985C3}" destId="{96424E5A-5C64-44B2-A1BD-C165DA22D71F}" srcOrd="0" destOrd="0" presId="urn:microsoft.com/office/officeart/2008/layout/VerticalCurvedList"/>
    <dgm:cxn modelId="{2C3032D6-DE51-4045-A7DE-195D1E96001D}" type="presOf" srcId="{9DFD4665-CB87-4CDB-8948-D6D6F0DA950E}" destId="{6459EEC0-D346-4C30-9B46-1430DA725213}" srcOrd="0" destOrd="0" presId="urn:microsoft.com/office/officeart/2008/layout/VerticalCurvedList"/>
    <dgm:cxn modelId="{04D12E64-0818-42E9-A302-9F95F51E7C1B}" srcId="{8BD63FD5-8C46-43D1-83B2-9009BDF1D49A}" destId="{5785E944-B7C4-4B70-A883-0A8F2D9BCA6F}" srcOrd="5" destOrd="0" parTransId="{66DDD737-7806-4139-8412-30F43D6FB9DE}" sibTransId="{92939B0D-C1AB-4EE7-9F4B-FF6DB2045DFF}"/>
    <dgm:cxn modelId="{AFF4E901-1811-4A90-961F-0EA48D3060F1}" type="presOf" srcId="{8BD63FD5-8C46-43D1-83B2-9009BDF1D49A}" destId="{C2F6AD57-701D-4FC8-BA34-EC7C2C06858E}" srcOrd="0" destOrd="0" presId="urn:microsoft.com/office/officeart/2008/layout/VerticalCurvedList"/>
    <dgm:cxn modelId="{EBA4C9CC-0071-446E-AD1D-C214E752430F}" type="presOf" srcId="{3AD506A8-F208-4097-9481-482D5FD99C4D}" destId="{BDD8A4E8-2E2A-48F1-8A39-F5919E449FCC}" srcOrd="0" destOrd="0" presId="urn:microsoft.com/office/officeart/2008/layout/VerticalCurvedList"/>
    <dgm:cxn modelId="{AD253452-EFFB-4465-ACCC-F12D7715678E}" srcId="{8BD63FD5-8C46-43D1-83B2-9009BDF1D49A}" destId="{2EAA64CC-6790-4329-A99E-7945A1DB8D45}" srcOrd="4" destOrd="0" parTransId="{7AEF3528-9DB8-4EE6-8F61-A5F98C3A3AE9}" sibTransId="{FD2589F1-C2E0-4B7D-8039-3CA3F847A07E}"/>
    <dgm:cxn modelId="{C281621A-7D00-4107-B746-C79908CDA2CC}" srcId="{8BD63FD5-8C46-43D1-83B2-9009BDF1D49A}" destId="{6FE91FC1-D231-400E-9265-CE795D0985C3}" srcOrd="3" destOrd="0" parTransId="{759A1986-F7A0-4192-9935-FC792310DC43}" sibTransId="{B53A4946-9CFE-43A2-A013-78D149C8089B}"/>
    <dgm:cxn modelId="{9945FFED-4290-4EF2-9904-72E76B3CD011}" srcId="{8BD63FD5-8C46-43D1-83B2-9009BDF1D49A}" destId="{9DFD4665-CB87-4CDB-8948-D6D6F0DA950E}" srcOrd="2" destOrd="0" parTransId="{047C3E97-B844-4727-9585-0B3968BB713C}" sibTransId="{20FAFED2-6636-4943-9DE3-ED297382A610}"/>
    <dgm:cxn modelId="{E5094B3C-B32C-4C9C-94D1-CB2FE67427C0}" type="presOf" srcId="{2EAA64CC-6790-4329-A99E-7945A1DB8D45}" destId="{0F58BD9F-D598-417D-9EDB-5523F3C5DD31}" srcOrd="0" destOrd="0" presId="urn:microsoft.com/office/officeart/2008/layout/VerticalCurvedList"/>
    <dgm:cxn modelId="{2FAC8451-1AEA-42CF-B6B5-D0177A227B3B}" srcId="{8BD63FD5-8C46-43D1-83B2-9009BDF1D49A}" destId="{9609865F-F3F7-4091-A2E3-EEC3F757E500}" srcOrd="0" destOrd="0" parTransId="{0A7000CA-5D01-4087-BD7A-3057115612DC}" sibTransId="{836C190D-0CB5-4A27-A496-EB5F5ACD5CC0}"/>
    <dgm:cxn modelId="{0CB63E3B-467F-4791-A186-DF0AB95D2270}" type="presOf" srcId="{A83402E0-1B76-4A4B-8A3F-0DFBF262DF81}" destId="{D5832297-E461-4C4A-837E-C9DC0E0733DD}" srcOrd="0" destOrd="0" presId="urn:microsoft.com/office/officeart/2008/layout/VerticalCurvedList"/>
    <dgm:cxn modelId="{EC7CD542-E347-45DB-9DCF-16FF8C919EC7}" type="presOf" srcId="{5785E944-B7C4-4B70-A883-0A8F2D9BCA6F}" destId="{C6E16DE4-71D8-4E64-9A72-5D98F48746B0}" srcOrd="0" destOrd="0" presId="urn:microsoft.com/office/officeart/2008/layout/VerticalCurvedList"/>
    <dgm:cxn modelId="{2F2A2C14-0021-4F6F-97F6-B0EEB20EAF0E}" type="presParOf" srcId="{C2F6AD57-701D-4FC8-BA34-EC7C2C06858E}" destId="{F685F647-FB99-4032-B8C6-DE806539CE76}" srcOrd="0" destOrd="0" presId="urn:microsoft.com/office/officeart/2008/layout/VerticalCurvedList"/>
    <dgm:cxn modelId="{F22034DE-5199-47B8-B672-3408BF0DC0A3}" type="presParOf" srcId="{F685F647-FB99-4032-B8C6-DE806539CE76}" destId="{CB1577E4-323A-4908-95E5-016802F0F25E}" srcOrd="0" destOrd="0" presId="urn:microsoft.com/office/officeart/2008/layout/VerticalCurvedList"/>
    <dgm:cxn modelId="{849B2F20-094D-41BF-9ACD-173FBF3A9F1C}" type="presParOf" srcId="{CB1577E4-323A-4908-95E5-016802F0F25E}" destId="{1798C040-DF1A-4422-981B-0DB93BC14A66}" srcOrd="0" destOrd="0" presId="urn:microsoft.com/office/officeart/2008/layout/VerticalCurvedList"/>
    <dgm:cxn modelId="{CBD5C37C-E108-424F-8B15-693B04521AA7}" type="presParOf" srcId="{CB1577E4-323A-4908-95E5-016802F0F25E}" destId="{214BC0E6-B7ED-40B4-8EF6-C0C3B7825711}" srcOrd="1" destOrd="0" presId="urn:microsoft.com/office/officeart/2008/layout/VerticalCurvedList"/>
    <dgm:cxn modelId="{0681DC09-F7C5-4118-9F0E-6C9B2CFE1A0F}" type="presParOf" srcId="{CB1577E4-323A-4908-95E5-016802F0F25E}" destId="{C7446B53-274D-4E02-A665-7C2F408F775D}" srcOrd="2" destOrd="0" presId="urn:microsoft.com/office/officeart/2008/layout/VerticalCurvedList"/>
    <dgm:cxn modelId="{9BD945DA-B96E-45DB-9CC5-12D311591330}" type="presParOf" srcId="{CB1577E4-323A-4908-95E5-016802F0F25E}" destId="{ED4FE656-290B-4CFF-89A0-8E21B30F7068}" srcOrd="3" destOrd="0" presId="urn:microsoft.com/office/officeart/2008/layout/VerticalCurvedList"/>
    <dgm:cxn modelId="{24828A6B-16F0-4677-9C62-08C4D8341819}" type="presParOf" srcId="{F685F647-FB99-4032-B8C6-DE806539CE76}" destId="{831C68EC-D99F-4716-B20B-2B11A1AC51A3}" srcOrd="1" destOrd="0" presId="urn:microsoft.com/office/officeart/2008/layout/VerticalCurvedList"/>
    <dgm:cxn modelId="{29EB5F87-E08C-4F6B-A240-C05A9CAA6390}" type="presParOf" srcId="{F685F647-FB99-4032-B8C6-DE806539CE76}" destId="{00BBA404-EA9B-4474-916A-C8184367DAC9}" srcOrd="2" destOrd="0" presId="urn:microsoft.com/office/officeart/2008/layout/VerticalCurvedList"/>
    <dgm:cxn modelId="{457B3B20-6086-4733-B845-4416443BCBCB}" type="presParOf" srcId="{00BBA404-EA9B-4474-916A-C8184367DAC9}" destId="{6BC5DEB6-724D-4733-8843-7980C3C7C379}" srcOrd="0" destOrd="0" presId="urn:microsoft.com/office/officeart/2008/layout/VerticalCurvedList"/>
    <dgm:cxn modelId="{3076B8A9-233D-49F7-9512-F1B9BB255559}" type="presParOf" srcId="{F685F647-FB99-4032-B8C6-DE806539CE76}" destId="{BDD8A4E8-2E2A-48F1-8A39-F5919E449FCC}" srcOrd="3" destOrd="0" presId="urn:microsoft.com/office/officeart/2008/layout/VerticalCurvedList"/>
    <dgm:cxn modelId="{C8887933-BFEB-4455-9F57-1BE17FA3AB8F}" type="presParOf" srcId="{F685F647-FB99-4032-B8C6-DE806539CE76}" destId="{C0F1E6ED-2077-4A2A-BCF3-4428B4D67B2F}" srcOrd="4" destOrd="0" presId="urn:microsoft.com/office/officeart/2008/layout/VerticalCurvedList"/>
    <dgm:cxn modelId="{DEC2C16E-C1A3-45CF-9715-E3204891F871}" type="presParOf" srcId="{C0F1E6ED-2077-4A2A-BCF3-4428B4D67B2F}" destId="{BB206F22-5673-4C88-9DC2-FBA0BCEA3295}" srcOrd="0" destOrd="0" presId="urn:microsoft.com/office/officeart/2008/layout/VerticalCurvedList"/>
    <dgm:cxn modelId="{EACE3A47-A0D6-41E6-A83B-5C1F20CC4D8F}" type="presParOf" srcId="{F685F647-FB99-4032-B8C6-DE806539CE76}" destId="{6459EEC0-D346-4C30-9B46-1430DA725213}" srcOrd="5" destOrd="0" presId="urn:microsoft.com/office/officeart/2008/layout/VerticalCurvedList"/>
    <dgm:cxn modelId="{B44A73F6-D00C-4024-A234-7B2E2B0433CF}" type="presParOf" srcId="{F685F647-FB99-4032-B8C6-DE806539CE76}" destId="{BC78D4B2-DDED-49FB-8685-95FA0D9241D7}" srcOrd="6" destOrd="0" presId="urn:microsoft.com/office/officeart/2008/layout/VerticalCurvedList"/>
    <dgm:cxn modelId="{989CFB90-9C95-490E-9899-3F8236EDA87E}" type="presParOf" srcId="{BC78D4B2-DDED-49FB-8685-95FA0D9241D7}" destId="{8319A577-A632-4633-8428-B38255647B5A}" srcOrd="0" destOrd="0" presId="urn:microsoft.com/office/officeart/2008/layout/VerticalCurvedList"/>
    <dgm:cxn modelId="{CAF48EDE-0D50-41F7-BE92-197BC3F5CD32}" type="presParOf" srcId="{F685F647-FB99-4032-B8C6-DE806539CE76}" destId="{96424E5A-5C64-44B2-A1BD-C165DA22D71F}" srcOrd="7" destOrd="0" presId="urn:microsoft.com/office/officeart/2008/layout/VerticalCurvedList"/>
    <dgm:cxn modelId="{CE2C1CC6-4093-4998-8BE4-8EDCB350E6AB}" type="presParOf" srcId="{F685F647-FB99-4032-B8C6-DE806539CE76}" destId="{A3554D50-1200-4014-937D-AC558705A2DB}" srcOrd="8" destOrd="0" presId="urn:microsoft.com/office/officeart/2008/layout/VerticalCurvedList"/>
    <dgm:cxn modelId="{CF08F9CE-80AA-432A-9D68-756C8870B8A9}" type="presParOf" srcId="{A3554D50-1200-4014-937D-AC558705A2DB}" destId="{F2DB6E14-BBAD-406B-8331-098609C8DED2}" srcOrd="0" destOrd="0" presId="urn:microsoft.com/office/officeart/2008/layout/VerticalCurvedList"/>
    <dgm:cxn modelId="{94EE7810-9EB7-4CD7-A355-26CFE188E6D6}" type="presParOf" srcId="{F685F647-FB99-4032-B8C6-DE806539CE76}" destId="{0F58BD9F-D598-417D-9EDB-5523F3C5DD31}" srcOrd="9" destOrd="0" presId="urn:microsoft.com/office/officeart/2008/layout/VerticalCurvedList"/>
    <dgm:cxn modelId="{F12CD1DA-26BC-408E-933D-DEADFF6287A7}" type="presParOf" srcId="{F685F647-FB99-4032-B8C6-DE806539CE76}" destId="{43946A50-DA83-4313-B5D8-2B29BE6DD8EB}" srcOrd="10" destOrd="0" presId="urn:microsoft.com/office/officeart/2008/layout/VerticalCurvedList"/>
    <dgm:cxn modelId="{AF87B16E-5427-4B86-8A1F-7101A2D2D936}" type="presParOf" srcId="{43946A50-DA83-4313-B5D8-2B29BE6DD8EB}" destId="{CFA146F3-4861-49A8-802D-4C0B092A858E}" srcOrd="0" destOrd="0" presId="urn:microsoft.com/office/officeart/2008/layout/VerticalCurvedList"/>
    <dgm:cxn modelId="{FD260ABE-8EA6-4FA2-901F-B839060E88D1}" type="presParOf" srcId="{F685F647-FB99-4032-B8C6-DE806539CE76}" destId="{C6E16DE4-71D8-4E64-9A72-5D98F48746B0}" srcOrd="11" destOrd="0" presId="urn:microsoft.com/office/officeart/2008/layout/VerticalCurvedList"/>
    <dgm:cxn modelId="{B7D89791-28DB-44EF-92CC-6D7407676B77}" type="presParOf" srcId="{F685F647-FB99-4032-B8C6-DE806539CE76}" destId="{4AC9BE8B-115E-41DB-B258-7A2E82507C5B}" srcOrd="12" destOrd="0" presId="urn:microsoft.com/office/officeart/2008/layout/VerticalCurvedList"/>
    <dgm:cxn modelId="{B8200E86-91B7-4DFE-9F49-92A432B99AD0}" type="presParOf" srcId="{4AC9BE8B-115E-41DB-B258-7A2E82507C5B}" destId="{4980C07A-C9E1-4EFB-B9C0-C4F8BF53E7B7}" srcOrd="0" destOrd="0" presId="urn:microsoft.com/office/officeart/2008/layout/VerticalCurvedList"/>
    <dgm:cxn modelId="{18D40DED-1733-41AB-8E2D-1D57A950A814}" type="presParOf" srcId="{F685F647-FB99-4032-B8C6-DE806539CE76}" destId="{D5832297-E461-4C4A-837E-C9DC0E0733DD}" srcOrd="13" destOrd="0" presId="urn:microsoft.com/office/officeart/2008/layout/VerticalCurvedList"/>
    <dgm:cxn modelId="{0FAAAB4E-C241-453C-ADA4-692DCDEEF146}" type="presParOf" srcId="{F685F647-FB99-4032-B8C6-DE806539CE76}" destId="{FD184190-1F29-4389-92B8-860B6DD5DA4B}" srcOrd="14" destOrd="0" presId="urn:microsoft.com/office/officeart/2008/layout/VerticalCurvedList"/>
    <dgm:cxn modelId="{8E7B4185-0CC6-41C6-B9D0-D389A4B572C1}" type="presParOf" srcId="{FD184190-1F29-4389-92B8-860B6DD5DA4B}" destId="{C029204F-0DA8-4667-9605-0AFF211B15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D63FD5-8C46-43D1-83B2-9009BDF1D49A}"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pPr rtl="1"/>
          <a:endParaRPr lang="ar-SA"/>
        </a:p>
      </dgm:t>
    </dgm:pt>
    <dgm:pt modelId="{9609865F-F3F7-4091-A2E3-EEC3F757E500}">
      <dgm:prSet phldrT="[Text]"/>
      <dgm:spPr>
        <a:solidFill>
          <a:schemeClr val="accent6">
            <a:lumMod val="50000"/>
          </a:schemeClr>
        </a:solidFill>
      </dgm:spPr>
      <dgm:t>
        <a:bodyPr/>
        <a:lstStyle/>
        <a:p>
          <a:pPr rtl="1"/>
          <a:r>
            <a:rPr lang="en-US" b="1" dirty="0"/>
            <a:t>Effective Meeting Management Skills (8 hours)</a:t>
          </a:r>
          <a:endParaRPr lang="ar-SA" b="1" dirty="0"/>
        </a:p>
      </dgm:t>
    </dgm:pt>
    <dgm:pt modelId="{0A7000CA-5D01-4087-BD7A-3057115612DC}" type="parTrans" cxnId="{2FAC8451-1AEA-42CF-B6B5-D0177A227B3B}">
      <dgm:prSet/>
      <dgm:spPr/>
      <dgm:t>
        <a:bodyPr/>
        <a:lstStyle/>
        <a:p>
          <a:pPr rtl="1"/>
          <a:endParaRPr lang="ar-SA"/>
        </a:p>
      </dgm:t>
    </dgm:pt>
    <dgm:pt modelId="{836C190D-0CB5-4A27-A496-EB5F5ACD5CC0}" type="sibTrans" cxnId="{2FAC8451-1AEA-42CF-B6B5-D0177A227B3B}">
      <dgm:prSet/>
      <dgm:spPr/>
      <dgm:t>
        <a:bodyPr/>
        <a:lstStyle/>
        <a:p>
          <a:pPr rtl="1"/>
          <a:endParaRPr lang="ar-SA"/>
        </a:p>
      </dgm:t>
    </dgm:pt>
    <dgm:pt modelId="{5785E944-B7C4-4B70-A883-0A8F2D9BCA6F}">
      <dgm:prSet phldrT="[Text]"/>
      <dgm:spPr>
        <a:solidFill>
          <a:schemeClr val="accent6">
            <a:lumMod val="50000"/>
          </a:schemeClr>
        </a:solidFill>
      </dgm:spPr>
      <dgm:t>
        <a:bodyPr/>
        <a:lstStyle/>
        <a:p>
          <a:pPr rtl="1"/>
          <a:r>
            <a:rPr lang="en-US" b="1" dirty="0"/>
            <a:t>Operational Planning Skills (8 hours)</a:t>
          </a:r>
          <a:endParaRPr lang="ar-SA" b="1" dirty="0"/>
        </a:p>
      </dgm:t>
    </dgm:pt>
    <dgm:pt modelId="{66DDD737-7806-4139-8412-30F43D6FB9DE}" type="parTrans" cxnId="{04D12E64-0818-42E9-A302-9F95F51E7C1B}">
      <dgm:prSet/>
      <dgm:spPr/>
      <dgm:t>
        <a:bodyPr/>
        <a:lstStyle/>
        <a:p>
          <a:pPr rtl="1"/>
          <a:endParaRPr lang="ar-SA"/>
        </a:p>
      </dgm:t>
    </dgm:pt>
    <dgm:pt modelId="{92939B0D-C1AB-4EE7-9F4B-FF6DB2045DFF}" type="sibTrans" cxnId="{04D12E64-0818-42E9-A302-9F95F51E7C1B}">
      <dgm:prSet/>
      <dgm:spPr/>
      <dgm:t>
        <a:bodyPr/>
        <a:lstStyle/>
        <a:p>
          <a:pPr rtl="1"/>
          <a:endParaRPr lang="ar-SA"/>
        </a:p>
      </dgm:t>
    </dgm:pt>
    <dgm:pt modelId="{A83402E0-1B76-4A4B-8A3F-0DFBF262DF81}">
      <dgm:prSet phldrT="[Text]"/>
      <dgm:spPr>
        <a:solidFill>
          <a:schemeClr val="accent6">
            <a:lumMod val="50000"/>
          </a:schemeClr>
        </a:solidFill>
      </dgm:spPr>
      <dgm:t>
        <a:bodyPr/>
        <a:lstStyle/>
        <a:p>
          <a:pPr rtl="1"/>
          <a:r>
            <a:rPr lang="en-US" b="1" dirty="0"/>
            <a:t>Customer Service Skills (8 hours)</a:t>
          </a:r>
          <a:endParaRPr lang="ar-SA" b="1" dirty="0"/>
        </a:p>
      </dgm:t>
    </dgm:pt>
    <dgm:pt modelId="{78D8D59F-7627-4D65-AC20-4DC601706E36}" type="parTrans" cxnId="{2429DB18-750D-469D-88BC-9729EBAD357F}">
      <dgm:prSet/>
      <dgm:spPr/>
      <dgm:t>
        <a:bodyPr/>
        <a:lstStyle/>
        <a:p>
          <a:pPr rtl="1"/>
          <a:endParaRPr lang="ar-SA"/>
        </a:p>
      </dgm:t>
    </dgm:pt>
    <dgm:pt modelId="{4F8E18B5-0F10-48C3-AB16-A45CC40180B0}" type="sibTrans" cxnId="{2429DB18-750D-469D-88BC-9729EBAD357F}">
      <dgm:prSet/>
      <dgm:spPr/>
      <dgm:t>
        <a:bodyPr/>
        <a:lstStyle/>
        <a:p>
          <a:pPr rtl="1"/>
          <a:endParaRPr lang="ar-SA"/>
        </a:p>
      </dgm:t>
    </dgm:pt>
    <dgm:pt modelId="{3AD506A8-F208-4097-9481-482D5FD99C4D}">
      <dgm:prSet/>
      <dgm:spPr>
        <a:solidFill>
          <a:schemeClr val="accent6">
            <a:lumMod val="50000"/>
          </a:schemeClr>
        </a:solidFill>
      </dgm:spPr>
      <dgm:t>
        <a:bodyPr/>
        <a:lstStyle/>
        <a:p>
          <a:pPr rtl="1"/>
          <a:r>
            <a:rPr lang="en-US" b="1" dirty="0"/>
            <a:t>Leadership Secrets and Communication Skills (8 hours)</a:t>
          </a:r>
          <a:endParaRPr lang="ar-SA" b="1" dirty="0"/>
        </a:p>
      </dgm:t>
    </dgm:pt>
    <dgm:pt modelId="{0643E5CA-1849-4576-9D0F-E4EF35A10B06}" type="parTrans" cxnId="{0AD9BE77-18B1-4DF4-BD2D-222F22AA5A59}">
      <dgm:prSet/>
      <dgm:spPr/>
      <dgm:t>
        <a:bodyPr/>
        <a:lstStyle/>
        <a:p>
          <a:pPr rtl="1"/>
          <a:endParaRPr lang="ar-SA"/>
        </a:p>
      </dgm:t>
    </dgm:pt>
    <dgm:pt modelId="{FC9ED8C3-DA16-435D-8453-FF4798D8C2FC}" type="sibTrans" cxnId="{0AD9BE77-18B1-4DF4-BD2D-222F22AA5A59}">
      <dgm:prSet/>
      <dgm:spPr/>
      <dgm:t>
        <a:bodyPr/>
        <a:lstStyle/>
        <a:p>
          <a:pPr rtl="1"/>
          <a:endParaRPr lang="ar-SA"/>
        </a:p>
      </dgm:t>
    </dgm:pt>
    <dgm:pt modelId="{9DFD4665-CB87-4CDB-8948-D6D6F0DA950E}">
      <dgm:prSet/>
      <dgm:spPr>
        <a:solidFill>
          <a:schemeClr val="accent6">
            <a:lumMod val="50000"/>
          </a:schemeClr>
        </a:solidFill>
      </dgm:spPr>
      <dgm:t>
        <a:bodyPr/>
        <a:lstStyle/>
        <a:p>
          <a:pPr rtl="1"/>
          <a:r>
            <a:rPr lang="en-US" b="1" dirty="0"/>
            <a:t>Crisis Management and Problem Solving (8 hours)</a:t>
          </a:r>
          <a:endParaRPr lang="ar-SA" b="1" dirty="0"/>
        </a:p>
      </dgm:t>
    </dgm:pt>
    <dgm:pt modelId="{047C3E97-B844-4727-9585-0B3968BB713C}" type="parTrans" cxnId="{9945FFED-4290-4EF2-9904-72E76B3CD011}">
      <dgm:prSet/>
      <dgm:spPr/>
      <dgm:t>
        <a:bodyPr/>
        <a:lstStyle/>
        <a:p>
          <a:pPr rtl="1"/>
          <a:endParaRPr lang="ar-SA"/>
        </a:p>
      </dgm:t>
    </dgm:pt>
    <dgm:pt modelId="{20FAFED2-6636-4943-9DE3-ED297382A610}" type="sibTrans" cxnId="{9945FFED-4290-4EF2-9904-72E76B3CD011}">
      <dgm:prSet/>
      <dgm:spPr/>
      <dgm:t>
        <a:bodyPr/>
        <a:lstStyle/>
        <a:p>
          <a:pPr rtl="1"/>
          <a:endParaRPr lang="ar-SA"/>
        </a:p>
      </dgm:t>
    </dgm:pt>
    <dgm:pt modelId="{6FE91FC1-D231-400E-9265-CE795D0985C3}">
      <dgm:prSet/>
      <dgm:spPr>
        <a:solidFill>
          <a:schemeClr val="accent6">
            <a:lumMod val="50000"/>
          </a:schemeClr>
        </a:solidFill>
      </dgm:spPr>
      <dgm:t>
        <a:bodyPr/>
        <a:lstStyle/>
        <a:p>
          <a:pPr rtl="1"/>
          <a:r>
            <a:rPr lang="en-US" b="1" dirty="0"/>
            <a:t>Career Guidance and Motivation Skills (8 hours)</a:t>
          </a:r>
          <a:endParaRPr lang="ar-SA" b="1" dirty="0"/>
        </a:p>
      </dgm:t>
    </dgm:pt>
    <dgm:pt modelId="{759A1986-F7A0-4192-9935-FC792310DC43}" type="parTrans" cxnId="{C281621A-7D00-4107-B746-C79908CDA2CC}">
      <dgm:prSet/>
      <dgm:spPr/>
      <dgm:t>
        <a:bodyPr/>
        <a:lstStyle/>
        <a:p>
          <a:pPr rtl="1"/>
          <a:endParaRPr lang="ar-SA"/>
        </a:p>
      </dgm:t>
    </dgm:pt>
    <dgm:pt modelId="{B53A4946-9CFE-43A2-A013-78D149C8089B}" type="sibTrans" cxnId="{C281621A-7D00-4107-B746-C79908CDA2CC}">
      <dgm:prSet/>
      <dgm:spPr/>
      <dgm:t>
        <a:bodyPr/>
        <a:lstStyle/>
        <a:p>
          <a:pPr rtl="1"/>
          <a:endParaRPr lang="ar-SA"/>
        </a:p>
      </dgm:t>
    </dgm:pt>
    <dgm:pt modelId="{2EAA64CC-6790-4329-A99E-7945A1DB8D45}">
      <dgm:prSet/>
      <dgm:spPr>
        <a:solidFill>
          <a:schemeClr val="accent6">
            <a:lumMod val="50000"/>
          </a:schemeClr>
        </a:solidFill>
      </dgm:spPr>
      <dgm:t>
        <a:bodyPr/>
        <a:lstStyle/>
        <a:p>
          <a:pPr rtl="1"/>
          <a:r>
            <a:rPr lang="en-US" b="1" dirty="0"/>
            <a:t>Report preparation and writing skills (8 hours)</a:t>
          </a:r>
          <a:endParaRPr lang="ar-SA" dirty="0"/>
        </a:p>
      </dgm:t>
    </dgm:pt>
    <dgm:pt modelId="{7AEF3528-9DB8-4EE6-8F61-A5F98C3A3AE9}" type="parTrans" cxnId="{AD253452-EFFB-4465-ACCC-F12D7715678E}">
      <dgm:prSet/>
      <dgm:spPr/>
      <dgm:t>
        <a:bodyPr/>
        <a:lstStyle/>
        <a:p>
          <a:pPr rtl="1"/>
          <a:endParaRPr lang="ar-SA"/>
        </a:p>
      </dgm:t>
    </dgm:pt>
    <dgm:pt modelId="{FD2589F1-C2E0-4B7D-8039-3CA3F847A07E}" type="sibTrans" cxnId="{AD253452-EFFB-4465-ACCC-F12D7715678E}">
      <dgm:prSet/>
      <dgm:spPr/>
      <dgm:t>
        <a:bodyPr/>
        <a:lstStyle/>
        <a:p>
          <a:pPr rtl="1"/>
          <a:endParaRPr lang="ar-SA"/>
        </a:p>
      </dgm:t>
    </dgm:pt>
    <dgm:pt modelId="{C2F6AD57-701D-4FC8-BA34-EC7C2C06858E}" type="pres">
      <dgm:prSet presAssocID="{8BD63FD5-8C46-43D1-83B2-9009BDF1D49A}" presName="Name0" presStyleCnt="0">
        <dgm:presLayoutVars>
          <dgm:chMax val="7"/>
          <dgm:chPref val="7"/>
          <dgm:dir val="rev"/>
        </dgm:presLayoutVars>
      </dgm:prSet>
      <dgm:spPr/>
      <dgm:t>
        <a:bodyPr/>
        <a:lstStyle/>
        <a:p>
          <a:endParaRPr lang="en-US"/>
        </a:p>
      </dgm:t>
    </dgm:pt>
    <dgm:pt modelId="{F685F647-FB99-4032-B8C6-DE806539CE76}" type="pres">
      <dgm:prSet presAssocID="{8BD63FD5-8C46-43D1-83B2-9009BDF1D49A}" presName="Name1" presStyleCnt="0"/>
      <dgm:spPr/>
    </dgm:pt>
    <dgm:pt modelId="{CB1577E4-323A-4908-95E5-016802F0F25E}" type="pres">
      <dgm:prSet presAssocID="{8BD63FD5-8C46-43D1-83B2-9009BDF1D49A}" presName="cycle" presStyleCnt="0"/>
      <dgm:spPr/>
    </dgm:pt>
    <dgm:pt modelId="{1798C040-DF1A-4422-981B-0DB93BC14A66}" type="pres">
      <dgm:prSet presAssocID="{8BD63FD5-8C46-43D1-83B2-9009BDF1D49A}" presName="srcNode" presStyleLbl="node1" presStyleIdx="0" presStyleCnt="7"/>
      <dgm:spPr/>
    </dgm:pt>
    <dgm:pt modelId="{214BC0E6-B7ED-40B4-8EF6-C0C3B7825711}" type="pres">
      <dgm:prSet presAssocID="{8BD63FD5-8C46-43D1-83B2-9009BDF1D49A}" presName="conn" presStyleLbl="parChTrans1D2" presStyleIdx="0" presStyleCnt="1"/>
      <dgm:spPr/>
      <dgm:t>
        <a:bodyPr/>
        <a:lstStyle/>
        <a:p>
          <a:endParaRPr lang="en-US"/>
        </a:p>
      </dgm:t>
    </dgm:pt>
    <dgm:pt modelId="{C7446B53-274D-4E02-A665-7C2F408F775D}" type="pres">
      <dgm:prSet presAssocID="{8BD63FD5-8C46-43D1-83B2-9009BDF1D49A}" presName="extraNode" presStyleLbl="node1" presStyleIdx="0" presStyleCnt="7"/>
      <dgm:spPr/>
    </dgm:pt>
    <dgm:pt modelId="{ED4FE656-290B-4CFF-89A0-8E21B30F7068}" type="pres">
      <dgm:prSet presAssocID="{8BD63FD5-8C46-43D1-83B2-9009BDF1D49A}" presName="dstNode" presStyleLbl="node1" presStyleIdx="0" presStyleCnt="7"/>
      <dgm:spPr/>
    </dgm:pt>
    <dgm:pt modelId="{831C68EC-D99F-4716-B20B-2B11A1AC51A3}" type="pres">
      <dgm:prSet presAssocID="{9609865F-F3F7-4091-A2E3-EEC3F757E500}" presName="text_1" presStyleLbl="node1" presStyleIdx="0" presStyleCnt="7">
        <dgm:presLayoutVars>
          <dgm:bulletEnabled val="1"/>
        </dgm:presLayoutVars>
      </dgm:prSet>
      <dgm:spPr/>
      <dgm:t>
        <a:bodyPr/>
        <a:lstStyle/>
        <a:p>
          <a:endParaRPr lang="en-US"/>
        </a:p>
      </dgm:t>
    </dgm:pt>
    <dgm:pt modelId="{00BBA404-EA9B-4474-916A-C8184367DAC9}" type="pres">
      <dgm:prSet presAssocID="{9609865F-F3F7-4091-A2E3-EEC3F757E500}" presName="accent_1" presStyleCnt="0"/>
      <dgm:spPr/>
    </dgm:pt>
    <dgm:pt modelId="{6BC5DEB6-724D-4733-8843-7980C3C7C379}" type="pres">
      <dgm:prSet presAssocID="{9609865F-F3F7-4091-A2E3-EEC3F757E500}" presName="accentRepeatNode" presStyleLbl="solidFgAcc1" presStyleIdx="0" presStyleCnt="7"/>
      <dgm:spPr/>
    </dgm:pt>
    <dgm:pt modelId="{BDD8A4E8-2E2A-48F1-8A39-F5919E449FCC}" type="pres">
      <dgm:prSet presAssocID="{3AD506A8-F208-4097-9481-482D5FD99C4D}" presName="text_2" presStyleLbl="node1" presStyleIdx="1" presStyleCnt="7">
        <dgm:presLayoutVars>
          <dgm:bulletEnabled val="1"/>
        </dgm:presLayoutVars>
      </dgm:prSet>
      <dgm:spPr/>
      <dgm:t>
        <a:bodyPr/>
        <a:lstStyle/>
        <a:p>
          <a:endParaRPr lang="en-US"/>
        </a:p>
      </dgm:t>
    </dgm:pt>
    <dgm:pt modelId="{C0F1E6ED-2077-4A2A-BCF3-4428B4D67B2F}" type="pres">
      <dgm:prSet presAssocID="{3AD506A8-F208-4097-9481-482D5FD99C4D}" presName="accent_2" presStyleCnt="0"/>
      <dgm:spPr/>
    </dgm:pt>
    <dgm:pt modelId="{BB206F22-5673-4C88-9DC2-FBA0BCEA3295}" type="pres">
      <dgm:prSet presAssocID="{3AD506A8-F208-4097-9481-482D5FD99C4D}" presName="accentRepeatNode" presStyleLbl="solidFgAcc1" presStyleIdx="1" presStyleCnt="7"/>
      <dgm:spPr/>
    </dgm:pt>
    <dgm:pt modelId="{6459EEC0-D346-4C30-9B46-1430DA725213}" type="pres">
      <dgm:prSet presAssocID="{9DFD4665-CB87-4CDB-8948-D6D6F0DA950E}" presName="text_3" presStyleLbl="node1" presStyleIdx="2" presStyleCnt="7">
        <dgm:presLayoutVars>
          <dgm:bulletEnabled val="1"/>
        </dgm:presLayoutVars>
      </dgm:prSet>
      <dgm:spPr/>
      <dgm:t>
        <a:bodyPr/>
        <a:lstStyle/>
        <a:p>
          <a:endParaRPr lang="en-US"/>
        </a:p>
      </dgm:t>
    </dgm:pt>
    <dgm:pt modelId="{BC78D4B2-DDED-49FB-8685-95FA0D9241D7}" type="pres">
      <dgm:prSet presAssocID="{9DFD4665-CB87-4CDB-8948-D6D6F0DA950E}" presName="accent_3" presStyleCnt="0"/>
      <dgm:spPr/>
    </dgm:pt>
    <dgm:pt modelId="{8319A577-A632-4633-8428-B38255647B5A}" type="pres">
      <dgm:prSet presAssocID="{9DFD4665-CB87-4CDB-8948-D6D6F0DA950E}" presName="accentRepeatNode" presStyleLbl="solidFgAcc1" presStyleIdx="2" presStyleCnt="7"/>
      <dgm:spPr/>
    </dgm:pt>
    <dgm:pt modelId="{96424E5A-5C64-44B2-A1BD-C165DA22D71F}" type="pres">
      <dgm:prSet presAssocID="{6FE91FC1-D231-400E-9265-CE795D0985C3}" presName="text_4" presStyleLbl="node1" presStyleIdx="3" presStyleCnt="7">
        <dgm:presLayoutVars>
          <dgm:bulletEnabled val="1"/>
        </dgm:presLayoutVars>
      </dgm:prSet>
      <dgm:spPr/>
      <dgm:t>
        <a:bodyPr/>
        <a:lstStyle/>
        <a:p>
          <a:endParaRPr lang="en-US"/>
        </a:p>
      </dgm:t>
    </dgm:pt>
    <dgm:pt modelId="{A3554D50-1200-4014-937D-AC558705A2DB}" type="pres">
      <dgm:prSet presAssocID="{6FE91FC1-D231-400E-9265-CE795D0985C3}" presName="accent_4" presStyleCnt="0"/>
      <dgm:spPr/>
    </dgm:pt>
    <dgm:pt modelId="{F2DB6E14-BBAD-406B-8331-098609C8DED2}" type="pres">
      <dgm:prSet presAssocID="{6FE91FC1-D231-400E-9265-CE795D0985C3}" presName="accentRepeatNode" presStyleLbl="solidFgAcc1" presStyleIdx="3" presStyleCnt="7"/>
      <dgm:spPr/>
    </dgm:pt>
    <dgm:pt modelId="{0F58BD9F-D598-417D-9EDB-5523F3C5DD31}" type="pres">
      <dgm:prSet presAssocID="{2EAA64CC-6790-4329-A99E-7945A1DB8D45}" presName="text_5" presStyleLbl="node1" presStyleIdx="4" presStyleCnt="7">
        <dgm:presLayoutVars>
          <dgm:bulletEnabled val="1"/>
        </dgm:presLayoutVars>
      </dgm:prSet>
      <dgm:spPr/>
      <dgm:t>
        <a:bodyPr/>
        <a:lstStyle/>
        <a:p>
          <a:endParaRPr lang="en-US"/>
        </a:p>
      </dgm:t>
    </dgm:pt>
    <dgm:pt modelId="{43946A50-DA83-4313-B5D8-2B29BE6DD8EB}" type="pres">
      <dgm:prSet presAssocID="{2EAA64CC-6790-4329-A99E-7945A1DB8D45}" presName="accent_5" presStyleCnt="0"/>
      <dgm:spPr/>
    </dgm:pt>
    <dgm:pt modelId="{CFA146F3-4861-49A8-802D-4C0B092A858E}" type="pres">
      <dgm:prSet presAssocID="{2EAA64CC-6790-4329-A99E-7945A1DB8D45}" presName="accentRepeatNode" presStyleLbl="solidFgAcc1" presStyleIdx="4" presStyleCnt="7"/>
      <dgm:spPr/>
    </dgm:pt>
    <dgm:pt modelId="{C6E16DE4-71D8-4E64-9A72-5D98F48746B0}" type="pres">
      <dgm:prSet presAssocID="{5785E944-B7C4-4B70-A883-0A8F2D9BCA6F}" presName="text_6" presStyleLbl="node1" presStyleIdx="5" presStyleCnt="7">
        <dgm:presLayoutVars>
          <dgm:bulletEnabled val="1"/>
        </dgm:presLayoutVars>
      </dgm:prSet>
      <dgm:spPr/>
      <dgm:t>
        <a:bodyPr/>
        <a:lstStyle/>
        <a:p>
          <a:endParaRPr lang="en-US"/>
        </a:p>
      </dgm:t>
    </dgm:pt>
    <dgm:pt modelId="{4AC9BE8B-115E-41DB-B258-7A2E82507C5B}" type="pres">
      <dgm:prSet presAssocID="{5785E944-B7C4-4B70-A883-0A8F2D9BCA6F}" presName="accent_6" presStyleCnt="0"/>
      <dgm:spPr/>
    </dgm:pt>
    <dgm:pt modelId="{4980C07A-C9E1-4EFB-B9C0-C4F8BF53E7B7}" type="pres">
      <dgm:prSet presAssocID="{5785E944-B7C4-4B70-A883-0A8F2D9BCA6F}" presName="accentRepeatNode" presStyleLbl="solidFgAcc1" presStyleIdx="5" presStyleCnt="7"/>
      <dgm:spPr/>
    </dgm:pt>
    <dgm:pt modelId="{D5832297-E461-4C4A-837E-C9DC0E0733DD}" type="pres">
      <dgm:prSet presAssocID="{A83402E0-1B76-4A4B-8A3F-0DFBF262DF81}" presName="text_7" presStyleLbl="node1" presStyleIdx="6" presStyleCnt="7">
        <dgm:presLayoutVars>
          <dgm:bulletEnabled val="1"/>
        </dgm:presLayoutVars>
      </dgm:prSet>
      <dgm:spPr/>
      <dgm:t>
        <a:bodyPr/>
        <a:lstStyle/>
        <a:p>
          <a:endParaRPr lang="en-US"/>
        </a:p>
      </dgm:t>
    </dgm:pt>
    <dgm:pt modelId="{FD184190-1F29-4389-92B8-860B6DD5DA4B}" type="pres">
      <dgm:prSet presAssocID="{A83402E0-1B76-4A4B-8A3F-0DFBF262DF81}" presName="accent_7" presStyleCnt="0"/>
      <dgm:spPr/>
    </dgm:pt>
    <dgm:pt modelId="{C029204F-0DA8-4667-9605-0AFF211B15EC}" type="pres">
      <dgm:prSet presAssocID="{A83402E0-1B76-4A4B-8A3F-0DFBF262DF81}" presName="accentRepeatNode" presStyleLbl="solidFgAcc1" presStyleIdx="6" presStyleCnt="7"/>
      <dgm:spPr/>
    </dgm:pt>
  </dgm:ptLst>
  <dgm:cxnLst>
    <dgm:cxn modelId="{6F39C7F4-D82B-4CD6-904C-44EF0B29A527}" type="presOf" srcId="{836C190D-0CB5-4A27-A496-EB5F5ACD5CC0}" destId="{214BC0E6-B7ED-40B4-8EF6-C0C3B7825711}" srcOrd="0" destOrd="0" presId="urn:microsoft.com/office/officeart/2008/layout/VerticalCurvedList"/>
    <dgm:cxn modelId="{0AD9BE77-18B1-4DF4-BD2D-222F22AA5A59}" srcId="{8BD63FD5-8C46-43D1-83B2-9009BDF1D49A}" destId="{3AD506A8-F208-4097-9481-482D5FD99C4D}" srcOrd="1" destOrd="0" parTransId="{0643E5CA-1849-4576-9D0F-E4EF35A10B06}" sibTransId="{FC9ED8C3-DA16-435D-8453-FF4798D8C2FC}"/>
    <dgm:cxn modelId="{2429DB18-750D-469D-88BC-9729EBAD357F}" srcId="{8BD63FD5-8C46-43D1-83B2-9009BDF1D49A}" destId="{A83402E0-1B76-4A4B-8A3F-0DFBF262DF81}" srcOrd="6" destOrd="0" parTransId="{78D8D59F-7627-4D65-AC20-4DC601706E36}" sibTransId="{4F8E18B5-0F10-48C3-AB16-A45CC40180B0}"/>
    <dgm:cxn modelId="{0CC98017-3B59-4C99-AC05-B9C3A1E15891}" type="presOf" srcId="{9609865F-F3F7-4091-A2E3-EEC3F757E500}" destId="{831C68EC-D99F-4716-B20B-2B11A1AC51A3}" srcOrd="0" destOrd="0" presId="urn:microsoft.com/office/officeart/2008/layout/VerticalCurvedList"/>
    <dgm:cxn modelId="{CE4F78D2-5AC9-4139-A712-7901C6BCB6A6}" type="presOf" srcId="{6FE91FC1-D231-400E-9265-CE795D0985C3}" destId="{96424E5A-5C64-44B2-A1BD-C165DA22D71F}" srcOrd="0" destOrd="0" presId="urn:microsoft.com/office/officeart/2008/layout/VerticalCurvedList"/>
    <dgm:cxn modelId="{2C3032D6-DE51-4045-A7DE-195D1E96001D}" type="presOf" srcId="{9DFD4665-CB87-4CDB-8948-D6D6F0DA950E}" destId="{6459EEC0-D346-4C30-9B46-1430DA725213}" srcOrd="0" destOrd="0" presId="urn:microsoft.com/office/officeart/2008/layout/VerticalCurvedList"/>
    <dgm:cxn modelId="{04D12E64-0818-42E9-A302-9F95F51E7C1B}" srcId="{8BD63FD5-8C46-43D1-83B2-9009BDF1D49A}" destId="{5785E944-B7C4-4B70-A883-0A8F2D9BCA6F}" srcOrd="5" destOrd="0" parTransId="{66DDD737-7806-4139-8412-30F43D6FB9DE}" sibTransId="{92939B0D-C1AB-4EE7-9F4B-FF6DB2045DFF}"/>
    <dgm:cxn modelId="{AFF4E901-1811-4A90-961F-0EA48D3060F1}" type="presOf" srcId="{8BD63FD5-8C46-43D1-83B2-9009BDF1D49A}" destId="{C2F6AD57-701D-4FC8-BA34-EC7C2C06858E}" srcOrd="0" destOrd="0" presId="urn:microsoft.com/office/officeart/2008/layout/VerticalCurvedList"/>
    <dgm:cxn modelId="{EBA4C9CC-0071-446E-AD1D-C214E752430F}" type="presOf" srcId="{3AD506A8-F208-4097-9481-482D5FD99C4D}" destId="{BDD8A4E8-2E2A-48F1-8A39-F5919E449FCC}" srcOrd="0" destOrd="0" presId="urn:microsoft.com/office/officeart/2008/layout/VerticalCurvedList"/>
    <dgm:cxn modelId="{AD253452-EFFB-4465-ACCC-F12D7715678E}" srcId="{8BD63FD5-8C46-43D1-83B2-9009BDF1D49A}" destId="{2EAA64CC-6790-4329-A99E-7945A1DB8D45}" srcOrd="4" destOrd="0" parTransId="{7AEF3528-9DB8-4EE6-8F61-A5F98C3A3AE9}" sibTransId="{FD2589F1-C2E0-4B7D-8039-3CA3F847A07E}"/>
    <dgm:cxn modelId="{C281621A-7D00-4107-B746-C79908CDA2CC}" srcId="{8BD63FD5-8C46-43D1-83B2-9009BDF1D49A}" destId="{6FE91FC1-D231-400E-9265-CE795D0985C3}" srcOrd="3" destOrd="0" parTransId="{759A1986-F7A0-4192-9935-FC792310DC43}" sibTransId="{B53A4946-9CFE-43A2-A013-78D149C8089B}"/>
    <dgm:cxn modelId="{9945FFED-4290-4EF2-9904-72E76B3CD011}" srcId="{8BD63FD5-8C46-43D1-83B2-9009BDF1D49A}" destId="{9DFD4665-CB87-4CDB-8948-D6D6F0DA950E}" srcOrd="2" destOrd="0" parTransId="{047C3E97-B844-4727-9585-0B3968BB713C}" sibTransId="{20FAFED2-6636-4943-9DE3-ED297382A610}"/>
    <dgm:cxn modelId="{E5094B3C-B32C-4C9C-94D1-CB2FE67427C0}" type="presOf" srcId="{2EAA64CC-6790-4329-A99E-7945A1DB8D45}" destId="{0F58BD9F-D598-417D-9EDB-5523F3C5DD31}" srcOrd="0" destOrd="0" presId="urn:microsoft.com/office/officeart/2008/layout/VerticalCurvedList"/>
    <dgm:cxn modelId="{2FAC8451-1AEA-42CF-B6B5-D0177A227B3B}" srcId="{8BD63FD5-8C46-43D1-83B2-9009BDF1D49A}" destId="{9609865F-F3F7-4091-A2E3-EEC3F757E500}" srcOrd="0" destOrd="0" parTransId="{0A7000CA-5D01-4087-BD7A-3057115612DC}" sibTransId="{836C190D-0CB5-4A27-A496-EB5F5ACD5CC0}"/>
    <dgm:cxn modelId="{0CB63E3B-467F-4791-A186-DF0AB95D2270}" type="presOf" srcId="{A83402E0-1B76-4A4B-8A3F-0DFBF262DF81}" destId="{D5832297-E461-4C4A-837E-C9DC0E0733DD}" srcOrd="0" destOrd="0" presId="urn:microsoft.com/office/officeart/2008/layout/VerticalCurvedList"/>
    <dgm:cxn modelId="{EC7CD542-E347-45DB-9DCF-16FF8C919EC7}" type="presOf" srcId="{5785E944-B7C4-4B70-A883-0A8F2D9BCA6F}" destId="{C6E16DE4-71D8-4E64-9A72-5D98F48746B0}" srcOrd="0" destOrd="0" presId="urn:microsoft.com/office/officeart/2008/layout/VerticalCurvedList"/>
    <dgm:cxn modelId="{2F2A2C14-0021-4F6F-97F6-B0EEB20EAF0E}" type="presParOf" srcId="{C2F6AD57-701D-4FC8-BA34-EC7C2C06858E}" destId="{F685F647-FB99-4032-B8C6-DE806539CE76}" srcOrd="0" destOrd="0" presId="urn:microsoft.com/office/officeart/2008/layout/VerticalCurvedList"/>
    <dgm:cxn modelId="{F22034DE-5199-47B8-B672-3408BF0DC0A3}" type="presParOf" srcId="{F685F647-FB99-4032-B8C6-DE806539CE76}" destId="{CB1577E4-323A-4908-95E5-016802F0F25E}" srcOrd="0" destOrd="0" presId="urn:microsoft.com/office/officeart/2008/layout/VerticalCurvedList"/>
    <dgm:cxn modelId="{849B2F20-094D-41BF-9ACD-173FBF3A9F1C}" type="presParOf" srcId="{CB1577E4-323A-4908-95E5-016802F0F25E}" destId="{1798C040-DF1A-4422-981B-0DB93BC14A66}" srcOrd="0" destOrd="0" presId="urn:microsoft.com/office/officeart/2008/layout/VerticalCurvedList"/>
    <dgm:cxn modelId="{CBD5C37C-E108-424F-8B15-693B04521AA7}" type="presParOf" srcId="{CB1577E4-323A-4908-95E5-016802F0F25E}" destId="{214BC0E6-B7ED-40B4-8EF6-C0C3B7825711}" srcOrd="1" destOrd="0" presId="urn:microsoft.com/office/officeart/2008/layout/VerticalCurvedList"/>
    <dgm:cxn modelId="{0681DC09-F7C5-4118-9F0E-6C9B2CFE1A0F}" type="presParOf" srcId="{CB1577E4-323A-4908-95E5-016802F0F25E}" destId="{C7446B53-274D-4E02-A665-7C2F408F775D}" srcOrd="2" destOrd="0" presId="urn:microsoft.com/office/officeart/2008/layout/VerticalCurvedList"/>
    <dgm:cxn modelId="{9BD945DA-B96E-45DB-9CC5-12D311591330}" type="presParOf" srcId="{CB1577E4-323A-4908-95E5-016802F0F25E}" destId="{ED4FE656-290B-4CFF-89A0-8E21B30F7068}" srcOrd="3" destOrd="0" presId="urn:microsoft.com/office/officeart/2008/layout/VerticalCurvedList"/>
    <dgm:cxn modelId="{24828A6B-16F0-4677-9C62-08C4D8341819}" type="presParOf" srcId="{F685F647-FB99-4032-B8C6-DE806539CE76}" destId="{831C68EC-D99F-4716-B20B-2B11A1AC51A3}" srcOrd="1" destOrd="0" presId="urn:microsoft.com/office/officeart/2008/layout/VerticalCurvedList"/>
    <dgm:cxn modelId="{29EB5F87-E08C-4F6B-A240-C05A9CAA6390}" type="presParOf" srcId="{F685F647-FB99-4032-B8C6-DE806539CE76}" destId="{00BBA404-EA9B-4474-916A-C8184367DAC9}" srcOrd="2" destOrd="0" presId="urn:microsoft.com/office/officeart/2008/layout/VerticalCurvedList"/>
    <dgm:cxn modelId="{457B3B20-6086-4733-B845-4416443BCBCB}" type="presParOf" srcId="{00BBA404-EA9B-4474-916A-C8184367DAC9}" destId="{6BC5DEB6-724D-4733-8843-7980C3C7C379}" srcOrd="0" destOrd="0" presId="urn:microsoft.com/office/officeart/2008/layout/VerticalCurvedList"/>
    <dgm:cxn modelId="{3076B8A9-233D-49F7-9512-F1B9BB255559}" type="presParOf" srcId="{F685F647-FB99-4032-B8C6-DE806539CE76}" destId="{BDD8A4E8-2E2A-48F1-8A39-F5919E449FCC}" srcOrd="3" destOrd="0" presId="urn:microsoft.com/office/officeart/2008/layout/VerticalCurvedList"/>
    <dgm:cxn modelId="{C8887933-BFEB-4455-9F57-1BE17FA3AB8F}" type="presParOf" srcId="{F685F647-FB99-4032-B8C6-DE806539CE76}" destId="{C0F1E6ED-2077-4A2A-BCF3-4428B4D67B2F}" srcOrd="4" destOrd="0" presId="urn:microsoft.com/office/officeart/2008/layout/VerticalCurvedList"/>
    <dgm:cxn modelId="{DEC2C16E-C1A3-45CF-9715-E3204891F871}" type="presParOf" srcId="{C0F1E6ED-2077-4A2A-BCF3-4428B4D67B2F}" destId="{BB206F22-5673-4C88-9DC2-FBA0BCEA3295}" srcOrd="0" destOrd="0" presId="urn:microsoft.com/office/officeart/2008/layout/VerticalCurvedList"/>
    <dgm:cxn modelId="{EACE3A47-A0D6-41E6-A83B-5C1F20CC4D8F}" type="presParOf" srcId="{F685F647-FB99-4032-B8C6-DE806539CE76}" destId="{6459EEC0-D346-4C30-9B46-1430DA725213}" srcOrd="5" destOrd="0" presId="urn:microsoft.com/office/officeart/2008/layout/VerticalCurvedList"/>
    <dgm:cxn modelId="{B44A73F6-D00C-4024-A234-7B2E2B0433CF}" type="presParOf" srcId="{F685F647-FB99-4032-B8C6-DE806539CE76}" destId="{BC78D4B2-DDED-49FB-8685-95FA0D9241D7}" srcOrd="6" destOrd="0" presId="urn:microsoft.com/office/officeart/2008/layout/VerticalCurvedList"/>
    <dgm:cxn modelId="{989CFB90-9C95-490E-9899-3F8236EDA87E}" type="presParOf" srcId="{BC78D4B2-DDED-49FB-8685-95FA0D9241D7}" destId="{8319A577-A632-4633-8428-B38255647B5A}" srcOrd="0" destOrd="0" presId="urn:microsoft.com/office/officeart/2008/layout/VerticalCurvedList"/>
    <dgm:cxn modelId="{CAF48EDE-0D50-41F7-BE92-197BC3F5CD32}" type="presParOf" srcId="{F685F647-FB99-4032-B8C6-DE806539CE76}" destId="{96424E5A-5C64-44B2-A1BD-C165DA22D71F}" srcOrd="7" destOrd="0" presId="urn:microsoft.com/office/officeart/2008/layout/VerticalCurvedList"/>
    <dgm:cxn modelId="{CE2C1CC6-4093-4998-8BE4-8EDCB350E6AB}" type="presParOf" srcId="{F685F647-FB99-4032-B8C6-DE806539CE76}" destId="{A3554D50-1200-4014-937D-AC558705A2DB}" srcOrd="8" destOrd="0" presId="urn:microsoft.com/office/officeart/2008/layout/VerticalCurvedList"/>
    <dgm:cxn modelId="{CF08F9CE-80AA-432A-9D68-756C8870B8A9}" type="presParOf" srcId="{A3554D50-1200-4014-937D-AC558705A2DB}" destId="{F2DB6E14-BBAD-406B-8331-098609C8DED2}" srcOrd="0" destOrd="0" presId="urn:microsoft.com/office/officeart/2008/layout/VerticalCurvedList"/>
    <dgm:cxn modelId="{94EE7810-9EB7-4CD7-A355-26CFE188E6D6}" type="presParOf" srcId="{F685F647-FB99-4032-B8C6-DE806539CE76}" destId="{0F58BD9F-D598-417D-9EDB-5523F3C5DD31}" srcOrd="9" destOrd="0" presId="urn:microsoft.com/office/officeart/2008/layout/VerticalCurvedList"/>
    <dgm:cxn modelId="{F12CD1DA-26BC-408E-933D-DEADFF6287A7}" type="presParOf" srcId="{F685F647-FB99-4032-B8C6-DE806539CE76}" destId="{43946A50-DA83-4313-B5D8-2B29BE6DD8EB}" srcOrd="10" destOrd="0" presId="urn:microsoft.com/office/officeart/2008/layout/VerticalCurvedList"/>
    <dgm:cxn modelId="{AF87B16E-5427-4B86-8A1F-7101A2D2D936}" type="presParOf" srcId="{43946A50-DA83-4313-B5D8-2B29BE6DD8EB}" destId="{CFA146F3-4861-49A8-802D-4C0B092A858E}" srcOrd="0" destOrd="0" presId="urn:microsoft.com/office/officeart/2008/layout/VerticalCurvedList"/>
    <dgm:cxn modelId="{FD260ABE-8EA6-4FA2-901F-B839060E88D1}" type="presParOf" srcId="{F685F647-FB99-4032-B8C6-DE806539CE76}" destId="{C6E16DE4-71D8-4E64-9A72-5D98F48746B0}" srcOrd="11" destOrd="0" presId="urn:microsoft.com/office/officeart/2008/layout/VerticalCurvedList"/>
    <dgm:cxn modelId="{B7D89791-28DB-44EF-92CC-6D7407676B77}" type="presParOf" srcId="{F685F647-FB99-4032-B8C6-DE806539CE76}" destId="{4AC9BE8B-115E-41DB-B258-7A2E82507C5B}" srcOrd="12" destOrd="0" presId="urn:microsoft.com/office/officeart/2008/layout/VerticalCurvedList"/>
    <dgm:cxn modelId="{B8200E86-91B7-4DFE-9F49-92A432B99AD0}" type="presParOf" srcId="{4AC9BE8B-115E-41DB-B258-7A2E82507C5B}" destId="{4980C07A-C9E1-4EFB-B9C0-C4F8BF53E7B7}" srcOrd="0" destOrd="0" presId="urn:microsoft.com/office/officeart/2008/layout/VerticalCurvedList"/>
    <dgm:cxn modelId="{18D40DED-1733-41AB-8E2D-1D57A950A814}" type="presParOf" srcId="{F685F647-FB99-4032-B8C6-DE806539CE76}" destId="{D5832297-E461-4C4A-837E-C9DC0E0733DD}" srcOrd="13" destOrd="0" presId="urn:microsoft.com/office/officeart/2008/layout/VerticalCurvedList"/>
    <dgm:cxn modelId="{0FAAAB4E-C241-453C-ADA4-692DCDEEF146}" type="presParOf" srcId="{F685F647-FB99-4032-B8C6-DE806539CE76}" destId="{FD184190-1F29-4389-92B8-860B6DD5DA4B}" srcOrd="14" destOrd="0" presId="urn:microsoft.com/office/officeart/2008/layout/VerticalCurvedList"/>
    <dgm:cxn modelId="{8E7B4185-0CC6-41C6-B9D0-D389A4B572C1}" type="presParOf" srcId="{FD184190-1F29-4389-92B8-860B6DD5DA4B}" destId="{C029204F-0DA8-4667-9605-0AFF211B15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AE11E8-688C-49A9-B6D3-E8CD697D4C51}" type="doc">
      <dgm:prSet loTypeId="urn:microsoft.com/office/officeart/2005/8/layout/process5" loCatId="process" qsTypeId="urn:microsoft.com/office/officeart/2005/8/quickstyle/3d2#3" qsCatId="3D" csTypeId="urn:microsoft.com/office/officeart/2005/8/colors/colorful5" csCatId="colorful" phldr="1"/>
      <dgm:spPr/>
      <dgm:t>
        <a:bodyPr/>
        <a:lstStyle/>
        <a:p>
          <a:pPr rtl="1"/>
          <a:endParaRPr lang="ar-SA"/>
        </a:p>
      </dgm:t>
    </dgm:pt>
    <dgm:pt modelId="{FEDFAD2D-E35A-4405-ACF4-E5AD7345B9D9}">
      <dgm:prSet phldrT="[Text]" custT="1"/>
      <dgm:spPr>
        <a:solidFill>
          <a:schemeClr val="accent6">
            <a:lumMod val="50000"/>
          </a:schemeClr>
        </a:solidFill>
        <a:effectLst>
          <a:glow rad="139700">
            <a:schemeClr val="accent6">
              <a:satMod val="175000"/>
              <a:alpha val="40000"/>
            </a:schemeClr>
          </a:glow>
        </a:effectLst>
      </dgm:spPr>
      <dgm:t>
        <a:bodyPr/>
        <a:lstStyle/>
        <a:p>
          <a:pPr algn="ctr" rtl="1"/>
          <a:r>
            <a:rPr lang="ar-SA" sz="2400" b="1" dirty="0"/>
            <a:t>مدير الموارد البشرية المعتمد </a:t>
          </a:r>
          <a:r>
            <a:rPr lang="en-US" sz="2400" b="1" dirty="0"/>
            <a:t>(CHRM)</a:t>
          </a:r>
          <a:r>
            <a:rPr lang="ar-SA" sz="2400" b="1" dirty="0"/>
            <a:t> </a:t>
          </a:r>
        </a:p>
        <a:p>
          <a:pPr algn="ctr" rtl="1"/>
          <a:r>
            <a:rPr lang="ar-SA" sz="2400" b="1" dirty="0"/>
            <a:t>(21 ساعة)</a:t>
          </a:r>
        </a:p>
      </dgm:t>
    </dgm:pt>
    <dgm:pt modelId="{DC819A32-CC26-48D5-835F-8B5AE13304CF}" type="parTrans" cxnId="{AC9EDFD7-9997-4174-8E8C-F321410AD1DE}">
      <dgm:prSet/>
      <dgm:spPr/>
      <dgm:t>
        <a:bodyPr/>
        <a:lstStyle/>
        <a:p>
          <a:pPr rtl="1"/>
          <a:endParaRPr lang="ar-SA"/>
        </a:p>
      </dgm:t>
    </dgm:pt>
    <dgm:pt modelId="{FB469F41-E9C9-4748-8274-197DF4DA9D1A}" type="sibTrans" cxnId="{AC9EDFD7-9997-4174-8E8C-F321410AD1DE}">
      <dgm:prSet/>
      <dgm:spPr>
        <a:solidFill>
          <a:schemeClr val="accent6">
            <a:lumMod val="40000"/>
            <a:lumOff val="60000"/>
          </a:schemeClr>
        </a:solidFill>
      </dgm:spPr>
      <dgm:t>
        <a:bodyPr/>
        <a:lstStyle/>
        <a:p>
          <a:pPr rtl="1"/>
          <a:endParaRPr lang="ar-SA"/>
        </a:p>
      </dgm:t>
    </dgm:pt>
    <dgm:pt modelId="{D61A7F43-9D4F-430F-99B5-8577A90EF0A2}">
      <dgm:prSet phldrT="[Text]" custT="1"/>
      <dgm:spPr>
        <a:solidFill>
          <a:schemeClr val="accent6">
            <a:lumMod val="50000"/>
          </a:schemeClr>
        </a:solidFill>
        <a:effectLst>
          <a:glow rad="139700">
            <a:schemeClr val="accent6">
              <a:satMod val="175000"/>
              <a:alpha val="40000"/>
            </a:schemeClr>
          </a:glow>
        </a:effectLst>
      </dgm:spPr>
      <dgm:t>
        <a:bodyPr/>
        <a:lstStyle/>
        <a:p>
          <a:pPr algn="ctr" rtl="1"/>
          <a:r>
            <a:rPr lang="ar-SA" sz="2400" b="1" dirty="0"/>
            <a:t>خبير إدارة الموارد البشرية المعتمد </a:t>
          </a:r>
          <a:r>
            <a:rPr lang="en-US" sz="2400" b="1" dirty="0"/>
            <a:t>(CEHR)</a:t>
          </a:r>
          <a:r>
            <a:rPr lang="ar-SA" sz="2400" b="1" dirty="0"/>
            <a:t>  </a:t>
          </a:r>
        </a:p>
        <a:p>
          <a:pPr algn="ctr" rtl="1"/>
          <a:r>
            <a:rPr lang="ar-SA" sz="2400" b="1" dirty="0"/>
            <a:t>(27 ساعة)</a:t>
          </a:r>
        </a:p>
      </dgm:t>
    </dgm:pt>
    <dgm:pt modelId="{6B1D4732-A619-426F-A478-F589F46BCD83}" type="parTrans" cxnId="{176F1284-A71A-4ACC-A94A-7686F0970589}">
      <dgm:prSet/>
      <dgm:spPr/>
      <dgm:t>
        <a:bodyPr/>
        <a:lstStyle/>
        <a:p>
          <a:pPr rtl="1"/>
          <a:endParaRPr lang="ar-SA"/>
        </a:p>
      </dgm:t>
    </dgm:pt>
    <dgm:pt modelId="{FD4A79B2-D21C-4CE0-9D1F-02CE8C60C7E6}" type="sibTrans" cxnId="{176F1284-A71A-4ACC-A94A-7686F0970589}">
      <dgm:prSet/>
      <dgm:spPr>
        <a:solidFill>
          <a:schemeClr val="accent6">
            <a:lumMod val="60000"/>
            <a:lumOff val="40000"/>
          </a:schemeClr>
        </a:solidFill>
      </dgm:spPr>
      <dgm:t>
        <a:bodyPr/>
        <a:lstStyle/>
        <a:p>
          <a:pPr rtl="1"/>
          <a:endParaRPr lang="ar-SA"/>
        </a:p>
      </dgm:t>
    </dgm:pt>
    <dgm:pt modelId="{78D534F4-F5EA-4082-ADA3-9E41157C9CD2}">
      <dgm:prSet custT="1"/>
      <dgm:spPr>
        <a:solidFill>
          <a:schemeClr val="accent6">
            <a:lumMod val="50000"/>
          </a:schemeClr>
        </a:solidFill>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gm:spPr>
      <dgm:t>
        <a:bodyPr/>
        <a:lstStyle/>
        <a:p>
          <a:pPr algn="ctr" rtl="1"/>
          <a:r>
            <a:rPr lang="ar-SA" sz="2400" b="1" dirty="0"/>
            <a:t>استشاري إدارة الموارد البشرية </a:t>
          </a:r>
          <a:r>
            <a:rPr lang="en-US" sz="2400" b="1" dirty="0"/>
            <a:t>(HRMC)</a:t>
          </a:r>
          <a:r>
            <a:rPr lang="ar-SA" sz="2400" b="1" dirty="0"/>
            <a:t>  </a:t>
          </a:r>
        </a:p>
        <a:p>
          <a:pPr algn="ctr" rtl="1"/>
          <a:r>
            <a:rPr lang="ar-SA" sz="2400" b="1" dirty="0"/>
            <a:t>(33 ساعة) </a:t>
          </a:r>
        </a:p>
      </dgm:t>
    </dgm:pt>
    <dgm:pt modelId="{C96BF578-A883-45B9-9535-DEF094F159E1}" type="parTrans" cxnId="{2092683A-4E01-424F-97B1-4840059C3609}">
      <dgm:prSet/>
      <dgm:spPr/>
      <dgm:t>
        <a:bodyPr/>
        <a:lstStyle/>
        <a:p>
          <a:pPr rtl="1"/>
          <a:endParaRPr lang="ar-SA"/>
        </a:p>
      </dgm:t>
    </dgm:pt>
    <dgm:pt modelId="{0C638960-3702-4592-A86D-34002BE05296}" type="sibTrans" cxnId="{2092683A-4E01-424F-97B1-4840059C3609}">
      <dgm:prSet/>
      <dgm:spPr/>
      <dgm:t>
        <a:bodyPr/>
        <a:lstStyle/>
        <a:p>
          <a:pPr rtl="1"/>
          <a:endParaRPr lang="ar-SA"/>
        </a:p>
      </dgm:t>
    </dgm:pt>
    <dgm:pt modelId="{99651866-1BF6-4E61-9321-FF7B9330F8B1}" type="pres">
      <dgm:prSet presAssocID="{12AE11E8-688C-49A9-B6D3-E8CD697D4C51}" presName="diagram" presStyleCnt="0">
        <dgm:presLayoutVars>
          <dgm:dir/>
          <dgm:resizeHandles val="exact"/>
        </dgm:presLayoutVars>
      </dgm:prSet>
      <dgm:spPr/>
      <dgm:t>
        <a:bodyPr/>
        <a:lstStyle/>
        <a:p>
          <a:endParaRPr lang="en-US"/>
        </a:p>
      </dgm:t>
    </dgm:pt>
    <dgm:pt modelId="{ADA51BB7-C81C-47DE-8015-CB7F1DFED03A}" type="pres">
      <dgm:prSet presAssocID="{FEDFAD2D-E35A-4405-ACF4-E5AD7345B9D9}" presName="node" presStyleLbl="node1" presStyleIdx="0" presStyleCnt="3" custScaleX="127119">
        <dgm:presLayoutVars>
          <dgm:bulletEnabled val="1"/>
        </dgm:presLayoutVars>
      </dgm:prSet>
      <dgm:spPr/>
      <dgm:t>
        <a:bodyPr/>
        <a:lstStyle/>
        <a:p>
          <a:endParaRPr lang="en-US"/>
        </a:p>
      </dgm:t>
    </dgm:pt>
    <dgm:pt modelId="{C10353A9-D03D-43CE-A251-D4654BA19D41}" type="pres">
      <dgm:prSet presAssocID="{FB469F41-E9C9-4748-8274-197DF4DA9D1A}" presName="sibTrans" presStyleLbl="sibTrans2D1" presStyleIdx="0" presStyleCnt="2"/>
      <dgm:spPr/>
      <dgm:t>
        <a:bodyPr/>
        <a:lstStyle/>
        <a:p>
          <a:endParaRPr lang="en-US"/>
        </a:p>
      </dgm:t>
    </dgm:pt>
    <dgm:pt modelId="{0C8AEC15-9EA8-4EF6-A611-8B38936D4733}" type="pres">
      <dgm:prSet presAssocID="{FB469F41-E9C9-4748-8274-197DF4DA9D1A}" presName="connectorText" presStyleLbl="sibTrans2D1" presStyleIdx="0" presStyleCnt="2"/>
      <dgm:spPr/>
      <dgm:t>
        <a:bodyPr/>
        <a:lstStyle/>
        <a:p>
          <a:endParaRPr lang="en-US"/>
        </a:p>
      </dgm:t>
    </dgm:pt>
    <dgm:pt modelId="{68359F85-D7F7-443D-9BE3-4DD4DA17A502}" type="pres">
      <dgm:prSet presAssocID="{D61A7F43-9D4F-430F-99B5-8577A90EF0A2}" presName="node" presStyleLbl="node1" presStyleIdx="1" presStyleCnt="3" custScaleX="140955">
        <dgm:presLayoutVars>
          <dgm:bulletEnabled val="1"/>
        </dgm:presLayoutVars>
      </dgm:prSet>
      <dgm:spPr/>
      <dgm:t>
        <a:bodyPr/>
        <a:lstStyle/>
        <a:p>
          <a:endParaRPr lang="en-US"/>
        </a:p>
      </dgm:t>
    </dgm:pt>
    <dgm:pt modelId="{66061BA3-DE5B-4C03-A53F-E3A6AA83F155}" type="pres">
      <dgm:prSet presAssocID="{FD4A79B2-D21C-4CE0-9D1F-02CE8C60C7E6}" presName="sibTrans" presStyleLbl="sibTrans2D1" presStyleIdx="1" presStyleCnt="2"/>
      <dgm:spPr/>
      <dgm:t>
        <a:bodyPr/>
        <a:lstStyle/>
        <a:p>
          <a:endParaRPr lang="en-US"/>
        </a:p>
      </dgm:t>
    </dgm:pt>
    <dgm:pt modelId="{F0F9F1BF-2816-43EB-B3CE-AEA51AD68E16}" type="pres">
      <dgm:prSet presAssocID="{FD4A79B2-D21C-4CE0-9D1F-02CE8C60C7E6}" presName="connectorText" presStyleLbl="sibTrans2D1" presStyleIdx="1" presStyleCnt="2"/>
      <dgm:spPr/>
      <dgm:t>
        <a:bodyPr/>
        <a:lstStyle/>
        <a:p>
          <a:endParaRPr lang="en-US"/>
        </a:p>
      </dgm:t>
    </dgm:pt>
    <dgm:pt modelId="{340E0CE0-6611-41EE-AAFF-0B2089E4D885}" type="pres">
      <dgm:prSet presAssocID="{78D534F4-F5EA-4082-ADA3-9E41157C9CD2}" presName="node" presStyleLbl="node1" presStyleIdx="2" presStyleCnt="3" custScaleX="123139" custScaleY="86992" custLinFactNeighborX="-2953" custLinFactNeighborY="1637">
        <dgm:presLayoutVars>
          <dgm:bulletEnabled val="1"/>
        </dgm:presLayoutVars>
      </dgm:prSet>
      <dgm:spPr/>
      <dgm:t>
        <a:bodyPr/>
        <a:lstStyle/>
        <a:p>
          <a:endParaRPr lang="en-US"/>
        </a:p>
      </dgm:t>
    </dgm:pt>
  </dgm:ptLst>
  <dgm:cxnLst>
    <dgm:cxn modelId="{2092683A-4E01-424F-97B1-4840059C3609}" srcId="{12AE11E8-688C-49A9-B6D3-E8CD697D4C51}" destId="{78D534F4-F5EA-4082-ADA3-9E41157C9CD2}" srcOrd="2" destOrd="0" parTransId="{C96BF578-A883-45B9-9535-DEF094F159E1}" sibTransId="{0C638960-3702-4592-A86D-34002BE05296}"/>
    <dgm:cxn modelId="{176F1284-A71A-4ACC-A94A-7686F0970589}" srcId="{12AE11E8-688C-49A9-B6D3-E8CD697D4C51}" destId="{D61A7F43-9D4F-430F-99B5-8577A90EF0A2}" srcOrd="1" destOrd="0" parTransId="{6B1D4732-A619-426F-A478-F589F46BCD83}" sibTransId="{FD4A79B2-D21C-4CE0-9D1F-02CE8C60C7E6}"/>
    <dgm:cxn modelId="{30980947-D246-4F21-959F-F40FE5218B39}" type="presOf" srcId="{D61A7F43-9D4F-430F-99B5-8577A90EF0A2}" destId="{68359F85-D7F7-443D-9BE3-4DD4DA17A502}" srcOrd="0" destOrd="0" presId="urn:microsoft.com/office/officeart/2005/8/layout/process5"/>
    <dgm:cxn modelId="{AE538EE7-03F1-4B15-A5CD-EED00CA6790E}" type="presOf" srcId="{FD4A79B2-D21C-4CE0-9D1F-02CE8C60C7E6}" destId="{F0F9F1BF-2816-43EB-B3CE-AEA51AD68E16}" srcOrd="1" destOrd="0" presId="urn:microsoft.com/office/officeart/2005/8/layout/process5"/>
    <dgm:cxn modelId="{0C55DE6F-F61F-4FE4-AB39-7DEE96001FD8}" type="presOf" srcId="{12AE11E8-688C-49A9-B6D3-E8CD697D4C51}" destId="{99651866-1BF6-4E61-9321-FF7B9330F8B1}" srcOrd="0" destOrd="0" presId="urn:microsoft.com/office/officeart/2005/8/layout/process5"/>
    <dgm:cxn modelId="{724F95F3-3D38-405B-AA0A-CCBC7A200343}" type="presOf" srcId="{FB469F41-E9C9-4748-8274-197DF4DA9D1A}" destId="{C10353A9-D03D-43CE-A251-D4654BA19D41}" srcOrd="0" destOrd="0" presId="urn:microsoft.com/office/officeart/2005/8/layout/process5"/>
    <dgm:cxn modelId="{CC3706F8-71C3-45F9-82C4-BBDA787C2AD5}" type="presOf" srcId="{78D534F4-F5EA-4082-ADA3-9E41157C9CD2}" destId="{340E0CE0-6611-41EE-AAFF-0B2089E4D885}" srcOrd="0" destOrd="0" presId="urn:microsoft.com/office/officeart/2005/8/layout/process5"/>
    <dgm:cxn modelId="{74157C02-ED96-45A4-80BC-9020446B9B8F}" type="presOf" srcId="{FEDFAD2D-E35A-4405-ACF4-E5AD7345B9D9}" destId="{ADA51BB7-C81C-47DE-8015-CB7F1DFED03A}" srcOrd="0" destOrd="0" presId="urn:microsoft.com/office/officeart/2005/8/layout/process5"/>
    <dgm:cxn modelId="{AC9EDFD7-9997-4174-8E8C-F321410AD1DE}" srcId="{12AE11E8-688C-49A9-B6D3-E8CD697D4C51}" destId="{FEDFAD2D-E35A-4405-ACF4-E5AD7345B9D9}" srcOrd="0" destOrd="0" parTransId="{DC819A32-CC26-48D5-835F-8B5AE13304CF}" sibTransId="{FB469F41-E9C9-4748-8274-197DF4DA9D1A}"/>
    <dgm:cxn modelId="{A2534F3F-9784-4CD5-80D2-F746A3B82238}" type="presOf" srcId="{FD4A79B2-D21C-4CE0-9D1F-02CE8C60C7E6}" destId="{66061BA3-DE5B-4C03-A53F-E3A6AA83F155}" srcOrd="0" destOrd="0" presId="urn:microsoft.com/office/officeart/2005/8/layout/process5"/>
    <dgm:cxn modelId="{E9038F7A-B7C9-4BD0-B383-44D70B3E7ABA}" type="presOf" srcId="{FB469F41-E9C9-4748-8274-197DF4DA9D1A}" destId="{0C8AEC15-9EA8-4EF6-A611-8B38936D4733}" srcOrd="1" destOrd="0" presId="urn:microsoft.com/office/officeart/2005/8/layout/process5"/>
    <dgm:cxn modelId="{F4476FDA-7BFD-4444-9D72-651008E4F5F0}" type="presParOf" srcId="{99651866-1BF6-4E61-9321-FF7B9330F8B1}" destId="{ADA51BB7-C81C-47DE-8015-CB7F1DFED03A}" srcOrd="0" destOrd="0" presId="urn:microsoft.com/office/officeart/2005/8/layout/process5"/>
    <dgm:cxn modelId="{2E82316F-0E79-4D40-B7E0-E0AD6C67D1FD}" type="presParOf" srcId="{99651866-1BF6-4E61-9321-FF7B9330F8B1}" destId="{C10353A9-D03D-43CE-A251-D4654BA19D41}" srcOrd="1" destOrd="0" presId="urn:microsoft.com/office/officeart/2005/8/layout/process5"/>
    <dgm:cxn modelId="{A3347AC1-68E5-4F4C-834B-6729BA633508}" type="presParOf" srcId="{C10353A9-D03D-43CE-A251-D4654BA19D41}" destId="{0C8AEC15-9EA8-4EF6-A611-8B38936D4733}" srcOrd="0" destOrd="0" presId="urn:microsoft.com/office/officeart/2005/8/layout/process5"/>
    <dgm:cxn modelId="{3842C777-03DB-412C-A46E-CB58704FB79A}" type="presParOf" srcId="{99651866-1BF6-4E61-9321-FF7B9330F8B1}" destId="{68359F85-D7F7-443D-9BE3-4DD4DA17A502}" srcOrd="2" destOrd="0" presId="urn:microsoft.com/office/officeart/2005/8/layout/process5"/>
    <dgm:cxn modelId="{29371CF8-3B97-460C-8758-3A7281DF517B}" type="presParOf" srcId="{99651866-1BF6-4E61-9321-FF7B9330F8B1}" destId="{66061BA3-DE5B-4C03-A53F-E3A6AA83F155}" srcOrd="3" destOrd="0" presId="urn:microsoft.com/office/officeart/2005/8/layout/process5"/>
    <dgm:cxn modelId="{25DC55FA-CBA8-432B-A44D-4C99A12354A5}" type="presParOf" srcId="{66061BA3-DE5B-4C03-A53F-E3A6AA83F155}" destId="{F0F9F1BF-2816-43EB-B3CE-AEA51AD68E16}" srcOrd="0" destOrd="0" presId="urn:microsoft.com/office/officeart/2005/8/layout/process5"/>
    <dgm:cxn modelId="{8C1E7662-E817-4D71-B0D8-A50B18BD9AA5}" type="presParOf" srcId="{99651866-1BF6-4E61-9321-FF7B9330F8B1}" destId="{340E0CE0-6611-41EE-AAFF-0B2089E4D88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AC78E-2076-4A65-AA41-61D2EDF483D4}">
      <dsp:nvSpPr>
        <dsp:cNvPr id="0" name=""/>
        <dsp:cNvSpPr/>
      </dsp:nvSpPr>
      <dsp:spPr>
        <a:xfrm>
          <a:off x="4687536" y="2160071"/>
          <a:ext cx="2046171" cy="2004127"/>
        </a:xfrm>
        <a:prstGeom prst="ellips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1">
            <a:lnSpc>
              <a:spcPct val="90000"/>
            </a:lnSpc>
            <a:spcBef>
              <a:spcPct val="0"/>
            </a:spcBef>
            <a:spcAft>
              <a:spcPct val="35000"/>
            </a:spcAft>
          </a:pPr>
          <a:r>
            <a:rPr lang="ar-SA" sz="3900" b="1" kern="1200" dirty="0"/>
            <a:t>البرامج التدريبية </a:t>
          </a:r>
        </a:p>
      </dsp:txBody>
      <dsp:txXfrm>
        <a:off x="4987191" y="2453569"/>
        <a:ext cx="1446861" cy="1417131"/>
      </dsp:txXfrm>
    </dsp:sp>
    <dsp:sp modelId="{92368E16-94C2-4AF5-B7B1-322CD41BF94A}">
      <dsp:nvSpPr>
        <dsp:cNvPr id="0" name=""/>
        <dsp:cNvSpPr/>
      </dsp:nvSpPr>
      <dsp:spPr>
        <a:xfrm rot="16269994">
          <a:off x="5552995" y="1964976"/>
          <a:ext cx="363456" cy="27207"/>
        </a:xfrm>
        <a:custGeom>
          <a:avLst/>
          <a:gdLst/>
          <a:ahLst/>
          <a:cxnLst/>
          <a:rect l="0" t="0" r="0" b="0"/>
          <a:pathLst>
            <a:path>
              <a:moveTo>
                <a:pt x="0" y="13603"/>
              </a:moveTo>
              <a:lnTo>
                <a:pt x="363456" y="136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5725636" y="1969493"/>
        <a:ext cx="18172" cy="18172"/>
      </dsp:txXfrm>
    </dsp:sp>
    <dsp:sp modelId="{EBD106D7-CCA3-465B-9B2A-5612541A2724}">
      <dsp:nvSpPr>
        <dsp:cNvPr id="0" name=""/>
        <dsp:cNvSpPr/>
      </dsp:nvSpPr>
      <dsp:spPr>
        <a:xfrm>
          <a:off x="4789818" y="-7562"/>
          <a:ext cx="1933949" cy="1804614"/>
        </a:xfrm>
        <a:prstGeom prst="ellips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r>
            <a:rPr lang="ar-SA" sz="3500" b="1" kern="1200" dirty="0">
              <a:cs typeface="+mn-cs"/>
            </a:rPr>
            <a:t>الإدارة والقيادة</a:t>
          </a:r>
        </a:p>
      </dsp:txBody>
      <dsp:txXfrm>
        <a:off x="5073038" y="256718"/>
        <a:ext cx="1367509" cy="1276054"/>
      </dsp:txXfrm>
    </dsp:sp>
    <dsp:sp modelId="{BE4CCEAE-5224-44B3-A0EB-73EA88CDF9A7}">
      <dsp:nvSpPr>
        <dsp:cNvPr id="0" name=""/>
        <dsp:cNvSpPr/>
      </dsp:nvSpPr>
      <dsp:spPr>
        <a:xfrm rot="21582504">
          <a:off x="6733687" y="3140699"/>
          <a:ext cx="1031465" cy="27207"/>
        </a:xfrm>
        <a:custGeom>
          <a:avLst/>
          <a:gdLst/>
          <a:ahLst/>
          <a:cxnLst/>
          <a:rect l="0" t="0" r="0" b="0"/>
          <a:pathLst>
            <a:path>
              <a:moveTo>
                <a:pt x="0" y="13603"/>
              </a:moveTo>
              <a:lnTo>
                <a:pt x="1031465" y="136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7223633" y="3128516"/>
        <a:ext cx="51573" cy="51573"/>
      </dsp:txXfrm>
    </dsp:sp>
    <dsp:sp modelId="{80992584-F7A6-4981-8E09-A7F98CD98AE8}">
      <dsp:nvSpPr>
        <dsp:cNvPr id="0" name=""/>
        <dsp:cNvSpPr/>
      </dsp:nvSpPr>
      <dsp:spPr>
        <a:xfrm>
          <a:off x="7765132" y="2244450"/>
          <a:ext cx="1933949" cy="1804614"/>
        </a:xfrm>
        <a:prstGeom prst="ellips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r>
            <a:rPr lang="ar-SA" sz="3500" b="1" kern="1200" dirty="0"/>
            <a:t>التدريب </a:t>
          </a:r>
        </a:p>
      </dsp:txBody>
      <dsp:txXfrm>
        <a:off x="8048352" y="2508730"/>
        <a:ext cx="1367509" cy="1276054"/>
      </dsp:txXfrm>
    </dsp:sp>
    <dsp:sp modelId="{D0E60F52-AADA-4136-9041-C95545C26A0C}">
      <dsp:nvSpPr>
        <dsp:cNvPr id="0" name=""/>
        <dsp:cNvSpPr/>
      </dsp:nvSpPr>
      <dsp:spPr>
        <a:xfrm rot="5400000">
          <a:off x="5529112" y="4332104"/>
          <a:ext cx="363019" cy="27207"/>
        </a:xfrm>
        <a:custGeom>
          <a:avLst/>
          <a:gdLst/>
          <a:ahLst/>
          <a:cxnLst/>
          <a:rect l="0" t="0" r="0" b="0"/>
          <a:pathLst>
            <a:path>
              <a:moveTo>
                <a:pt x="0" y="13603"/>
              </a:moveTo>
              <a:lnTo>
                <a:pt x="363019" y="136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5701546" y="4336632"/>
        <a:ext cx="18150" cy="18150"/>
      </dsp:txXfrm>
    </dsp:sp>
    <dsp:sp modelId="{E5CE9B42-9469-408C-B371-58FFEFDD8EFF}">
      <dsp:nvSpPr>
        <dsp:cNvPr id="0" name=""/>
        <dsp:cNvSpPr/>
      </dsp:nvSpPr>
      <dsp:spPr>
        <a:xfrm>
          <a:off x="4743647" y="4527217"/>
          <a:ext cx="1933949" cy="1804614"/>
        </a:xfrm>
        <a:prstGeom prst="ellips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r>
            <a:rPr lang="ar-SA" sz="3500" b="1" kern="1200" dirty="0"/>
            <a:t>المهارات الإدارية </a:t>
          </a:r>
        </a:p>
      </dsp:txBody>
      <dsp:txXfrm>
        <a:off x="5026867" y="4791497"/>
        <a:ext cx="1367509" cy="1276054"/>
      </dsp:txXfrm>
    </dsp:sp>
    <dsp:sp modelId="{5F028915-30FE-4412-8CA5-A8EB8660477F}">
      <dsp:nvSpPr>
        <dsp:cNvPr id="0" name=""/>
        <dsp:cNvSpPr/>
      </dsp:nvSpPr>
      <dsp:spPr>
        <a:xfrm rot="10777239">
          <a:off x="3445717" y="3159415"/>
          <a:ext cx="1241856" cy="27207"/>
        </a:xfrm>
        <a:custGeom>
          <a:avLst/>
          <a:gdLst/>
          <a:ahLst/>
          <a:cxnLst/>
          <a:rect l="0" t="0" r="0" b="0"/>
          <a:pathLst>
            <a:path>
              <a:moveTo>
                <a:pt x="0" y="13603"/>
              </a:moveTo>
              <a:lnTo>
                <a:pt x="1241856" y="13603"/>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4035598" y="3141973"/>
        <a:ext cx="62092" cy="62092"/>
      </dsp:txXfrm>
    </dsp:sp>
    <dsp:sp modelId="{C8AE2F3D-FFB1-449B-B3D1-CE39DBF3A1FB}">
      <dsp:nvSpPr>
        <dsp:cNvPr id="0" name=""/>
        <dsp:cNvSpPr/>
      </dsp:nvSpPr>
      <dsp:spPr>
        <a:xfrm>
          <a:off x="1704801" y="2312420"/>
          <a:ext cx="1740948" cy="1740948"/>
        </a:xfrm>
        <a:prstGeom prst="ellips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rtl="1">
            <a:lnSpc>
              <a:spcPct val="90000"/>
            </a:lnSpc>
            <a:spcBef>
              <a:spcPct val="0"/>
            </a:spcBef>
            <a:spcAft>
              <a:spcPct val="35000"/>
            </a:spcAft>
          </a:pPr>
          <a:r>
            <a:rPr lang="ar-SA" sz="3500" b="1" kern="1200" dirty="0">
              <a:cs typeface="+mn-cs"/>
            </a:rPr>
            <a:t>الموارد البشرية</a:t>
          </a:r>
        </a:p>
      </dsp:txBody>
      <dsp:txXfrm>
        <a:off x="1959757" y="2567376"/>
        <a:ext cx="1231036" cy="12310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1BB7-C81C-47DE-8015-CB7F1DFED03A}">
      <dsp:nvSpPr>
        <dsp:cNvPr id="0" name=""/>
        <dsp:cNvSpPr/>
      </dsp:nvSpPr>
      <dsp:spPr>
        <a:xfrm>
          <a:off x="604227" y="1314"/>
          <a:ext cx="3321370" cy="1567682"/>
        </a:xfrm>
        <a:prstGeom prst="roundRect">
          <a:avLst>
            <a:gd name="adj" fmla="val 10000"/>
          </a:avLst>
        </a:prstGeom>
        <a:solidFill>
          <a:schemeClr val="accent6">
            <a:lumMod val="50000"/>
          </a:schemeClr>
        </a:solidFill>
        <a:ln>
          <a:noFill/>
        </a:ln>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a:t>Certified Human Resources Manager (CHRM)</a:t>
          </a:r>
          <a:endParaRPr lang="ar-SA" sz="2400" b="1" kern="1200" dirty="0"/>
        </a:p>
        <a:p>
          <a:pPr lvl="0" algn="ctr" defTabSz="1066800" rtl="1">
            <a:lnSpc>
              <a:spcPct val="90000"/>
            </a:lnSpc>
            <a:spcBef>
              <a:spcPct val="0"/>
            </a:spcBef>
            <a:spcAft>
              <a:spcPct val="35000"/>
            </a:spcAft>
          </a:pPr>
          <a:r>
            <a:rPr lang="en-US" sz="2400" b="1" kern="1200" dirty="0"/>
            <a:t>(21 hours)</a:t>
          </a:r>
          <a:endParaRPr lang="ar-SA" sz="2400" b="1" kern="1200" dirty="0"/>
        </a:p>
      </dsp:txBody>
      <dsp:txXfrm>
        <a:off x="650143" y="47230"/>
        <a:ext cx="3229538" cy="1475850"/>
      </dsp:txXfrm>
    </dsp:sp>
    <dsp:sp modelId="{C10353A9-D03D-43CE-A251-D4654BA19D41}">
      <dsp:nvSpPr>
        <dsp:cNvPr id="0" name=""/>
        <dsp:cNvSpPr/>
      </dsp:nvSpPr>
      <dsp:spPr>
        <a:xfrm>
          <a:off x="4155525" y="461168"/>
          <a:ext cx="553914" cy="647975"/>
        </a:xfrm>
        <a:prstGeom prst="rightArrow">
          <a:avLst>
            <a:gd name="adj1" fmla="val 60000"/>
            <a:gd name="adj2" fmla="val 50000"/>
          </a:avLst>
        </a:prstGeom>
        <a:solidFill>
          <a:schemeClr val="accent6">
            <a:lumMod val="40000"/>
            <a:lumOff val="6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endParaRPr lang="ar-SA" sz="2900" kern="1200"/>
        </a:p>
      </dsp:txBody>
      <dsp:txXfrm>
        <a:off x="4155525" y="590763"/>
        <a:ext cx="387740" cy="388785"/>
      </dsp:txXfrm>
    </dsp:sp>
    <dsp:sp modelId="{68359F85-D7F7-443D-9BE3-4DD4DA17A502}">
      <dsp:nvSpPr>
        <dsp:cNvPr id="0" name=""/>
        <dsp:cNvSpPr/>
      </dsp:nvSpPr>
      <dsp:spPr>
        <a:xfrm>
          <a:off x="4970720" y="1314"/>
          <a:ext cx="3682878" cy="1567682"/>
        </a:xfrm>
        <a:prstGeom prst="roundRect">
          <a:avLst>
            <a:gd name="adj" fmla="val 10000"/>
          </a:avLst>
        </a:prstGeom>
        <a:solidFill>
          <a:schemeClr val="accent6">
            <a:lumMod val="50000"/>
          </a:schemeClr>
        </a:solidFill>
        <a:ln>
          <a:noFill/>
        </a:ln>
        <a:effectLst>
          <a:glow rad="1016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a:t>Certified Human Resource Professional (CEHR)</a:t>
          </a:r>
          <a:endParaRPr lang="ar-SA" sz="2400" b="1" kern="1200" dirty="0"/>
        </a:p>
        <a:p>
          <a:pPr lvl="0" algn="ctr" defTabSz="1066800" rtl="1">
            <a:lnSpc>
              <a:spcPct val="90000"/>
            </a:lnSpc>
            <a:spcBef>
              <a:spcPct val="0"/>
            </a:spcBef>
            <a:spcAft>
              <a:spcPct val="35000"/>
            </a:spcAft>
          </a:pPr>
          <a:r>
            <a:rPr lang="en-US" sz="2400" b="1" kern="1200" dirty="0"/>
            <a:t>(27 hours)</a:t>
          </a:r>
          <a:endParaRPr lang="ar-SA" sz="2400" b="1" kern="1200" dirty="0"/>
        </a:p>
      </dsp:txBody>
      <dsp:txXfrm>
        <a:off x="5016636" y="47230"/>
        <a:ext cx="3591046" cy="1475850"/>
      </dsp:txXfrm>
    </dsp:sp>
    <dsp:sp modelId="{66061BA3-DE5B-4C03-A53F-E3A6AA83F155}">
      <dsp:nvSpPr>
        <dsp:cNvPr id="0" name=""/>
        <dsp:cNvSpPr/>
      </dsp:nvSpPr>
      <dsp:spPr>
        <a:xfrm rot="5353101">
          <a:off x="6552445" y="1752531"/>
          <a:ext cx="554663" cy="647975"/>
        </a:xfrm>
        <a:prstGeom prst="rightArrow">
          <a:avLst>
            <a:gd name="adj1" fmla="val 60000"/>
            <a:gd name="adj2" fmla="val 50000"/>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endParaRPr lang="ar-SA" sz="2900" kern="1200"/>
        </a:p>
      </dsp:txBody>
      <dsp:txXfrm rot="-5400000">
        <a:off x="6634249" y="1799194"/>
        <a:ext cx="388785" cy="388264"/>
      </dsp:txXfrm>
    </dsp:sp>
    <dsp:sp modelId="{340E0CE0-6611-41EE-AAFF-0B2089E4D885}">
      <dsp:nvSpPr>
        <dsp:cNvPr id="0" name=""/>
        <dsp:cNvSpPr/>
      </dsp:nvSpPr>
      <dsp:spPr>
        <a:xfrm>
          <a:off x="5119205" y="2615434"/>
          <a:ext cx="3457236" cy="1567682"/>
        </a:xfrm>
        <a:prstGeom prst="roundRect">
          <a:avLst>
            <a:gd name="adj" fmla="val 10000"/>
          </a:avLst>
        </a:prstGeom>
        <a:solidFill>
          <a:schemeClr val="accent6">
            <a:lumMod val="50000"/>
          </a:schemeClr>
        </a:solidFill>
        <a:ln>
          <a:noFill/>
        </a:ln>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a:t>Human Resource Management Consultant (HRMC)</a:t>
          </a:r>
          <a:endParaRPr lang="ar-SA" sz="2400" b="1" kern="1200" dirty="0"/>
        </a:p>
        <a:p>
          <a:pPr lvl="0" algn="ctr" defTabSz="1066800" rtl="1">
            <a:lnSpc>
              <a:spcPct val="90000"/>
            </a:lnSpc>
            <a:spcBef>
              <a:spcPct val="0"/>
            </a:spcBef>
            <a:spcAft>
              <a:spcPct val="35000"/>
            </a:spcAft>
          </a:pPr>
          <a:r>
            <a:rPr lang="en-US" sz="2400" b="1" kern="1200" dirty="0"/>
            <a:t>(33 hours)</a:t>
          </a:r>
          <a:endParaRPr lang="ar-SA" sz="2400" b="1" kern="1200" dirty="0"/>
        </a:p>
      </dsp:txBody>
      <dsp:txXfrm>
        <a:off x="5165121" y="2661350"/>
        <a:ext cx="3365404" cy="1475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24814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455269" y="0"/>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تعريف المشاركين بمفهوم التدريب و توضيح أسس و مبادئ التدريب و شروط نجاح العلمية التدريبية </a:t>
          </a:r>
        </a:p>
      </dsp:txBody>
      <dsp:txXfrm>
        <a:off x="478326" y="23057"/>
        <a:ext cx="8411417" cy="426206"/>
      </dsp:txXfrm>
    </dsp:sp>
    <dsp:sp modelId="{94A12905-94EB-49F1-8CB6-F7795AD00401}">
      <dsp:nvSpPr>
        <dsp:cNvPr id="0" name=""/>
        <dsp:cNvSpPr/>
      </dsp:nvSpPr>
      <dsp:spPr>
        <a:xfrm>
          <a:off x="0" y="97390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397683" y="684747"/>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تنمية مهارات المشاركين في حقل التدريب باستخدام الطرق و الأساليب التدريبية الفعالة</a:t>
          </a:r>
        </a:p>
      </dsp:txBody>
      <dsp:txXfrm>
        <a:off x="420740" y="707804"/>
        <a:ext cx="8411417" cy="426206"/>
      </dsp:txXfrm>
    </dsp:sp>
    <dsp:sp modelId="{10D8E76D-697A-4EBD-B401-D5B41BB66BF6}">
      <dsp:nvSpPr>
        <dsp:cNvPr id="0" name=""/>
        <dsp:cNvSpPr/>
      </dsp:nvSpPr>
      <dsp:spPr>
        <a:xfrm>
          <a:off x="0" y="169966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397683" y="1410507"/>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مساعدة المشاركين و رفع كفاءتهم في كيفية تصميم نظام تدريبي يتضمن تحديد الاحتياجات التدريبية</a:t>
          </a:r>
        </a:p>
      </dsp:txBody>
      <dsp:txXfrm>
        <a:off x="420740" y="1433564"/>
        <a:ext cx="8411417" cy="426206"/>
      </dsp:txXfrm>
    </dsp:sp>
    <dsp:sp modelId="{E18B2D1B-A3BD-468A-8C22-AF84ADB0082B}">
      <dsp:nvSpPr>
        <dsp:cNvPr id="0" name=""/>
        <dsp:cNvSpPr/>
      </dsp:nvSpPr>
      <dsp:spPr>
        <a:xfrm>
          <a:off x="0" y="2425426"/>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397683" y="2136267"/>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ان يتخرج المتدرب لديه قدرة ومهارة في العرض والتقديم .</a:t>
          </a:r>
        </a:p>
      </dsp:txBody>
      <dsp:txXfrm>
        <a:off x="420740" y="2159324"/>
        <a:ext cx="8411417" cy="426206"/>
      </dsp:txXfrm>
    </dsp:sp>
    <dsp:sp modelId="{505CA900-0790-4DBC-A892-DFF5D942729C}">
      <dsp:nvSpPr>
        <dsp:cNvPr id="0" name=""/>
        <dsp:cNvSpPr/>
      </dsp:nvSpPr>
      <dsp:spPr>
        <a:xfrm>
          <a:off x="0" y="315118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397683" y="2862027"/>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 يصبح المتدرب قادراً على الإدارة الجيدة للبرامج التدريبية .</a:t>
          </a:r>
        </a:p>
      </dsp:txBody>
      <dsp:txXfrm>
        <a:off x="420740" y="2885084"/>
        <a:ext cx="8411417" cy="426206"/>
      </dsp:txXfrm>
    </dsp:sp>
    <dsp:sp modelId="{480D244B-8E33-4FEB-B74A-3A603ACC34BE}">
      <dsp:nvSpPr>
        <dsp:cNvPr id="0" name=""/>
        <dsp:cNvSpPr/>
      </dsp:nvSpPr>
      <dsp:spPr>
        <a:xfrm>
          <a:off x="0" y="387694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381781" y="3611640"/>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أن يكون لديه القدرة على تصميم البرنامج التدريبي الكامل .</a:t>
          </a:r>
        </a:p>
      </dsp:txBody>
      <dsp:txXfrm>
        <a:off x="404838" y="3634697"/>
        <a:ext cx="8411417" cy="426206"/>
      </dsp:txXfrm>
    </dsp:sp>
    <dsp:sp modelId="{05842027-6199-4397-AC61-B5EACC619BA9}">
      <dsp:nvSpPr>
        <dsp:cNvPr id="0" name=""/>
        <dsp:cNvSpPr/>
      </dsp:nvSpPr>
      <dsp:spPr>
        <a:xfrm>
          <a:off x="0" y="4602707"/>
          <a:ext cx="9368070" cy="403200"/>
        </a:xfrm>
        <a:prstGeom prst="rect">
          <a:avLst/>
        </a:prstGeom>
        <a:solidFill>
          <a:schemeClr val="accent5">
            <a:lumMod val="60000"/>
            <a:lumOff val="40000"/>
            <a:alpha val="90000"/>
          </a:schemeClr>
        </a:solidFill>
        <a:ln w="9525" cap="rnd" cmpd="sng" algn="ctr">
          <a:solidFill>
            <a:schemeClr val="tx1"/>
          </a:solidFill>
          <a:prstDash val="solid"/>
        </a:ln>
        <a:effectLst>
          <a:glow rad="63500">
            <a:schemeClr val="accent5">
              <a:satMod val="175000"/>
              <a:alpha val="40000"/>
            </a:schemeClr>
          </a:glow>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442135" y="4366547"/>
          <a:ext cx="8457531" cy="47232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864" tIns="0" rIns="247864" bIns="0" numCol="1" spcCol="1270" anchor="ctr" anchorCtr="0">
          <a:noAutofit/>
        </a:bodyPr>
        <a:lstStyle/>
        <a:p>
          <a:pPr lvl="0" algn="r" defTabSz="889000" rtl="1">
            <a:lnSpc>
              <a:spcPct val="90000"/>
            </a:lnSpc>
            <a:spcBef>
              <a:spcPct val="0"/>
            </a:spcBef>
            <a:spcAft>
              <a:spcPct val="35000"/>
            </a:spcAft>
          </a:pP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اكساب المتدرب مهارة في اختيار طرق التدريب ثم تقويم فعالية برامج التدريب </a:t>
          </a:r>
          <a:r>
            <a:rPr lang="ar-YE" sz="2000" b="1" kern="1200" dirty="0">
              <a:effectLst>
                <a:outerShdw blurRad="38100" dist="38100" dir="2700000" algn="tl">
                  <a:srgbClr val="000000">
                    <a:alpha val="43137"/>
                  </a:srgbClr>
                </a:outerShdw>
              </a:effectLst>
              <a:latin typeface="Sakkal Majalla" pitchFamily="2" charset="-78"/>
              <a:cs typeface="Sakkal Majalla" pitchFamily="2" charset="-78"/>
            </a:rPr>
            <a:t>.</a:t>
          </a:r>
        </a:p>
      </dsp:txBody>
      <dsp:txXfrm>
        <a:off x="465192" y="4389604"/>
        <a:ext cx="8411417"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482487"/>
          <a:ext cx="9179735" cy="352800"/>
        </a:xfrm>
        <a:prstGeom prst="rect">
          <a:avLst/>
        </a:prstGeom>
        <a:solidFill>
          <a:schemeClr val="accent5">
            <a:lumMod val="60000"/>
            <a:lumOff val="4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285209" y="100641"/>
          <a:ext cx="8459392" cy="588485"/>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Introducing participants to the concept of training and explaining the foundations and principles of training and the conditions for the success of the training process.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313936" y="129368"/>
        <a:ext cx="8401938" cy="531031"/>
      </dsp:txXfrm>
    </dsp:sp>
    <dsp:sp modelId="{94A12905-94EB-49F1-8CB6-F7795AD00401}">
      <dsp:nvSpPr>
        <dsp:cNvPr id="0" name=""/>
        <dsp:cNvSpPr/>
      </dsp:nvSpPr>
      <dsp:spPr>
        <a:xfrm>
          <a:off x="0" y="1269143"/>
          <a:ext cx="9179735" cy="352800"/>
        </a:xfrm>
        <a:prstGeom prst="rect">
          <a:avLst/>
        </a:prstGeom>
        <a:solidFill>
          <a:schemeClr val="accent5">
            <a:lumMod val="60000"/>
            <a:lumOff val="40000"/>
            <a:alpha val="90000"/>
          </a:schemeClr>
        </a:solidFill>
        <a:ln w="9525" cap="rnd" cmpd="sng" algn="ctr">
          <a:solidFill>
            <a:schemeClr val="accent4">
              <a:hueOff val="-452350"/>
              <a:satOff val="4552"/>
              <a:lumOff val="262"/>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197612" y="910887"/>
          <a:ext cx="8523136" cy="564895"/>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Developing participants' skills in the training field using effective training methods and techniques.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225188" y="938463"/>
        <a:ext cx="8467984" cy="509743"/>
      </dsp:txXfrm>
    </dsp:sp>
    <dsp:sp modelId="{10D8E76D-697A-4EBD-B401-D5B41BB66BF6}">
      <dsp:nvSpPr>
        <dsp:cNvPr id="0" name=""/>
        <dsp:cNvSpPr/>
      </dsp:nvSpPr>
      <dsp:spPr>
        <a:xfrm>
          <a:off x="0" y="2103095"/>
          <a:ext cx="9179735" cy="352800"/>
        </a:xfrm>
        <a:prstGeom prst="rect">
          <a:avLst/>
        </a:prstGeom>
        <a:solidFill>
          <a:schemeClr val="accent5">
            <a:lumMod val="60000"/>
            <a:lumOff val="40000"/>
            <a:alpha val="90000"/>
          </a:schemeClr>
        </a:solidFill>
        <a:ln w="9525" cap="rnd" cmpd="sng" algn="ctr">
          <a:solidFill>
            <a:schemeClr val="accent4">
              <a:hueOff val="-904700"/>
              <a:satOff val="9104"/>
              <a:lumOff val="523"/>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189258" y="1697543"/>
          <a:ext cx="8531489" cy="612191"/>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Assisting participants and raising their efficiency in designing a training system that includes identifying training needs.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219143" y="1727428"/>
        <a:ext cx="8471719" cy="552421"/>
      </dsp:txXfrm>
    </dsp:sp>
    <dsp:sp modelId="{E18B2D1B-A3BD-468A-8C22-AF84ADB0082B}">
      <dsp:nvSpPr>
        <dsp:cNvPr id="0" name=""/>
        <dsp:cNvSpPr/>
      </dsp:nvSpPr>
      <dsp:spPr>
        <a:xfrm>
          <a:off x="0" y="2788927"/>
          <a:ext cx="9179735" cy="352800"/>
        </a:xfrm>
        <a:prstGeom prst="rect">
          <a:avLst/>
        </a:prstGeom>
        <a:solidFill>
          <a:schemeClr val="accent5">
            <a:lumMod val="60000"/>
            <a:lumOff val="40000"/>
            <a:alpha val="90000"/>
          </a:schemeClr>
        </a:solidFill>
        <a:ln w="9525" cap="rnd" cmpd="sng" algn="ctr">
          <a:solidFill>
            <a:schemeClr val="accent4">
              <a:hueOff val="-1357050"/>
              <a:satOff val="13656"/>
              <a:lumOff val="785"/>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230053" y="2563301"/>
          <a:ext cx="8554301" cy="464072"/>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The trainee will graduate with the ability and skill to present and deliver.</a:t>
          </a:r>
          <a:r>
            <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t>
          </a:r>
        </a:p>
      </dsp:txBody>
      <dsp:txXfrm>
        <a:off x="252707" y="2585955"/>
        <a:ext cx="8508993" cy="418764"/>
      </dsp:txXfrm>
    </dsp:sp>
    <dsp:sp modelId="{505CA900-0790-4DBC-A892-DFF5D942729C}">
      <dsp:nvSpPr>
        <dsp:cNvPr id="0" name=""/>
        <dsp:cNvSpPr/>
      </dsp:nvSpPr>
      <dsp:spPr>
        <a:xfrm>
          <a:off x="0" y="3539355"/>
          <a:ext cx="9179735" cy="352800"/>
        </a:xfrm>
        <a:prstGeom prst="rect">
          <a:avLst/>
        </a:prstGeom>
        <a:solidFill>
          <a:schemeClr val="accent5">
            <a:lumMod val="60000"/>
            <a:lumOff val="40000"/>
            <a:alpha val="90000"/>
          </a:schemeClr>
        </a:solidFill>
        <a:ln w="9525" cap="rnd" cmpd="sng" algn="ctr">
          <a:solidFill>
            <a:schemeClr val="accent4">
              <a:hueOff val="-1809399"/>
              <a:satOff val="18208"/>
              <a:lumOff val="1046"/>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195822" y="3169618"/>
          <a:ext cx="8566638" cy="528667"/>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The trainee becomes able to manage training programs well</a:t>
          </a:r>
          <a:r>
            <a:rPr lang="en-US"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221629" y="3195425"/>
        <a:ext cx="8515024" cy="477053"/>
      </dsp:txXfrm>
    </dsp:sp>
    <dsp:sp modelId="{480D244B-8E33-4FEB-B74A-3A603ACC34BE}">
      <dsp:nvSpPr>
        <dsp:cNvPr id="0" name=""/>
        <dsp:cNvSpPr/>
      </dsp:nvSpPr>
      <dsp:spPr>
        <a:xfrm>
          <a:off x="0" y="4235420"/>
          <a:ext cx="9179735" cy="352800"/>
        </a:xfrm>
        <a:prstGeom prst="rect">
          <a:avLst/>
        </a:prstGeom>
        <a:solidFill>
          <a:schemeClr val="accent5">
            <a:lumMod val="60000"/>
            <a:lumOff val="40000"/>
            <a:alpha val="90000"/>
          </a:schemeClr>
        </a:solidFill>
        <a:ln w="9525" cap="rnd" cmpd="sng" algn="ctr">
          <a:solidFill>
            <a:schemeClr val="accent4">
              <a:hueOff val="-2261749"/>
              <a:satOff val="22760"/>
              <a:lumOff val="1308"/>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146719" y="3967755"/>
          <a:ext cx="8574028" cy="447210"/>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To have the ability to design the complete training program.</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68550" y="3989586"/>
        <a:ext cx="8530366" cy="403548"/>
      </dsp:txXfrm>
    </dsp:sp>
    <dsp:sp modelId="{05842027-6199-4397-AC61-B5EACC619BA9}">
      <dsp:nvSpPr>
        <dsp:cNvPr id="0" name=""/>
        <dsp:cNvSpPr/>
      </dsp:nvSpPr>
      <dsp:spPr>
        <a:xfrm>
          <a:off x="0" y="4991989"/>
          <a:ext cx="9179735" cy="352800"/>
        </a:xfrm>
        <a:prstGeom prst="rect">
          <a:avLst/>
        </a:prstGeom>
        <a:solidFill>
          <a:schemeClr val="accent5">
            <a:lumMod val="60000"/>
            <a:lumOff val="4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143121" y="4588218"/>
          <a:ext cx="8512726" cy="561903"/>
        </a:xfrm>
        <a:prstGeom prst="roundRect">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2880" tIns="0" rIns="242880"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Providing the trainee with the skill to choose training methods and then evaluate the effectiveness of training programs</a:t>
          </a:r>
          <a:r>
            <a:rPr lang="en-US"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170551" y="4615648"/>
        <a:ext cx="8457866" cy="5070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770B-F23D-4556-B17D-E68E352BFCFC}">
      <dsp:nvSpPr>
        <dsp:cNvPr id="0" name=""/>
        <dsp:cNvSpPr/>
      </dsp:nvSpPr>
      <dsp:spPr>
        <a:xfrm>
          <a:off x="2630698" y="1757542"/>
          <a:ext cx="3710727" cy="1330047"/>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ar-YE" sz="2300" kern="1200" dirty="0">
              <a:cs typeface="PT Bold Heading" panose="02010400000000000000" pitchFamily="2" charset="-78"/>
            </a:rPr>
            <a:t>اعداد المدرب المحترف</a:t>
          </a:r>
          <a:r>
            <a:rPr lang="ar-SA" sz="2300" kern="1200" dirty="0">
              <a:cs typeface="PT Bold Heading" panose="02010400000000000000" pitchFamily="2" charset="-78"/>
            </a:rPr>
            <a:t> المعتمد</a:t>
          </a:r>
          <a:r>
            <a:rPr lang="ar-YE" sz="2300" kern="1200" dirty="0">
              <a:cs typeface="PT Bold Heading" panose="02010400000000000000" pitchFamily="2" charset="-78"/>
            </a:rPr>
            <a:t> </a:t>
          </a:r>
          <a:r>
            <a:rPr lang="en-US" sz="2300" kern="1200" dirty="0">
              <a:latin typeface="Algerian" panose="04020705040A02060702" pitchFamily="82" charset="0"/>
              <a:cs typeface="PT Bold Heading" panose="02010400000000000000" pitchFamily="2" charset="-78"/>
            </a:rPr>
            <a:t>CPT</a:t>
          </a:r>
          <a:br>
            <a:rPr lang="en-US" sz="2300" kern="1200" dirty="0">
              <a:latin typeface="Algerian" panose="04020705040A02060702" pitchFamily="82" charset="0"/>
              <a:cs typeface="PT Bold Heading" panose="02010400000000000000" pitchFamily="2" charset="-78"/>
            </a:rPr>
          </a:br>
          <a:r>
            <a:rPr lang="en-US" sz="2300" b="1" kern="1200" dirty="0"/>
            <a:t>Certified Professional Trainer</a:t>
          </a:r>
          <a:endParaRPr lang="ar-YE" sz="2300" kern="1200" dirty="0"/>
        </a:p>
      </dsp:txBody>
      <dsp:txXfrm>
        <a:off x="2695626" y="1822470"/>
        <a:ext cx="3580871" cy="1200191"/>
      </dsp:txXfrm>
    </dsp:sp>
    <dsp:sp modelId="{1DDB8A19-5073-432A-A3A1-7BA6EED94979}">
      <dsp:nvSpPr>
        <dsp:cNvPr id="0" name=""/>
        <dsp:cNvSpPr/>
      </dsp:nvSpPr>
      <dsp:spPr>
        <a:xfrm rot="16200000">
          <a:off x="4130332" y="1401813"/>
          <a:ext cx="711458" cy="0"/>
        </a:xfrm>
        <a:custGeom>
          <a:avLst/>
          <a:gdLst/>
          <a:ahLst/>
          <a:cxnLst/>
          <a:rect l="0" t="0" r="0" b="0"/>
          <a:pathLst>
            <a:path>
              <a:moveTo>
                <a:pt x="0" y="0"/>
              </a:moveTo>
              <a:lnTo>
                <a:pt x="711458" y="0"/>
              </a:lnTo>
            </a:path>
          </a:pathLst>
        </a:custGeom>
        <a:noFill/>
        <a:ln w="19050" cap="rnd" cmpd="sng" algn="ctr">
          <a:solidFill>
            <a:schemeClr val="accent6">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D67119-42E4-48EB-950F-C0231BD1DAEF}">
      <dsp:nvSpPr>
        <dsp:cNvPr id="0" name=""/>
        <dsp:cNvSpPr/>
      </dsp:nvSpPr>
      <dsp:spPr>
        <a:xfrm>
          <a:off x="3409363" y="72212"/>
          <a:ext cx="2153395" cy="973871"/>
        </a:xfrm>
        <a:prstGeom prst="roundRect">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ar-YE" sz="3500" kern="1200" dirty="0">
              <a:cs typeface="PT Bold Heading" panose="02010400000000000000" pitchFamily="2" charset="-78"/>
            </a:rPr>
            <a:t>قبل التدريب </a:t>
          </a:r>
        </a:p>
      </dsp:txBody>
      <dsp:txXfrm>
        <a:off x="3456903" y="119752"/>
        <a:ext cx="2058315" cy="878791"/>
      </dsp:txXfrm>
    </dsp:sp>
    <dsp:sp modelId="{D88D1541-D911-4C32-805E-E18B967BC86E}">
      <dsp:nvSpPr>
        <dsp:cNvPr id="0" name=""/>
        <dsp:cNvSpPr/>
      </dsp:nvSpPr>
      <dsp:spPr>
        <a:xfrm>
          <a:off x="6341425" y="2422566"/>
          <a:ext cx="459727" cy="0"/>
        </a:xfrm>
        <a:custGeom>
          <a:avLst/>
          <a:gdLst/>
          <a:ahLst/>
          <a:cxnLst/>
          <a:rect l="0" t="0" r="0" b="0"/>
          <a:pathLst>
            <a:path>
              <a:moveTo>
                <a:pt x="0" y="0"/>
              </a:moveTo>
              <a:lnTo>
                <a:pt x="459727" y="0"/>
              </a:lnTo>
            </a:path>
          </a:pathLst>
        </a:custGeom>
        <a:noFill/>
        <a:ln w="19050" cap="rnd" cmpd="sng" algn="ctr">
          <a:solidFill>
            <a:schemeClr val="accent6">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E5E4DBC-9C27-42CE-BEFF-1BA741F14002}">
      <dsp:nvSpPr>
        <dsp:cNvPr id="0" name=""/>
        <dsp:cNvSpPr/>
      </dsp:nvSpPr>
      <dsp:spPr>
        <a:xfrm>
          <a:off x="6801152" y="1935630"/>
          <a:ext cx="1855030" cy="973871"/>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rtl="1">
            <a:lnSpc>
              <a:spcPct val="90000"/>
            </a:lnSpc>
            <a:spcBef>
              <a:spcPct val="0"/>
            </a:spcBef>
            <a:spcAft>
              <a:spcPct val="35000"/>
            </a:spcAft>
          </a:pPr>
          <a:r>
            <a:rPr lang="ar-YE" sz="3300" kern="1200" dirty="0">
              <a:cs typeface="PT Bold Heading" panose="02010400000000000000" pitchFamily="2" charset="-78"/>
            </a:rPr>
            <a:t>ابدأ التدريب</a:t>
          </a:r>
        </a:p>
      </dsp:txBody>
      <dsp:txXfrm>
        <a:off x="6848692" y="1983170"/>
        <a:ext cx="1759950" cy="878791"/>
      </dsp:txXfrm>
    </dsp:sp>
    <dsp:sp modelId="{A5F721DC-F7D8-40D6-AB83-F158F1BF494D}">
      <dsp:nvSpPr>
        <dsp:cNvPr id="0" name=""/>
        <dsp:cNvSpPr/>
      </dsp:nvSpPr>
      <dsp:spPr>
        <a:xfrm rot="5400054">
          <a:off x="4181610" y="3392026"/>
          <a:ext cx="608872" cy="0"/>
        </a:xfrm>
        <a:custGeom>
          <a:avLst/>
          <a:gdLst/>
          <a:ahLst/>
          <a:cxnLst/>
          <a:rect l="0" t="0" r="0" b="0"/>
          <a:pathLst>
            <a:path>
              <a:moveTo>
                <a:pt x="0" y="0"/>
              </a:moveTo>
              <a:lnTo>
                <a:pt x="608872" y="0"/>
              </a:lnTo>
            </a:path>
          </a:pathLst>
        </a:custGeom>
        <a:noFill/>
        <a:ln w="19050" cap="rnd" cmpd="sng" algn="ctr">
          <a:solidFill>
            <a:schemeClr val="accent6">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2ABDE8-8EFD-4299-B718-80191EDD3C79}">
      <dsp:nvSpPr>
        <dsp:cNvPr id="0" name=""/>
        <dsp:cNvSpPr/>
      </dsp:nvSpPr>
      <dsp:spPr>
        <a:xfrm>
          <a:off x="3427898" y="3696462"/>
          <a:ext cx="2116271" cy="973871"/>
        </a:xfrm>
        <a:prstGeom prst="roundRect">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rtl="1">
            <a:lnSpc>
              <a:spcPct val="90000"/>
            </a:lnSpc>
            <a:spcBef>
              <a:spcPct val="0"/>
            </a:spcBef>
            <a:spcAft>
              <a:spcPct val="35000"/>
            </a:spcAft>
          </a:pPr>
          <a:r>
            <a:rPr lang="ar-YE" sz="3500" kern="1200" dirty="0">
              <a:cs typeface="PT Bold Heading" panose="02010400000000000000" pitchFamily="2" charset="-78"/>
            </a:rPr>
            <a:t>بعد التدريب </a:t>
          </a:r>
        </a:p>
      </dsp:txBody>
      <dsp:txXfrm>
        <a:off x="3475438" y="3744002"/>
        <a:ext cx="2021191" cy="878791"/>
      </dsp:txXfrm>
    </dsp:sp>
    <dsp:sp modelId="{784A106E-6675-42F1-B4F3-04056618EB8C}">
      <dsp:nvSpPr>
        <dsp:cNvPr id="0" name=""/>
        <dsp:cNvSpPr/>
      </dsp:nvSpPr>
      <dsp:spPr>
        <a:xfrm rot="10789119">
          <a:off x="2129718" y="2429231"/>
          <a:ext cx="500981" cy="0"/>
        </a:xfrm>
        <a:custGeom>
          <a:avLst/>
          <a:gdLst/>
          <a:ahLst/>
          <a:cxnLst/>
          <a:rect l="0" t="0" r="0" b="0"/>
          <a:pathLst>
            <a:path>
              <a:moveTo>
                <a:pt x="0" y="0"/>
              </a:moveTo>
              <a:lnTo>
                <a:pt x="500981" y="0"/>
              </a:lnTo>
            </a:path>
          </a:pathLst>
        </a:custGeom>
        <a:noFill/>
        <a:ln w="19050" cap="rnd" cmpd="sng" algn="ctr">
          <a:solidFill>
            <a:schemeClr val="accent6">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DB87E9-637D-4979-AB8C-420B3FBD9C9C}">
      <dsp:nvSpPr>
        <dsp:cNvPr id="0" name=""/>
        <dsp:cNvSpPr/>
      </dsp:nvSpPr>
      <dsp:spPr>
        <a:xfrm>
          <a:off x="357185" y="1963389"/>
          <a:ext cx="1772534" cy="93888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rtl="1">
            <a:lnSpc>
              <a:spcPct val="90000"/>
            </a:lnSpc>
            <a:spcBef>
              <a:spcPct val="0"/>
            </a:spcBef>
            <a:spcAft>
              <a:spcPct val="35000"/>
            </a:spcAft>
          </a:pPr>
          <a:r>
            <a:rPr lang="ar-YE" sz="2700" kern="1200" dirty="0">
              <a:cs typeface="PT Bold Heading" panose="02010400000000000000" pitchFamily="2" charset="-78"/>
            </a:rPr>
            <a:t>تسويق التدريب</a:t>
          </a:r>
        </a:p>
      </dsp:txBody>
      <dsp:txXfrm>
        <a:off x="403017" y="2009221"/>
        <a:ext cx="1680870" cy="8472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3770B-F23D-4556-B17D-E68E352BFCFC}">
      <dsp:nvSpPr>
        <dsp:cNvPr id="0" name=""/>
        <dsp:cNvSpPr/>
      </dsp:nvSpPr>
      <dsp:spPr>
        <a:xfrm>
          <a:off x="2606325" y="1704109"/>
          <a:ext cx="4059976" cy="1460664"/>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r>
            <a:rPr lang="en-US" sz="1900" kern="1200" dirty="0">
              <a:cs typeface="PT Bold Heading" panose="02010400000000000000" pitchFamily="2" charset="-78"/>
            </a:rPr>
            <a:t>Prepared by a certified professional trainer</a:t>
          </a:r>
          <a:endParaRPr lang="ar-SA" sz="1900" kern="1200" dirty="0">
            <a:cs typeface="PT Bold Heading" panose="02010400000000000000" pitchFamily="2" charset="-78"/>
          </a:endParaRPr>
        </a:p>
        <a:p>
          <a:pPr lvl="0" algn="ctr" defTabSz="844550" rtl="1">
            <a:lnSpc>
              <a:spcPct val="90000"/>
            </a:lnSpc>
            <a:spcBef>
              <a:spcPct val="0"/>
            </a:spcBef>
            <a:spcAft>
              <a:spcPct val="35000"/>
            </a:spcAft>
          </a:pPr>
          <a:r>
            <a:rPr lang="en-US" sz="1900" kern="1200" dirty="0">
              <a:latin typeface="Algerian" panose="04020705040A02060702" pitchFamily="82" charset="0"/>
              <a:cs typeface="PT Bold Heading" panose="02010400000000000000" pitchFamily="2" charset="-78"/>
            </a:rPr>
            <a:t>CPT</a:t>
          </a:r>
          <a:br>
            <a:rPr lang="en-US" sz="1900" kern="1200" dirty="0">
              <a:latin typeface="Algerian" panose="04020705040A02060702" pitchFamily="82" charset="0"/>
              <a:cs typeface="PT Bold Heading" panose="02010400000000000000" pitchFamily="2" charset="-78"/>
            </a:rPr>
          </a:br>
          <a:r>
            <a:rPr lang="en-US" sz="1900" b="1" kern="1200" dirty="0"/>
            <a:t>Certified Professional Trainer</a:t>
          </a:r>
          <a:endParaRPr lang="ar-YE" sz="1900" kern="1200" dirty="0"/>
        </a:p>
      </dsp:txBody>
      <dsp:txXfrm>
        <a:off x="2677629" y="1775413"/>
        <a:ext cx="3917368" cy="1318056"/>
      </dsp:txXfrm>
    </dsp:sp>
    <dsp:sp modelId="{1DDB8A19-5073-432A-A3A1-7BA6EED94979}">
      <dsp:nvSpPr>
        <dsp:cNvPr id="0" name=""/>
        <dsp:cNvSpPr/>
      </dsp:nvSpPr>
      <dsp:spPr>
        <a:xfrm rot="16200000">
          <a:off x="4309865" y="1377660"/>
          <a:ext cx="652896" cy="0"/>
        </a:xfrm>
        <a:custGeom>
          <a:avLst/>
          <a:gdLst/>
          <a:ahLst/>
          <a:cxnLst/>
          <a:rect l="0" t="0" r="0" b="0"/>
          <a:pathLst>
            <a:path>
              <a:moveTo>
                <a:pt x="0" y="0"/>
              </a:moveTo>
              <a:lnTo>
                <a:pt x="652896" y="0"/>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4D67119-42E4-48EB-950F-C0231BD1DAEF}">
      <dsp:nvSpPr>
        <dsp:cNvPr id="0" name=""/>
        <dsp:cNvSpPr/>
      </dsp:nvSpPr>
      <dsp:spPr>
        <a:xfrm>
          <a:off x="3554337" y="72566"/>
          <a:ext cx="2163951" cy="978645"/>
        </a:xfrm>
        <a:prstGeom prst="roundRect">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en-US" sz="2600" kern="1200" dirty="0">
              <a:cs typeface="PT Bold Heading" panose="02010400000000000000" pitchFamily="2" charset="-78"/>
            </a:rPr>
            <a:t>Before training</a:t>
          </a:r>
          <a:endParaRPr lang="ar-YE" sz="2600" kern="1200" dirty="0">
            <a:cs typeface="PT Bold Heading" panose="02010400000000000000" pitchFamily="2" charset="-78"/>
          </a:endParaRPr>
        </a:p>
      </dsp:txBody>
      <dsp:txXfrm>
        <a:off x="3602111" y="120340"/>
        <a:ext cx="2068403" cy="883097"/>
      </dsp:txXfrm>
    </dsp:sp>
    <dsp:sp modelId="{D88D1541-D911-4C32-805E-E18B967BC86E}">
      <dsp:nvSpPr>
        <dsp:cNvPr id="0" name=""/>
        <dsp:cNvSpPr/>
      </dsp:nvSpPr>
      <dsp:spPr>
        <a:xfrm>
          <a:off x="6666301" y="2434441"/>
          <a:ext cx="296450" cy="0"/>
        </a:xfrm>
        <a:custGeom>
          <a:avLst/>
          <a:gdLst/>
          <a:ahLst/>
          <a:cxnLst/>
          <a:rect l="0" t="0" r="0" b="0"/>
          <a:pathLst>
            <a:path>
              <a:moveTo>
                <a:pt x="0" y="0"/>
              </a:moveTo>
              <a:lnTo>
                <a:pt x="296450" y="0"/>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E5E4DBC-9C27-42CE-BEFF-1BA741F14002}">
      <dsp:nvSpPr>
        <dsp:cNvPr id="0" name=""/>
        <dsp:cNvSpPr/>
      </dsp:nvSpPr>
      <dsp:spPr>
        <a:xfrm>
          <a:off x="6962752" y="1945118"/>
          <a:ext cx="1864123" cy="978645"/>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en-US" sz="2600" kern="1200" dirty="0">
              <a:cs typeface="PT Bold Heading" panose="02010400000000000000" pitchFamily="2" charset="-78"/>
            </a:rPr>
            <a:t>Start training</a:t>
          </a:r>
          <a:endParaRPr lang="ar-YE" sz="2600" kern="1200" dirty="0">
            <a:cs typeface="PT Bold Heading" panose="02010400000000000000" pitchFamily="2" charset="-78"/>
          </a:endParaRPr>
        </a:p>
      </dsp:txBody>
      <dsp:txXfrm>
        <a:off x="7010526" y="1992892"/>
        <a:ext cx="1768575" cy="883097"/>
      </dsp:txXfrm>
    </dsp:sp>
    <dsp:sp modelId="{A5F721DC-F7D8-40D6-AB83-F158F1BF494D}">
      <dsp:nvSpPr>
        <dsp:cNvPr id="0" name=""/>
        <dsp:cNvSpPr/>
      </dsp:nvSpPr>
      <dsp:spPr>
        <a:xfrm rot="5400054">
          <a:off x="4361393" y="3439678"/>
          <a:ext cx="549808" cy="0"/>
        </a:xfrm>
        <a:custGeom>
          <a:avLst/>
          <a:gdLst/>
          <a:ahLst/>
          <a:cxnLst/>
          <a:rect l="0" t="0" r="0" b="0"/>
          <a:pathLst>
            <a:path>
              <a:moveTo>
                <a:pt x="0" y="0"/>
              </a:moveTo>
              <a:lnTo>
                <a:pt x="549808" y="0"/>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2ABDE8-8EFD-4299-B718-80191EDD3C79}">
      <dsp:nvSpPr>
        <dsp:cNvPr id="0" name=""/>
        <dsp:cNvSpPr/>
      </dsp:nvSpPr>
      <dsp:spPr>
        <a:xfrm>
          <a:off x="3572962" y="3714582"/>
          <a:ext cx="2126645" cy="978645"/>
        </a:xfrm>
        <a:prstGeom prst="roundRect">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rtl="1">
            <a:lnSpc>
              <a:spcPct val="90000"/>
            </a:lnSpc>
            <a:spcBef>
              <a:spcPct val="0"/>
            </a:spcBef>
            <a:spcAft>
              <a:spcPct val="35000"/>
            </a:spcAft>
          </a:pPr>
          <a:r>
            <a:rPr lang="en-US" sz="2700" kern="1200" dirty="0">
              <a:cs typeface="PT Bold Heading" panose="02010400000000000000" pitchFamily="2" charset="-78"/>
            </a:rPr>
            <a:t>After training</a:t>
          </a:r>
          <a:endParaRPr lang="ar-YE" sz="2700" kern="1200" dirty="0">
            <a:cs typeface="PT Bold Heading" panose="02010400000000000000" pitchFamily="2" charset="-78"/>
          </a:endParaRPr>
        </a:p>
      </dsp:txBody>
      <dsp:txXfrm>
        <a:off x="3620736" y="3762356"/>
        <a:ext cx="2031097" cy="883097"/>
      </dsp:txXfrm>
    </dsp:sp>
    <dsp:sp modelId="{784A106E-6675-42F1-B4F3-04056618EB8C}">
      <dsp:nvSpPr>
        <dsp:cNvPr id="0" name=""/>
        <dsp:cNvSpPr/>
      </dsp:nvSpPr>
      <dsp:spPr>
        <a:xfrm rot="10789119">
          <a:off x="2295993" y="2441357"/>
          <a:ext cx="310332" cy="0"/>
        </a:xfrm>
        <a:custGeom>
          <a:avLst/>
          <a:gdLst/>
          <a:ahLst/>
          <a:cxnLst/>
          <a:rect l="0" t="0" r="0" b="0"/>
          <a:pathLst>
            <a:path>
              <a:moveTo>
                <a:pt x="0" y="0"/>
              </a:moveTo>
              <a:lnTo>
                <a:pt x="310332" y="0"/>
              </a:lnTo>
            </a:path>
          </a:pathLst>
        </a:custGeom>
        <a:noFill/>
        <a:ln w="19050" cap="rnd"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DB87E9-637D-4979-AB8C-420B3FBD9C9C}">
      <dsp:nvSpPr>
        <dsp:cNvPr id="0" name=""/>
        <dsp:cNvSpPr/>
      </dsp:nvSpPr>
      <dsp:spPr>
        <a:xfrm>
          <a:off x="459624" y="1955432"/>
          <a:ext cx="1836369" cy="978645"/>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en-US" sz="2600" kern="1200" dirty="0">
              <a:cs typeface="PT Bold Heading" panose="02010400000000000000" pitchFamily="2" charset="-78"/>
            </a:rPr>
            <a:t>Training Marketing</a:t>
          </a:r>
          <a:endParaRPr lang="ar-YE" sz="2600" kern="1200" dirty="0">
            <a:cs typeface="PT Bold Heading" panose="02010400000000000000" pitchFamily="2" charset="-78"/>
          </a:endParaRPr>
        </a:p>
      </dsp:txBody>
      <dsp:txXfrm>
        <a:off x="507398" y="2003206"/>
        <a:ext cx="1740821" cy="8830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33CE8-C12C-4AC9-A3E5-484DEAC61A0D}">
      <dsp:nvSpPr>
        <dsp:cNvPr id="0" name=""/>
        <dsp:cNvSpPr/>
      </dsp:nvSpPr>
      <dsp:spPr>
        <a:xfrm>
          <a:off x="2316244" y="586403"/>
          <a:ext cx="4717801" cy="4717801"/>
        </a:xfrm>
        <a:prstGeom prst="blockArc">
          <a:avLst>
            <a:gd name="adj1" fmla="val 13114286"/>
            <a:gd name="adj2" fmla="val 16200000"/>
            <a:gd name="adj3" fmla="val 3905"/>
          </a:avLst>
        </a:prstGeom>
        <a:solidFill>
          <a:schemeClr val="accent5">
            <a:hueOff val="-2004937"/>
            <a:satOff val="1102"/>
            <a:lumOff val="5294"/>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0B66FF-A03B-4B78-933E-1F74028F4C60}">
      <dsp:nvSpPr>
        <dsp:cNvPr id="0" name=""/>
        <dsp:cNvSpPr/>
      </dsp:nvSpPr>
      <dsp:spPr>
        <a:xfrm>
          <a:off x="2316244" y="586403"/>
          <a:ext cx="4717801" cy="4717801"/>
        </a:xfrm>
        <a:prstGeom prst="blockArc">
          <a:avLst>
            <a:gd name="adj1" fmla="val 10028571"/>
            <a:gd name="adj2" fmla="val 13114286"/>
            <a:gd name="adj3" fmla="val 3905"/>
          </a:avLst>
        </a:prstGeom>
        <a:solidFill>
          <a:schemeClr val="accent5">
            <a:hueOff val="-1670781"/>
            <a:satOff val="918"/>
            <a:lumOff val="4412"/>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7D2AF8-9A70-489B-B7BB-793FC44827DA}">
      <dsp:nvSpPr>
        <dsp:cNvPr id="0" name=""/>
        <dsp:cNvSpPr/>
      </dsp:nvSpPr>
      <dsp:spPr>
        <a:xfrm>
          <a:off x="2316244" y="586403"/>
          <a:ext cx="4717801" cy="4717801"/>
        </a:xfrm>
        <a:prstGeom prst="blockArc">
          <a:avLst>
            <a:gd name="adj1" fmla="val 6942857"/>
            <a:gd name="adj2" fmla="val 10028571"/>
            <a:gd name="adj3" fmla="val 3905"/>
          </a:avLst>
        </a:prstGeom>
        <a:solidFill>
          <a:schemeClr val="accent5">
            <a:hueOff val="-1336625"/>
            <a:satOff val="735"/>
            <a:lumOff val="3529"/>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6B8338-7146-4533-A2EB-36ABD46A6563}">
      <dsp:nvSpPr>
        <dsp:cNvPr id="0" name=""/>
        <dsp:cNvSpPr/>
      </dsp:nvSpPr>
      <dsp:spPr>
        <a:xfrm>
          <a:off x="2316244" y="586403"/>
          <a:ext cx="4717801" cy="4717801"/>
        </a:xfrm>
        <a:prstGeom prst="blockArc">
          <a:avLst>
            <a:gd name="adj1" fmla="val 3857143"/>
            <a:gd name="adj2" fmla="val 6942857"/>
            <a:gd name="adj3" fmla="val 3905"/>
          </a:avLst>
        </a:prstGeom>
        <a:solidFill>
          <a:schemeClr val="accent5">
            <a:hueOff val="-1002469"/>
            <a:satOff val="551"/>
            <a:lumOff val="2647"/>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EADA42-9E5B-4FFE-8717-1C573D467210}">
      <dsp:nvSpPr>
        <dsp:cNvPr id="0" name=""/>
        <dsp:cNvSpPr/>
      </dsp:nvSpPr>
      <dsp:spPr>
        <a:xfrm>
          <a:off x="2316244" y="586403"/>
          <a:ext cx="4717801" cy="4717801"/>
        </a:xfrm>
        <a:prstGeom prst="blockArc">
          <a:avLst>
            <a:gd name="adj1" fmla="val 771429"/>
            <a:gd name="adj2" fmla="val 3857143"/>
            <a:gd name="adj3" fmla="val 3905"/>
          </a:avLst>
        </a:prstGeom>
        <a:solidFill>
          <a:schemeClr val="accent5">
            <a:hueOff val="-668312"/>
            <a:satOff val="367"/>
            <a:lumOff val="1765"/>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168CB4-C773-4E98-B6DE-81EF455751A6}">
      <dsp:nvSpPr>
        <dsp:cNvPr id="0" name=""/>
        <dsp:cNvSpPr/>
      </dsp:nvSpPr>
      <dsp:spPr>
        <a:xfrm>
          <a:off x="2316244" y="586403"/>
          <a:ext cx="4717801" cy="4717801"/>
        </a:xfrm>
        <a:prstGeom prst="blockArc">
          <a:avLst>
            <a:gd name="adj1" fmla="val 19285714"/>
            <a:gd name="adj2" fmla="val 771429"/>
            <a:gd name="adj3" fmla="val 3905"/>
          </a:avLst>
        </a:prstGeom>
        <a:solidFill>
          <a:schemeClr val="accent5">
            <a:hueOff val="-334156"/>
            <a:satOff val="184"/>
            <a:lumOff val="882"/>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2E16E0B-7F38-413C-A28D-C056E7927FB6}">
      <dsp:nvSpPr>
        <dsp:cNvPr id="0" name=""/>
        <dsp:cNvSpPr/>
      </dsp:nvSpPr>
      <dsp:spPr>
        <a:xfrm>
          <a:off x="2316244" y="586403"/>
          <a:ext cx="4717801" cy="4717801"/>
        </a:xfrm>
        <a:prstGeom prst="blockArc">
          <a:avLst>
            <a:gd name="adj1" fmla="val 16200000"/>
            <a:gd name="adj2" fmla="val 19285714"/>
            <a:gd name="adj3" fmla="val 3905"/>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9E106F2-91D3-4988-ADF0-43B2B65EEB97}">
      <dsp:nvSpPr>
        <dsp:cNvPr id="0" name=""/>
        <dsp:cNvSpPr/>
      </dsp:nvSpPr>
      <dsp:spPr>
        <a:xfrm>
          <a:off x="3761302" y="2031461"/>
          <a:ext cx="1827686" cy="1827686"/>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ar-YE" sz="3700" b="1" kern="1200" dirty="0">
              <a:latin typeface="Sakkal Majalla" pitchFamily="2" charset="-78"/>
              <a:cs typeface="Sakkal Majalla" pitchFamily="2" charset="-78"/>
            </a:rPr>
            <a:t>قبل التدريب </a:t>
          </a:r>
        </a:p>
      </dsp:txBody>
      <dsp:txXfrm>
        <a:off x="4028960" y="2299119"/>
        <a:ext cx="1292370" cy="1292370"/>
      </dsp:txXfrm>
    </dsp:sp>
    <dsp:sp modelId="{D6C1A8C4-0021-435E-831F-DC347760B135}">
      <dsp:nvSpPr>
        <dsp:cNvPr id="0" name=""/>
        <dsp:cNvSpPr/>
      </dsp:nvSpPr>
      <dsp:spPr>
        <a:xfrm>
          <a:off x="4035455" y="-7228"/>
          <a:ext cx="1279380" cy="1279380"/>
        </a:xfrm>
        <a:prstGeom prst="ellipse">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ar-YE" sz="3200" b="1" kern="1200" dirty="0">
              <a:latin typeface="Sakkal Majalla" pitchFamily="2" charset="-78"/>
              <a:cs typeface="Sakkal Majalla" pitchFamily="2" charset="-78"/>
            </a:rPr>
            <a:t>الفرق بينهما</a:t>
          </a:r>
        </a:p>
      </dsp:txBody>
      <dsp:txXfrm>
        <a:off x="4222816" y="180133"/>
        <a:ext cx="904658" cy="904658"/>
      </dsp:txXfrm>
    </dsp:sp>
    <dsp:sp modelId="{D3B44725-C062-4093-A540-8B9B0268E904}">
      <dsp:nvSpPr>
        <dsp:cNvPr id="0" name=""/>
        <dsp:cNvSpPr/>
      </dsp:nvSpPr>
      <dsp:spPr>
        <a:xfrm>
          <a:off x="5748170" y="840653"/>
          <a:ext cx="1470456" cy="1325233"/>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YE" sz="2800" b="1" kern="1200" dirty="0">
              <a:latin typeface="Sakkal Majalla" pitchFamily="2" charset="-78"/>
              <a:cs typeface="Sakkal Majalla" pitchFamily="2" charset="-78"/>
            </a:rPr>
            <a:t>التعريف</a:t>
          </a:r>
        </a:p>
      </dsp:txBody>
      <dsp:txXfrm>
        <a:off x="5963513" y="1034729"/>
        <a:ext cx="1039770" cy="937081"/>
      </dsp:txXfrm>
    </dsp:sp>
    <dsp:sp modelId="{73C4155E-B64A-4352-8AB9-29A484FDD5F5}">
      <dsp:nvSpPr>
        <dsp:cNvPr id="0" name=""/>
        <dsp:cNvSpPr/>
      </dsp:nvSpPr>
      <dsp:spPr>
        <a:xfrm>
          <a:off x="6188337" y="2740245"/>
          <a:ext cx="1483326" cy="1439431"/>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YE" sz="2400" b="1" kern="1200" dirty="0">
              <a:latin typeface="Sakkal Majalla" pitchFamily="2" charset="-78"/>
              <a:cs typeface="Sakkal Majalla" pitchFamily="2" charset="-78"/>
            </a:rPr>
            <a:t>كسر الجليد</a:t>
          </a:r>
        </a:p>
      </dsp:txBody>
      <dsp:txXfrm>
        <a:off x="6405565" y="2951045"/>
        <a:ext cx="1048870" cy="1017831"/>
      </dsp:txXfrm>
    </dsp:sp>
    <dsp:sp modelId="{9F74A1FD-B3FC-4AB3-9494-ED3232333C0D}">
      <dsp:nvSpPr>
        <dsp:cNvPr id="0" name=""/>
        <dsp:cNvSpPr/>
      </dsp:nvSpPr>
      <dsp:spPr>
        <a:xfrm>
          <a:off x="4897121" y="4374573"/>
          <a:ext cx="1563057" cy="1309062"/>
        </a:xfrm>
        <a:prstGeom prst="ellipse">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YE" sz="2400" b="1" kern="1200" dirty="0">
              <a:latin typeface="Sakkal Majalla" pitchFamily="2" charset="-78"/>
              <a:cs typeface="Sakkal Majalla" pitchFamily="2" charset="-78"/>
            </a:rPr>
            <a:t>التخصص</a:t>
          </a:r>
          <a:endParaRPr lang="ar-YE" sz="3200" b="1" kern="1200" dirty="0">
            <a:latin typeface="Sakkal Majalla" pitchFamily="2" charset="-78"/>
            <a:cs typeface="Sakkal Majalla" pitchFamily="2" charset="-78"/>
          </a:endParaRPr>
        </a:p>
      </dsp:txBody>
      <dsp:txXfrm>
        <a:off x="5126025" y="4566281"/>
        <a:ext cx="1105249" cy="925646"/>
      </dsp:txXfrm>
    </dsp:sp>
    <dsp:sp modelId="{803B3C75-6E75-4770-B97A-853EF514BF5A}">
      <dsp:nvSpPr>
        <dsp:cNvPr id="0" name=""/>
        <dsp:cNvSpPr/>
      </dsp:nvSpPr>
      <dsp:spPr>
        <a:xfrm>
          <a:off x="3031949" y="4389414"/>
          <a:ext cx="1279380" cy="1279380"/>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YE" sz="2400" b="1" kern="1200" dirty="0">
              <a:latin typeface="Sakkal Majalla" pitchFamily="2" charset="-78"/>
              <a:cs typeface="Sakkal Majalla" pitchFamily="2" charset="-78"/>
            </a:rPr>
            <a:t>التحضير</a:t>
          </a:r>
        </a:p>
      </dsp:txBody>
      <dsp:txXfrm>
        <a:off x="3219310" y="4576775"/>
        <a:ext cx="904658" cy="904658"/>
      </dsp:txXfrm>
    </dsp:sp>
    <dsp:sp modelId="{0E6BEB0D-F888-43C4-BFDE-B2F2EC6E295F}">
      <dsp:nvSpPr>
        <dsp:cNvPr id="0" name=""/>
        <dsp:cNvSpPr/>
      </dsp:nvSpPr>
      <dsp:spPr>
        <a:xfrm>
          <a:off x="1686091" y="2762007"/>
          <a:ext cx="1468396" cy="1395906"/>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YE" sz="2400" b="1" kern="1200" dirty="0">
              <a:latin typeface="Sakkal Majalla" pitchFamily="2" charset="-78"/>
              <a:cs typeface="Sakkal Majalla" pitchFamily="2" charset="-78"/>
            </a:rPr>
            <a:t>الشجاعة والألقاء</a:t>
          </a:r>
        </a:p>
      </dsp:txBody>
      <dsp:txXfrm>
        <a:off x="1901133" y="2966433"/>
        <a:ext cx="1038312" cy="987054"/>
      </dsp:txXfrm>
    </dsp:sp>
    <dsp:sp modelId="{9B31F795-0A8A-40A6-9516-8872EE80C8ED}">
      <dsp:nvSpPr>
        <dsp:cNvPr id="0" name=""/>
        <dsp:cNvSpPr/>
      </dsp:nvSpPr>
      <dsp:spPr>
        <a:xfrm>
          <a:off x="2064214" y="795306"/>
          <a:ext cx="1605354" cy="1415929"/>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YE" sz="2800" b="1" kern="1200" dirty="0">
              <a:latin typeface="Sakkal Majalla" pitchFamily="2" charset="-78"/>
              <a:cs typeface="Sakkal Majalla" pitchFamily="2" charset="-78"/>
            </a:rPr>
            <a:t>التخطيط للتدريب</a:t>
          </a:r>
          <a:endParaRPr lang="ar-YE" sz="3200" b="1" kern="1200" dirty="0">
            <a:latin typeface="Sakkal Majalla" pitchFamily="2" charset="-78"/>
            <a:cs typeface="Sakkal Majalla" pitchFamily="2" charset="-78"/>
          </a:endParaRPr>
        </a:p>
      </dsp:txBody>
      <dsp:txXfrm>
        <a:off x="2299313" y="1002664"/>
        <a:ext cx="1135156" cy="10012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33CE8-C12C-4AC9-A3E5-484DEAC61A0D}">
      <dsp:nvSpPr>
        <dsp:cNvPr id="0" name=""/>
        <dsp:cNvSpPr/>
      </dsp:nvSpPr>
      <dsp:spPr>
        <a:xfrm>
          <a:off x="3092529" y="620887"/>
          <a:ext cx="5048997" cy="5048997"/>
        </a:xfrm>
        <a:prstGeom prst="blockArc">
          <a:avLst>
            <a:gd name="adj1" fmla="val 13114286"/>
            <a:gd name="adj2" fmla="val 16200000"/>
            <a:gd name="adj3" fmla="val 3910"/>
          </a:avLst>
        </a:prstGeom>
        <a:solidFill>
          <a:schemeClr val="accent5">
            <a:hueOff val="-2004937"/>
            <a:satOff val="1102"/>
            <a:lumOff val="5294"/>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0B66FF-A03B-4B78-933E-1F74028F4C60}">
      <dsp:nvSpPr>
        <dsp:cNvPr id="0" name=""/>
        <dsp:cNvSpPr/>
      </dsp:nvSpPr>
      <dsp:spPr>
        <a:xfrm>
          <a:off x="3092529" y="620887"/>
          <a:ext cx="5048997" cy="5048997"/>
        </a:xfrm>
        <a:prstGeom prst="blockArc">
          <a:avLst>
            <a:gd name="adj1" fmla="val 10028571"/>
            <a:gd name="adj2" fmla="val 13114286"/>
            <a:gd name="adj3" fmla="val 3910"/>
          </a:avLst>
        </a:prstGeom>
        <a:solidFill>
          <a:schemeClr val="accent5">
            <a:hueOff val="-1670781"/>
            <a:satOff val="918"/>
            <a:lumOff val="4412"/>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7D2AF8-9A70-489B-B7BB-793FC44827DA}">
      <dsp:nvSpPr>
        <dsp:cNvPr id="0" name=""/>
        <dsp:cNvSpPr/>
      </dsp:nvSpPr>
      <dsp:spPr>
        <a:xfrm>
          <a:off x="3092529" y="620887"/>
          <a:ext cx="5048997" cy="5048997"/>
        </a:xfrm>
        <a:prstGeom prst="blockArc">
          <a:avLst>
            <a:gd name="adj1" fmla="val 6942857"/>
            <a:gd name="adj2" fmla="val 10028571"/>
            <a:gd name="adj3" fmla="val 3910"/>
          </a:avLst>
        </a:prstGeom>
        <a:solidFill>
          <a:schemeClr val="accent5">
            <a:hueOff val="-1336625"/>
            <a:satOff val="735"/>
            <a:lumOff val="3529"/>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36B8338-7146-4533-A2EB-36ABD46A6563}">
      <dsp:nvSpPr>
        <dsp:cNvPr id="0" name=""/>
        <dsp:cNvSpPr/>
      </dsp:nvSpPr>
      <dsp:spPr>
        <a:xfrm>
          <a:off x="3092529" y="620887"/>
          <a:ext cx="5048997" cy="5048997"/>
        </a:xfrm>
        <a:prstGeom prst="blockArc">
          <a:avLst>
            <a:gd name="adj1" fmla="val 3857143"/>
            <a:gd name="adj2" fmla="val 6942857"/>
            <a:gd name="adj3" fmla="val 3910"/>
          </a:avLst>
        </a:prstGeom>
        <a:solidFill>
          <a:schemeClr val="accent5">
            <a:hueOff val="-1002469"/>
            <a:satOff val="551"/>
            <a:lumOff val="2647"/>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EADA42-9E5B-4FFE-8717-1C573D467210}">
      <dsp:nvSpPr>
        <dsp:cNvPr id="0" name=""/>
        <dsp:cNvSpPr/>
      </dsp:nvSpPr>
      <dsp:spPr>
        <a:xfrm>
          <a:off x="3092529" y="620887"/>
          <a:ext cx="5048997" cy="5048997"/>
        </a:xfrm>
        <a:prstGeom prst="blockArc">
          <a:avLst>
            <a:gd name="adj1" fmla="val 771429"/>
            <a:gd name="adj2" fmla="val 3857143"/>
            <a:gd name="adj3" fmla="val 3910"/>
          </a:avLst>
        </a:prstGeom>
        <a:solidFill>
          <a:schemeClr val="accent5">
            <a:hueOff val="-668312"/>
            <a:satOff val="367"/>
            <a:lumOff val="1765"/>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8168CB4-C773-4E98-B6DE-81EF455751A6}">
      <dsp:nvSpPr>
        <dsp:cNvPr id="0" name=""/>
        <dsp:cNvSpPr/>
      </dsp:nvSpPr>
      <dsp:spPr>
        <a:xfrm>
          <a:off x="3092529" y="620887"/>
          <a:ext cx="5048997" cy="5048997"/>
        </a:xfrm>
        <a:prstGeom prst="blockArc">
          <a:avLst>
            <a:gd name="adj1" fmla="val 19285714"/>
            <a:gd name="adj2" fmla="val 771429"/>
            <a:gd name="adj3" fmla="val 3910"/>
          </a:avLst>
        </a:prstGeom>
        <a:solidFill>
          <a:schemeClr val="accent5">
            <a:hueOff val="-334156"/>
            <a:satOff val="184"/>
            <a:lumOff val="882"/>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2E16E0B-7F38-413C-A28D-C056E7927FB6}">
      <dsp:nvSpPr>
        <dsp:cNvPr id="0" name=""/>
        <dsp:cNvSpPr/>
      </dsp:nvSpPr>
      <dsp:spPr>
        <a:xfrm>
          <a:off x="3092529" y="620887"/>
          <a:ext cx="5048997" cy="5048997"/>
        </a:xfrm>
        <a:prstGeom prst="blockArc">
          <a:avLst>
            <a:gd name="adj1" fmla="val 16200000"/>
            <a:gd name="adj2" fmla="val 19285714"/>
            <a:gd name="adj3" fmla="val 391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9E106F2-91D3-4988-ADF0-43B2B65EEB97}">
      <dsp:nvSpPr>
        <dsp:cNvPr id="0" name=""/>
        <dsp:cNvSpPr/>
      </dsp:nvSpPr>
      <dsp:spPr>
        <a:xfrm>
          <a:off x="4626700" y="2166246"/>
          <a:ext cx="1958280" cy="1958280"/>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1">
            <a:lnSpc>
              <a:spcPct val="90000"/>
            </a:lnSpc>
            <a:spcBef>
              <a:spcPct val="0"/>
            </a:spcBef>
            <a:spcAft>
              <a:spcPct val="35000"/>
            </a:spcAft>
          </a:pPr>
          <a:r>
            <a:rPr lang="en-US" sz="3800" b="1" kern="1200" dirty="0">
              <a:latin typeface="Sakkal Majalla" pitchFamily="2" charset="-78"/>
              <a:cs typeface="Sakkal Majalla" pitchFamily="2" charset="-78"/>
            </a:rPr>
            <a:t>Before training</a:t>
          </a:r>
          <a:endParaRPr lang="ar-YE" sz="3800" b="1" kern="1200" dirty="0">
            <a:latin typeface="Sakkal Majalla" pitchFamily="2" charset="-78"/>
            <a:cs typeface="Sakkal Majalla" pitchFamily="2" charset="-78"/>
          </a:endParaRPr>
        </a:p>
      </dsp:txBody>
      <dsp:txXfrm>
        <a:off x="4913483" y="2453029"/>
        <a:ext cx="1384714" cy="1384714"/>
      </dsp:txXfrm>
    </dsp:sp>
    <dsp:sp modelId="{D6C1A8C4-0021-435E-831F-DC347760B135}">
      <dsp:nvSpPr>
        <dsp:cNvPr id="0" name=""/>
        <dsp:cNvSpPr/>
      </dsp:nvSpPr>
      <dsp:spPr>
        <a:xfrm>
          <a:off x="5002288" y="19347"/>
          <a:ext cx="1229480" cy="1301776"/>
        </a:xfrm>
        <a:prstGeom prst="ellipse">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en-US" sz="3600" b="1" kern="1200" dirty="0">
              <a:latin typeface="Sakkal Majalla" pitchFamily="2" charset="-78"/>
              <a:cs typeface="Sakkal Majalla" pitchFamily="2" charset="-78"/>
            </a:rPr>
            <a:t>The </a:t>
          </a:r>
          <a:r>
            <a:rPr lang="en-US" sz="1200" b="1" kern="1200" dirty="0">
              <a:latin typeface="Sakkal Majalla" pitchFamily="2" charset="-78"/>
              <a:cs typeface="Sakkal Majalla" pitchFamily="2" charset="-78"/>
            </a:rPr>
            <a:t>difference between them</a:t>
          </a:r>
          <a:endParaRPr lang="ar-YE" sz="1200" b="1" kern="1200" dirty="0">
            <a:latin typeface="Sakkal Majalla" pitchFamily="2" charset="-78"/>
            <a:cs typeface="Sakkal Majalla" pitchFamily="2" charset="-78"/>
          </a:endParaRPr>
        </a:p>
      </dsp:txBody>
      <dsp:txXfrm>
        <a:off x="5182341" y="209988"/>
        <a:ext cx="869374" cy="920494"/>
      </dsp:txXfrm>
    </dsp:sp>
    <dsp:sp modelId="{D3B44725-C062-4093-A540-8B9B0268E904}">
      <dsp:nvSpPr>
        <dsp:cNvPr id="0" name=""/>
        <dsp:cNvSpPr/>
      </dsp:nvSpPr>
      <dsp:spPr>
        <a:xfrm>
          <a:off x="6866780" y="916757"/>
          <a:ext cx="1370796" cy="1370796"/>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a:latin typeface="Sakkal Majalla" pitchFamily="2" charset="-78"/>
              <a:cs typeface="Sakkal Majalla" pitchFamily="2" charset="-78"/>
            </a:rPr>
            <a:t>Definition</a:t>
          </a:r>
          <a:endParaRPr lang="ar-YE" sz="1600" b="1" kern="1200" dirty="0">
            <a:latin typeface="Sakkal Majalla" pitchFamily="2" charset="-78"/>
            <a:cs typeface="Sakkal Majalla" pitchFamily="2" charset="-78"/>
          </a:endParaRPr>
        </a:p>
      </dsp:txBody>
      <dsp:txXfrm>
        <a:off x="7067528" y="1117505"/>
        <a:ext cx="969300" cy="969300"/>
      </dsp:txXfrm>
    </dsp:sp>
    <dsp:sp modelId="{73C4155E-B64A-4352-8AB9-29A484FDD5F5}">
      <dsp:nvSpPr>
        <dsp:cNvPr id="0" name=""/>
        <dsp:cNvSpPr/>
      </dsp:nvSpPr>
      <dsp:spPr>
        <a:xfrm>
          <a:off x="7344723" y="3010761"/>
          <a:ext cx="1370796" cy="1370796"/>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break the ice</a:t>
          </a:r>
          <a:endParaRPr lang="ar-YE" sz="2400" b="1" kern="1200" dirty="0">
            <a:latin typeface="Sakkal Majalla" pitchFamily="2" charset="-78"/>
            <a:cs typeface="Sakkal Majalla" pitchFamily="2" charset="-78"/>
          </a:endParaRPr>
        </a:p>
      </dsp:txBody>
      <dsp:txXfrm>
        <a:off x="7545471" y="3211509"/>
        <a:ext cx="969300" cy="969300"/>
      </dsp:txXfrm>
    </dsp:sp>
    <dsp:sp modelId="{9F74A1FD-B3FC-4AB3-9494-ED3232333C0D}">
      <dsp:nvSpPr>
        <dsp:cNvPr id="0" name=""/>
        <dsp:cNvSpPr/>
      </dsp:nvSpPr>
      <dsp:spPr>
        <a:xfrm>
          <a:off x="6005557" y="4690021"/>
          <a:ext cx="1370796" cy="1370796"/>
        </a:xfrm>
        <a:prstGeom prst="ellipse">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a:latin typeface="Sakkal Majalla" pitchFamily="2" charset="-78"/>
              <a:cs typeface="Sakkal Majalla" pitchFamily="2" charset="-78"/>
            </a:rPr>
            <a:t>Specialization</a:t>
          </a:r>
          <a:endParaRPr lang="ar-YE" sz="1600" b="1" kern="1200" dirty="0">
            <a:latin typeface="Sakkal Majalla" pitchFamily="2" charset="-78"/>
            <a:cs typeface="Sakkal Majalla" pitchFamily="2" charset="-78"/>
          </a:endParaRPr>
        </a:p>
      </dsp:txBody>
      <dsp:txXfrm>
        <a:off x="6206305" y="4890769"/>
        <a:ext cx="969300" cy="969300"/>
      </dsp:txXfrm>
    </dsp:sp>
    <dsp:sp modelId="{803B3C75-6E75-4770-B97A-853EF514BF5A}">
      <dsp:nvSpPr>
        <dsp:cNvPr id="0" name=""/>
        <dsp:cNvSpPr/>
      </dsp:nvSpPr>
      <dsp:spPr>
        <a:xfrm>
          <a:off x="3857702" y="4690021"/>
          <a:ext cx="1370796" cy="1370796"/>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en-US" sz="1800" b="1" kern="1200" dirty="0">
              <a:latin typeface="Sakkal Majalla" pitchFamily="2" charset="-78"/>
              <a:cs typeface="Sakkal Majalla" pitchFamily="2" charset="-78"/>
            </a:rPr>
            <a:t>Preparation</a:t>
          </a:r>
          <a:endParaRPr lang="ar-YE" sz="1800" b="1" kern="1200" dirty="0">
            <a:latin typeface="Sakkal Majalla" pitchFamily="2" charset="-78"/>
            <a:cs typeface="Sakkal Majalla" pitchFamily="2" charset="-78"/>
          </a:endParaRPr>
        </a:p>
      </dsp:txBody>
      <dsp:txXfrm>
        <a:off x="4058450" y="4890769"/>
        <a:ext cx="969300" cy="969300"/>
      </dsp:txXfrm>
    </dsp:sp>
    <dsp:sp modelId="{0E6BEB0D-F888-43C4-BFDE-B2F2EC6E295F}">
      <dsp:nvSpPr>
        <dsp:cNvPr id="0" name=""/>
        <dsp:cNvSpPr/>
      </dsp:nvSpPr>
      <dsp:spPr>
        <a:xfrm>
          <a:off x="2518537" y="3010761"/>
          <a:ext cx="1370796" cy="1370796"/>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en-US" sz="1800" b="1" kern="1200" dirty="0">
              <a:latin typeface="Sakkal Majalla" pitchFamily="2" charset="-78"/>
              <a:cs typeface="Sakkal Majalla" pitchFamily="2" charset="-78"/>
            </a:rPr>
            <a:t>Courage and eloquence</a:t>
          </a:r>
          <a:endParaRPr lang="ar-YE" sz="1800" b="1" kern="1200" dirty="0">
            <a:latin typeface="Sakkal Majalla" pitchFamily="2" charset="-78"/>
            <a:cs typeface="Sakkal Majalla" pitchFamily="2" charset="-78"/>
          </a:endParaRPr>
        </a:p>
      </dsp:txBody>
      <dsp:txXfrm>
        <a:off x="2719285" y="3211509"/>
        <a:ext cx="969300" cy="969300"/>
      </dsp:txXfrm>
    </dsp:sp>
    <dsp:sp modelId="{9B31F795-0A8A-40A6-9516-8872EE80C8ED}">
      <dsp:nvSpPr>
        <dsp:cNvPr id="0" name=""/>
        <dsp:cNvSpPr/>
      </dsp:nvSpPr>
      <dsp:spPr>
        <a:xfrm>
          <a:off x="2940099" y="916757"/>
          <a:ext cx="1483558" cy="1370796"/>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Training planning</a:t>
          </a:r>
          <a:endParaRPr lang="ar-YE" sz="2800" b="1" kern="1200" dirty="0">
            <a:latin typeface="Sakkal Majalla" pitchFamily="2" charset="-78"/>
            <a:cs typeface="Sakkal Majalla" pitchFamily="2" charset="-78"/>
          </a:endParaRPr>
        </a:p>
      </dsp:txBody>
      <dsp:txXfrm>
        <a:off x="3157361" y="1117505"/>
        <a:ext cx="1049034" cy="9693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3EF3B-3E0B-468C-A7CE-633692CBDFC9}">
      <dsp:nvSpPr>
        <dsp:cNvPr id="0" name=""/>
        <dsp:cNvSpPr/>
      </dsp:nvSpPr>
      <dsp:spPr>
        <a:xfrm>
          <a:off x="3594790" y="1285040"/>
          <a:ext cx="3201328" cy="3201328"/>
        </a:xfrm>
        <a:prstGeom prst="ellipse">
          <a:avLst/>
        </a:prstGeom>
        <a:solidFill>
          <a:schemeClr val="accent5">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YE" sz="4000" b="1" kern="1200" dirty="0">
              <a:latin typeface="Sakkal Majalla" pitchFamily="2" charset="-78"/>
              <a:cs typeface="Sakkal Majalla" pitchFamily="2" charset="-78"/>
            </a:rPr>
            <a:t>ابدأ التدريب</a:t>
          </a:r>
        </a:p>
      </dsp:txBody>
      <dsp:txXfrm>
        <a:off x="4063614" y="1753864"/>
        <a:ext cx="2263680" cy="2263680"/>
      </dsp:txXfrm>
    </dsp:sp>
    <dsp:sp modelId="{929DFC80-7F2B-48EA-B791-C1F154E1D218}">
      <dsp:nvSpPr>
        <dsp:cNvPr id="0" name=""/>
        <dsp:cNvSpPr/>
      </dsp:nvSpPr>
      <dsp:spPr>
        <a:xfrm>
          <a:off x="4395122" y="571"/>
          <a:ext cx="1600664" cy="1600664"/>
        </a:xfrm>
        <a:prstGeom prst="ellipse">
          <a:avLst/>
        </a:prstGeom>
        <a:solidFill>
          <a:schemeClr val="accent6">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أنماط المتدربين</a:t>
          </a:r>
        </a:p>
      </dsp:txBody>
      <dsp:txXfrm>
        <a:off x="4629534" y="234983"/>
        <a:ext cx="1131840" cy="1131840"/>
      </dsp:txXfrm>
    </dsp:sp>
    <dsp:sp modelId="{BDBE1960-9FD1-4DF7-98E4-60986314BE1D}">
      <dsp:nvSpPr>
        <dsp:cNvPr id="0" name=""/>
        <dsp:cNvSpPr/>
      </dsp:nvSpPr>
      <dsp:spPr>
        <a:xfrm>
          <a:off x="5774919" y="303730"/>
          <a:ext cx="1600664" cy="1600664"/>
        </a:xfrm>
        <a:prstGeom prst="ellipse">
          <a:avLst/>
        </a:prstGeom>
        <a:solidFill>
          <a:schemeClr val="accent6">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لغة الجسد</a:t>
          </a:r>
        </a:p>
      </dsp:txBody>
      <dsp:txXfrm>
        <a:off x="6009331" y="538142"/>
        <a:ext cx="1131840" cy="1131840"/>
      </dsp:txXfrm>
    </dsp:sp>
    <dsp:sp modelId="{A9407475-1A81-4881-A712-88D5DB7550E6}">
      <dsp:nvSpPr>
        <dsp:cNvPr id="0" name=""/>
        <dsp:cNvSpPr/>
      </dsp:nvSpPr>
      <dsp:spPr>
        <a:xfrm>
          <a:off x="6377880" y="1476473"/>
          <a:ext cx="1600664" cy="1600664"/>
        </a:xfrm>
        <a:prstGeom prst="ellipse">
          <a:avLst/>
        </a:prstGeom>
        <a:solidFill>
          <a:schemeClr val="accent5">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الصوت</a:t>
          </a:r>
        </a:p>
      </dsp:txBody>
      <dsp:txXfrm>
        <a:off x="6612292" y="1710885"/>
        <a:ext cx="1131840" cy="1131840"/>
      </dsp:txXfrm>
    </dsp:sp>
    <dsp:sp modelId="{79876E91-FB8F-49F4-B8DC-E21F4788BBEB}">
      <dsp:nvSpPr>
        <dsp:cNvPr id="0" name=""/>
        <dsp:cNvSpPr/>
      </dsp:nvSpPr>
      <dsp:spPr>
        <a:xfrm>
          <a:off x="6520385" y="2682106"/>
          <a:ext cx="1600664" cy="1600664"/>
        </a:xfrm>
        <a:prstGeom prst="ellipse">
          <a:avLst/>
        </a:prstGeom>
        <a:solidFill>
          <a:schemeClr val="accent5">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المحتوى</a:t>
          </a:r>
        </a:p>
      </dsp:txBody>
      <dsp:txXfrm>
        <a:off x="6754797" y="2916518"/>
        <a:ext cx="1131840" cy="1131840"/>
      </dsp:txXfrm>
    </dsp:sp>
    <dsp:sp modelId="{A7F34D28-C9A7-44BC-8D0B-0E76CB410ADE}">
      <dsp:nvSpPr>
        <dsp:cNvPr id="0" name=""/>
        <dsp:cNvSpPr/>
      </dsp:nvSpPr>
      <dsp:spPr>
        <a:xfrm>
          <a:off x="5739283" y="3819513"/>
          <a:ext cx="1600664" cy="1600664"/>
        </a:xfrm>
        <a:prstGeom prst="ellipse">
          <a:avLst/>
        </a:prstGeom>
        <a:solidFill>
          <a:schemeClr val="accent5">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الحقائب التدريبية</a:t>
          </a:r>
        </a:p>
      </dsp:txBody>
      <dsp:txXfrm>
        <a:off x="5973695" y="4053925"/>
        <a:ext cx="1131840" cy="1131840"/>
      </dsp:txXfrm>
    </dsp:sp>
    <dsp:sp modelId="{47D988D8-16B1-4931-84E7-53B1ED9380D4}">
      <dsp:nvSpPr>
        <dsp:cNvPr id="0" name=""/>
        <dsp:cNvSpPr/>
      </dsp:nvSpPr>
      <dsp:spPr>
        <a:xfrm>
          <a:off x="4395122" y="4170173"/>
          <a:ext cx="1600664" cy="1600664"/>
        </a:xfrm>
        <a:prstGeom prst="ellipse">
          <a:avLst/>
        </a:prstGeom>
        <a:solidFill>
          <a:schemeClr val="accent6">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الجمهور</a:t>
          </a:r>
        </a:p>
      </dsp:txBody>
      <dsp:txXfrm>
        <a:off x="4629534" y="4404585"/>
        <a:ext cx="1131840" cy="1131840"/>
      </dsp:txXfrm>
    </dsp:sp>
    <dsp:sp modelId="{33647BC7-FE0E-4AB0-A1F2-9186E3F1F4ED}">
      <dsp:nvSpPr>
        <dsp:cNvPr id="0" name=""/>
        <dsp:cNvSpPr/>
      </dsp:nvSpPr>
      <dsp:spPr>
        <a:xfrm>
          <a:off x="3169707" y="3772011"/>
          <a:ext cx="1600664" cy="1600664"/>
        </a:xfrm>
        <a:prstGeom prst="ellipse">
          <a:avLst/>
        </a:prstGeom>
        <a:solidFill>
          <a:schemeClr val="accent6">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المكان</a:t>
          </a:r>
        </a:p>
      </dsp:txBody>
      <dsp:txXfrm>
        <a:off x="3404119" y="4006423"/>
        <a:ext cx="1131840" cy="1131840"/>
      </dsp:txXfrm>
    </dsp:sp>
    <dsp:sp modelId="{15C84DE1-7C37-4DC2-B477-BC6FA791F694}">
      <dsp:nvSpPr>
        <dsp:cNvPr id="0" name=""/>
        <dsp:cNvSpPr/>
      </dsp:nvSpPr>
      <dsp:spPr>
        <a:xfrm>
          <a:off x="2412358" y="2729611"/>
          <a:ext cx="1600664" cy="1600664"/>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الوسائل</a:t>
          </a:r>
        </a:p>
      </dsp:txBody>
      <dsp:txXfrm>
        <a:off x="2646770" y="2964023"/>
        <a:ext cx="1131840" cy="1131840"/>
      </dsp:txXfrm>
    </dsp:sp>
    <dsp:sp modelId="{290CA806-754D-4813-8289-D28878814495}">
      <dsp:nvSpPr>
        <dsp:cNvPr id="0" name=""/>
        <dsp:cNvSpPr/>
      </dsp:nvSpPr>
      <dsp:spPr>
        <a:xfrm>
          <a:off x="2412358" y="1441133"/>
          <a:ext cx="1600664" cy="1600664"/>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الأساليب</a:t>
          </a:r>
        </a:p>
      </dsp:txBody>
      <dsp:txXfrm>
        <a:off x="2646770" y="1675545"/>
        <a:ext cx="1131840" cy="1131840"/>
      </dsp:txXfrm>
    </dsp:sp>
    <dsp:sp modelId="{CB299D66-16D9-43E2-BD80-8FFBEB1C2826}">
      <dsp:nvSpPr>
        <dsp:cNvPr id="0" name=""/>
        <dsp:cNvSpPr/>
      </dsp:nvSpPr>
      <dsp:spPr>
        <a:xfrm>
          <a:off x="3169707" y="398732"/>
          <a:ext cx="1600664" cy="1600664"/>
        </a:xfrm>
        <a:prstGeom prst="ellipse">
          <a:avLst/>
        </a:prstGeom>
        <a:solidFill>
          <a:schemeClr val="accent5">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YE" sz="3100" b="1" kern="1200" dirty="0">
              <a:latin typeface="Sakkal Majalla" pitchFamily="2" charset="-78"/>
              <a:cs typeface="Sakkal Majalla" pitchFamily="2" charset="-78"/>
            </a:rPr>
            <a:t>الختام</a:t>
          </a:r>
        </a:p>
      </dsp:txBody>
      <dsp:txXfrm>
        <a:off x="3404119" y="633144"/>
        <a:ext cx="1131840" cy="11318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3EF3B-3E0B-468C-A7CE-633692CBDFC9}">
      <dsp:nvSpPr>
        <dsp:cNvPr id="0" name=""/>
        <dsp:cNvSpPr/>
      </dsp:nvSpPr>
      <dsp:spPr>
        <a:xfrm>
          <a:off x="4015978" y="1425178"/>
          <a:ext cx="3550443" cy="3550443"/>
        </a:xfrm>
        <a:prstGeom prst="ellipse">
          <a:avLst/>
        </a:prstGeom>
        <a:solidFill>
          <a:schemeClr val="accent5">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en-US" sz="4000" b="1" kern="1200" dirty="0">
              <a:latin typeface="Rockwell Condensed" panose="02060603050405020104" pitchFamily="18" charset="0"/>
              <a:cs typeface="Sakkal Majalla" pitchFamily="2" charset="-78"/>
            </a:rPr>
            <a:t>Start Training</a:t>
          </a:r>
          <a:endParaRPr lang="ar-YE" sz="4000" b="1" kern="1200" dirty="0">
            <a:latin typeface="Rockwell Condensed" panose="02060603050405020104" pitchFamily="18" charset="0"/>
            <a:cs typeface="Sakkal Majalla" pitchFamily="2" charset="-78"/>
          </a:endParaRPr>
        </a:p>
      </dsp:txBody>
      <dsp:txXfrm>
        <a:off x="4535928" y="1945128"/>
        <a:ext cx="2510543" cy="2510543"/>
      </dsp:txXfrm>
    </dsp:sp>
    <dsp:sp modelId="{929DFC80-7F2B-48EA-B791-C1F154E1D218}">
      <dsp:nvSpPr>
        <dsp:cNvPr id="0" name=""/>
        <dsp:cNvSpPr/>
      </dsp:nvSpPr>
      <dsp:spPr>
        <a:xfrm>
          <a:off x="4903589" y="633"/>
          <a:ext cx="1775221" cy="1775221"/>
        </a:xfrm>
        <a:prstGeom prst="ellipse">
          <a:avLst/>
        </a:prstGeom>
        <a:solidFill>
          <a:schemeClr val="accent6">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Trainee patterns</a:t>
          </a:r>
          <a:endParaRPr lang="ar-YE" sz="2800" b="1" kern="1200" dirty="0">
            <a:latin typeface="Sakkal Majalla" pitchFamily="2" charset="-78"/>
            <a:cs typeface="Sakkal Majalla" pitchFamily="2" charset="-78"/>
          </a:endParaRPr>
        </a:p>
      </dsp:txBody>
      <dsp:txXfrm>
        <a:off x="5163564" y="260608"/>
        <a:ext cx="1255271" cy="1255271"/>
      </dsp:txXfrm>
    </dsp:sp>
    <dsp:sp modelId="{BDBE1960-9FD1-4DF7-98E4-60986314BE1D}">
      <dsp:nvSpPr>
        <dsp:cNvPr id="0" name=""/>
        <dsp:cNvSpPr/>
      </dsp:nvSpPr>
      <dsp:spPr>
        <a:xfrm>
          <a:off x="6262639" y="442216"/>
          <a:ext cx="1775221" cy="1775221"/>
        </a:xfrm>
        <a:prstGeom prst="ellipse">
          <a:avLst/>
        </a:prstGeom>
        <a:solidFill>
          <a:schemeClr val="accent6">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Body language</a:t>
          </a:r>
          <a:endParaRPr lang="ar-YE" sz="2500" b="1" kern="1200" dirty="0">
            <a:latin typeface="Sakkal Majalla" pitchFamily="2" charset="-78"/>
            <a:cs typeface="Sakkal Majalla" pitchFamily="2" charset="-78"/>
          </a:endParaRPr>
        </a:p>
      </dsp:txBody>
      <dsp:txXfrm>
        <a:off x="6522614" y="702191"/>
        <a:ext cx="1255271" cy="1255271"/>
      </dsp:txXfrm>
    </dsp:sp>
    <dsp:sp modelId="{A9407475-1A81-4881-A712-88D5DB7550E6}">
      <dsp:nvSpPr>
        <dsp:cNvPr id="0" name=""/>
        <dsp:cNvSpPr/>
      </dsp:nvSpPr>
      <dsp:spPr>
        <a:xfrm>
          <a:off x="7102573" y="1637487"/>
          <a:ext cx="1775221" cy="1775221"/>
        </a:xfrm>
        <a:prstGeom prst="ellipse">
          <a:avLst/>
        </a:prstGeom>
        <a:solidFill>
          <a:schemeClr val="accent5">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sound</a:t>
          </a:r>
          <a:endParaRPr lang="ar-YE" sz="2500" b="1" kern="1200" dirty="0">
            <a:latin typeface="Sakkal Majalla" pitchFamily="2" charset="-78"/>
            <a:cs typeface="Sakkal Majalla" pitchFamily="2" charset="-78"/>
          </a:endParaRPr>
        </a:p>
      </dsp:txBody>
      <dsp:txXfrm>
        <a:off x="7362548" y="1897462"/>
        <a:ext cx="1255271" cy="1255271"/>
      </dsp:txXfrm>
    </dsp:sp>
    <dsp:sp modelId="{79876E91-FB8F-49F4-B8DC-E21F4788BBEB}">
      <dsp:nvSpPr>
        <dsp:cNvPr id="0" name=""/>
        <dsp:cNvSpPr/>
      </dsp:nvSpPr>
      <dsp:spPr>
        <a:xfrm>
          <a:off x="7102579" y="3027284"/>
          <a:ext cx="1775221" cy="1775221"/>
        </a:xfrm>
        <a:prstGeom prst="ellipse">
          <a:avLst/>
        </a:prstGeom>
        <a:solidFill>
          <a:schemeClr val="accent5">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Content</a:t>
          </a:r>
          <a:endParaRPr lang="ar-YE" sz="2500" b="1" kern="1200" dirty="0">
            <a:latin typeface="Sakkal Majalla" pitchFamily="2" charset="-78"/>
            <a:cs typeface="Sakkal Majalla" pitchFamily="2" charset="-78"/>
          </a:endParaRPr>
        </a:p>
      </dsp:txBody>
      <dsp:txXfrm>
        <a:off x="7362554" y="3287259"/>
        <a:ext cx="1255271" cy="1255271"/>
      </dsp:txXfrm>
    </dsp:sp>
    <dsp:sp modelId="{A7F34D28-C9A7-44BC-8D0B-0E76CB410ADE}">
      <dsp:nvSpPr>
        <dsp:cNvPr id="0" name=""/>
        <dsp:cNvSpPr/>
      </dsp:nvSpPr>
      <dsp:spPr>
        <a:xfrm>
          <a:off x="6262639" y="4183362"/>
          <a:ext cx="1775221" cy="1775221"/>
        </a:xfrm>
        <a:prstGeom prst="ellipse">
          <a:avLst/>
        </a:prstGeom>
        <a:solidFill>
          <a:schemeClr val="accent5">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Training bags</a:t>
          </a:r>
          <a:endParaRPr lang="ar-YE" sz="2500" b="1" kern="1200" dirty="0">
            <a:latin typeface="Sakkal Majalla" pitchFamily="2" charset="-78"/>
            <a:cs typeface="Sakkal Majalla" pitchFamily="2" charset="-78"/>
          </a:endParaRPr>
        </a:p>
      </dsp:txBody>
      <dsp:txXfrm>
        <a:off x="6522614" y="4443337"/>
        <a:ext cx="1255271" cy="1255271"/>
      </dsp:txXfrm>
    </dsp:sp>
    <dsp:sp modelId="{47D988D8-16B1-4931-84E7-53B1ED9380D4}">
      <dsp:nvSpPr>
        <dsp:cNvPr id="0" name=""/>
        <dsp:cNvSpPr/>
      </dsp:nvSpPr>
      <dsp:spPr>
        <a:xfrm>
          <a:off x="4903589" y="4624944"/>
          <a:ext cx="1775221" cy="1775221"/>
        </a:xfrm>
        <a:prstGeom prst="ellipse">
          <a:avLst/>
        </a:prstGeom>
        <a:solidFill>
          <a:schemeClr val="accent6">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The audience</a:t>
          </a:r>
          <a:endParaRPr lang="ar-YE" sz="2500" b="1" kern="1200" dirty="0">
            <a:latin typeface="Sakkal Majalla" pitchFamily="2" charset="-78"/>
            <a:cs typeface="Sakkal Majalla" pitchFamily="2" charset="-78"/>
          </a:endParaRPr>
        </a:p>
      </dsp:txBody>
      <dsp:txXfrm>
        <a:off x="5163564" y="4884919"/>
        <a:ext cx="1255271" cy="1255271"/>
      </dsp:txXfrm>
    </dsp:sp>
    <dsp:sp modelId="{33647BC7-FE0E-4AB0-A1F2-9186E3F1F4ED}">
      <dsp:nvSpPr>
        <dsp:cNvPr id="0" name=""/>
        <dsp:cNvSpPr/>
      </dsp:nvSpPr>
      <dsp:spPr>
        <a:xfrm>
          <a:off x="3544538" y="4183362"/>
          <a:ext cx="1775221" cy="1775221"/>
        </a:xfrm>
        <a:prstGeom prst="ellipse">
          <a:avLst/>
        </a:prstGeom>
        <a:solidFill>
          <a:schemeClr val="accent6">
            <a:lumMod val="5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Place</a:t>
          </a:r>
          <a:endParaRPr lang="ar-YE" sz="2500" b="1" kern="1200" dirty="0">
            <a:latin typeface="Sakkal Majalla" pitchFamily="2" charset="-78"/>
            <a:cs typeface="Sakkal Majalla" pitchFamily="2" charset="-78"/>
          </a:endParaRPr>
        </a:p>
      </dsp:txBody>
      <dsp:txXfrm>
        <a:off x="3804513" y="4443337"/>
        <a:ext cx="1255271" cy="1255271"/>
      </dsp:txXfrm>
    </dsp:sp>
    <dsp:sp modelId="{15C84DE1-7C37-4DC2-B477-BC6FA791F694}">
      <dsp:nvSpPr>
        <dsp:cNvPr id="0" name=""/>
        <dsp:cNvSpPr/>
      </dsp:nvSpPr>
      <dsp:spPr>
        <a:xfrm>
          <a:off x="2704598" y="3027284"/>
          <a:ext cx="1775221" cy="1775221"/>
        </a:xfrm>
        <a:prstGeom prst="ellipse">
          <a:avLst/>
        </a:prstGeom>
        <a:solidFill>
          <a:schemeClr val="accent5">
            <a:lumMod val="75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means</a:t>
          </a:r>
          <a:endParaRPr lang="ar-YE" sz="2500" b="1" kern="1200" dirty="0">
            <a:latin typeface="Sakkal Majalla" pitchFamily="2" charset="-78"/>
            <a:cs typeface="Sakkal Majalla" pitchFamily="2" charset="-78"/>
          </a:endParaRPr>
        </a:p>
      </dsp:txBody>
      <dsp:txXfrm>
        <a:off x="2964573" y="3287259"/>
        <a:ext cx="1255271" cy="1255271"/>
      </dsp:txXfrm>
    </dsp:sp>
    <dsp:sp modelId="{290CA806-754D-4813-8289-D28878814495}">
      <dsp:nvSpPr>
        <dsp:cNvPr id="0" name=""/>
        <dsp:cNvSpPr/>
      </dsp:nvSpPr>
      <dsp:spPr>
        <a:xfrm>
          <a:off x="2704598" y="1598293"/>
          <a:ext cx="1775221" cy="1775221"/>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Methods</a:t>
          </a:r>
          <a:endParaRPr lang="ar-YE" sz="2500" b="1" kern="1200" dirty="0">
            <a:latin typeface="Sakkal Majalla" pitchFamily="2" charset="-78"/>
            <a:cs typeface="Sakkal Majalla" pitchFamily="2" charset="-78"/>
          </a:endParaRPr>
        </a:p>
      </dsp:txBody>
      <dsp:txXfrm>
        <a:off x="2964573" y="1858268"/>
        <a:ext cx="1255271" cy="1255271"/>
      </dsp:txXfrm>
    </dsp:sp>
    <dsp:sp modelId="{CB299D66-16D9-43E2-BD80-8FFBEB1C2826}">
      <dsp:nvSpPr>
        <dsp:cNvPr id="0" name=""/>
        <dsp:cNvSpPr/>
      </dsp:nvSpPr>
      <dsp:spPr>
        <a:xfrm>
          <a:off x="3544538" y="442216"/>
          <a:ext cx="1775221" cy="1775221"/>
        </a:xfrm>
        <a:prstGeom prst="ellipse">
          <a:avLst/>
        </a:prstGeom>
        <a:solidFill>
          <a:schemeClr val="accent5">
            <a:lumMod val="60000"/>
            <a:lumOff val="40000"/>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en-US" sz="2500" b="1" kern="1200" dirty="0">
              <a:latin typeface="Sakkal Majalla" pitchFamily="2" charset="-78"/>
              <a:cs typeface="Sakkal Majalla" pitchFamily="2" charset="-78"/>
            </a:rPr>
            <a:t>Conclusion</a:t>
          </a:r>
          <a:endParaRPr lang="ar-YE" sz="2500" b="1" kern="1200" dirty="0">
            <a:latin typeface="Sakkal Majalla" pitchFamily="2" charset="-78"/>
            <a:cs typeface="Sakkal Majalla" pitchFamily="2" charset="-78"/>
          </a:endParaRPr>
        </a:p>
      </dsp:txBody>
      <dsp:txXfrm>
        <a:off x="3804513" y="702191"/>
        <a:ext cx="1255271" cy="12552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C49B-5D19-49CB-BAE2-AA814DB6BA02}">
      <dsp:nvSpPr>
        <dsp:cNvPr id="0" name=""/>
        <dsp:cNvSpPr/>
      </dsp:nvSpPr>
      <dsp:spPr>
        <a:xfrm>
          <a:off x="6316952" y="185274"/>
          <a:ext cx="3316315" cy="2040596"/>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التقييم</a:t>
          </a:r>
        </a:p>
      </dsp:txBody>
      <dsp:txXfrm>
        <a:off x="6802615" y="484112"/>
        <a:ext cx="2344989" cy="1442920"/>
      </dsp:txXfrm>
    </dsp:sp>
    <dsp:sp modelId="{C8308131-1489-423A-904C-B7D65B9A73A4}">
      <dsp:nvSpPr>
        <dsp:cNvPr id="0" name=""/>
        <dsp:cNvSpPr/>
      </dsp:nvSpPr>
      <dsp:spPr>
        <a:xfrm>
          <a:off x="7370278" y="2208688"/>
          <a:ext cx="1183545" cy="1183545"/>
        </a:xfrm>
        <a:prstGeom prst="mathPlus">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YE" sz="2100" kern="1200"/>
        </a:p>
      </dsp:txBody>
      <dsp:txXfrm>
        <a:off x="7527157" y="2661276"/>
        <a:ext cx="869787" cy="278369"/>
      </dsp:txXfrm>
    </dsp:sp>
    <dsp:sp modelId="{A206DAE1-03E3-427A-8657-E67D87933241}">
      <dsp:nvSpPr>
        <dsp:cNvPr id="0" name=""/>
        <dsp:cNvSpPr/>
      </dsp:nvSpPr>
      <dsp:spPr>
        <a:xfrm>
          <a:off x="6303893" y="3557930"/>
          <a:ext cx="3316315" cy="2040596"/>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المتابعة</a:t>
          </a:r>
        </a:p>
      </dsp:txBody>
      <dsp:txXfrm>
        <a:off x="6789556" y="3856768"/>
        <a:ext cx="2344989" cy="1442920"/>
      </dsp:txXfrm>
    </dsp:sp>
    <dsp:sp modelId="{40F3B440-A2BE-4A2D-A101-8C603B59155A}">
      <dsp:nvSpPr>
        <dsp:cNvPr id="0" name=""/>
        <dsp:cNvSpPr/>
      </dsp:nvSpPr>
      <dsp:spPr>
        <a:xfrm rot="10862838">
          <a:off x="5348281" y="2470384"/>
          <a:ext cx="649397" cy="759101"/>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endParaRPr lang="ar-YE" sz="3400" kern="1200"/>
        </a:p>
      </dsp:txBody>
      <dsp:txXfrm rot="10800000">
        <a:off x="5543084" y="2623984"/>
        <a:ext cx="454578" cy="455461"/>
      </dsp:txXfrm>
    </dsp:sp>
    <dsp:sp modelId="{EF316480-0C42-4DCE-BBF9-FC4367B35A25}">
      <dsp:nvSpPr>
        <dsp:cNvPr id="0" name=""/>
        <dsp:cNvSpPr/>
      </dsp:nvSpPr>
      <dsp:spPr>
        <a:xfrm>
          <a:off x="853828" y="1317519"/>
          <a:ext cx="4225707" cy="296588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بعد التدريب</a:t>
          </a:r>
        </a:p>
      </dsp:txBody>
      <dsp:txXfrm>
        <a:off x="1472668" y="1751863"/>
        <a:ext cx="2988027" cy="2097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AC78E-2076-4A65-AA41-61D2EDF483D4}">
      <dsp:nvSpPr>
        <dsp:cNvPr id="0" name=""/>
        <dsp:cNvSpPr/>
      </dsp:nvSpPr>
      <dsp:spPr>
        <a:xfrm>
          <a:off x="4804384" y="2142498"/>
          <a:ext cx="2051069" cy="2008925"/>
        </a:xfrm>
        <a:prstGeom prst="ellips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1">
            <a:lnSpc>
              <a:spcPct val="90000"/>
            </a:lnSpc>
            <a:spcBef>
              <a:spcPct val="0"/>
            </a:spcBef>
            <a:spcAft>
              <a:spcPct val="35000"/>
            </a:spcAft>
          </a:pPr>
          <a:r>
            <a:rPr lang="en-US" sz="2700" b="1" kern="1200" dirty="0"/>
            <a:t>Training programs</a:t>
          </a:r>
          <a:r>
            <a:rPr lang="ar-SA" sz="2700" b="1" kern="1200" dirty="0"/>
            <a:t> </a:t>
          </a:r>
        </a:p>
      </dsp:txBody>
      <dsp:txXfrm>
        <a:off x="5104756" y="2436698"/>
        <a:ext cx="1450325" cy="1420525"/>
      </dsp:txXfrm>
    </dsp:sp>
    <dsp:sp modelId="{92368E16-94C2-4AF5-B7B1-322CD41BF94A}">
      <dsp:nvSpPr>
        <dsp:cNvPr id="0" name=""/>
        <dsp:cNvSpPr/>
      </dsp:nvSpPr>
      <dsp:spPr>
        <a:xfrm rot="16269994">
          <a:off x="5673205" y="1948530"/>
          <a:ext cx="361692" cy="26718"/>
        </a:xfrm>
        <a:custGeom>
          <a:avLst/>
          <a:gdLst/>
          <a:ahLst/>
          <a:cxnLst/>
          <a:rect l="0" t="0" r="0" b="0"/>
          <a:pathLst>
            <a:path>
              <a:moveTo>
                <a:pt x="0" y="13359"/>
              </a:moveTo>
              <a:lnTo>
                <a:pt x="361692" y="133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5845008" y="1952847"/>
        <a:ext cx="18084" cy="18084"/>
      </dsp:txXfrm>
    </dsp:sp>
    <dsp:sp modelId="{EBD106D7-CCA3-465B-9B2A-5612541A2724}">
      <dsp:nvSpPr>
        <dsp:cNvPr id="0" name=""/>
        <dsp:cNvSpPr/>
      </dsp:nvSpPr>
      <dsp:spPr>
        <a:xfrm>
          <a:off x="4906857" y="-27690"/>
          <a:ext cx="1938579" cy="1808934"/>
        </a:xfrm>
        <a:prstGeom prst="ellips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b="1" kern="1200" dirty="0">
              <a:cs typeface="+mn-cs"/>
            </a:rPr>
            <a:t>Management and Leadership</a:t>
          </a:r>
          <a:endParaRPr lang="ar-SA" sz="1700" b="1" kern="1200" dirty="0">
            <a:cs typeface="+mn-cs"/>
          </a:endParaRPr>
        </a:p>
      </dsp:txBody>
      <dsp:txXfrm>
        <a:off x="5190755" y="237222"/>
        <a:ext cx="1370783" cy="1279110"/>
      </dsp:txXfrm>
    </dsp:sp>
    <dsp:sp modelId="{BE4CCEAE-5224-44B3-A0EB-73EA88CDF9A7}">
      <dsp:nvSpPr>
        <dsp:cNvPr id="0" name=""/>
        <dsp:cNvSpPr/>
      </dsp:nvSpPr>
      <dsp:spPr>
        <a:xfrm rot="21582504">
          <a:off x="6855433" y="3125760"/>
          <a:ext cx="1030425" cy="26718"/>
        </a:xfrm>
        <a:custGeom>
          <a:avLst/>
          <a:gdLst/>
          <a:ahLst/>
          <a:cxnLst/>
          <a:rect l="0" t="0" r="0" b="0"/>
          <a:pathLst>
            <a:path>
              <a:moveTo>
                <a:pt x="0" y="13359"/>
              </a:moveTo>
              <a:lnTo>
                <a:pt x="1030425" y="133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7344885" y="3113358"/>
        <a:ext cx="51521" cy="51521"/>
      </dsp:txXfrm>
    </dsp:sp>
    <dsp:sp modelId="{80992584-F7A6-4981-8E09-A7F98CD98AE8}">
      <dsp:nvSpPr>
        <dsp:cNvPr id="0" name=""/>
        <dsp:cNvSpPr/>
      </dsp:nvSpPr>
      <dsp:spPr>
        <a:xfrm>
          <a:off x="7885837" y="2227097"/>
          <a:ext cx="1938579" cy="1808934"/>
        </a:xfrm>
        <a:prstGeom prst="ellips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b="1" kern="1200" dirty="0"/>
            <a:t>Training</a:t>
          </a:r>
          <a:endParaRPr lang="ar-SA" sz="1700" b="1" kern="1200" dirty="0"/>
        </a:p>
      </dsp:txBody>
      <dsp:txXfrm>
        <a:off x="8169735" y="2492009"/>
        <a:ext cx="1370783" cy="1279110"/>
      </dsp:txXfrm>
    </dsp:sp>
    <dsp:sp modelId="{D0E60F52-AADA-4136-9041-C95545C26A0C}">
      <dsp:nvSpPr>
        <dsp:cNvPr id="0" name=""/>
        <dsp:cNvSpPr/>
      </dsp:nvSpPr>
      <dsp:spPr>
        <a:xfrm rot="5400000">
          <a:off x="5649292" y="4318691"/>
          <a:ext cx="361254" cy="26718"/>
        </a:xfrm>
        <a:custGeom>
          <a:avLst/>
          <a:gdLst/>
          <a:ahLst/>
          <a:cxnLst/>
          <a:rect l="0" t="0" r="0" b="0"/>
          <a:pathLst>
            <a:path>
              <a:moveTo>
                <a:pt x="0" y="13359"/>
              </a:moveTo>
              <a:lnTo>
                <a:pt x="361254" y="133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b="1" kern="1200"/>
        </a:p>
      </dsp:txBody>
      <dsp:txXfrm>
        <a:off x="5820887" y="4323019"/>
        <a:ext cx="18062" cy="18062"/>
      </dsp:txXfrm>
    </dsp:sp>
    <dsp:sp modelId="{E5CE9B42-9469-408C-B371-58FFEFDD8EFF}">
      <dsp:nvSpPr>
        <dsp:cNvPr id="0" name=""/>
        <dsp:cNvSpPr/>
      </dsp:nvSpPr>
      <dsp:spPr>
        <a:xfrm>
          <a:off x="4860629" y="4512677"/>
          <a:ext cx="1938579" cy="1808934"/>
        </a:xfrm>
        <a:prstGeom prst="ellipse">
          <a:avLst/>
        </a:prstGeom>
        <a:solidFill>
          <a:schemeClr val="accent6">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b="1" kern="1200" dirty="0"/>
            <a:t>Management skills</a:t>
          </a:r>
          <a:endParaRPr lang="ar-SA" sz="1700" b="1" kern="1200" dirty="0"/>
        </a:p>
      </dsp:txBody>
      <dsp:txXfrm>
        <a:off x="5144527" y="4777589"/>
        <a:ext cx="1370783" cy="1279110"/>
      </dsp:txXfrm>
    </dsp:sp>
    <dsp:sp modelId="{5F028915-30FE-4412-8CA5-A8EB8660477F}">
      <dsp:nvSpPr>
        <dsp:cNvPr id="0" name=""/>
        <dsp:cNvSpPr/>
      </dsp:nvSpPr>
      <dsp:spPr>
        <a:xfrm rot="10788228">
          <a:off x="3592288" y="3139188"/>
          <a:ext cx="1212105" cy="26718"/>
        </a:xfrm>
        <a:custGeom>
          <a:avLst/>
          <a:gdLst/>
          <a:ahLst/>
          <a:cxnLst/>
          <a:rect l="0" t="0" r="0" b="0"/>
          <a:pathLst>
            <a:path>
              <a:moveTo>
                <a:pt x="0" y="13359"/>
              </a:moveTo>
              <a:lnTo>
                <a:pt x="1212105" y="1335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rot="10800000">
        <a:off x="4168038" y="3122245"/>
        <a:ext cx="60605" cy="60605"/>
      </dsp:txXfrm>
    </dsp:sp>
    <dsp:sp modelId="{C8AE2F3D-FFB1-449B-B3D1-CE39DBF3A1FB}">
      <dsp:nvSpPr>
        <dsp:cNvPr id="0" name=""/>
        <dsp:cNvSpPr/>
      </dsp:nvSpPr>
      <dsp:spPr>
        <a:xfrm>
          <a:off x="1847181" y="2285053"/>
          <a:ext cx="1745115" cy="1745115"/>
        </a:xfrm>
        <a:prstGeom prst="ellipse">
          <a:avLst/>
        </a:prstGeom>
        <a:solidFill>
          <a:schemeClr val="accent6">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1">
            <a:lnSpc>
              <a:spcPct val="90000"/>
            </a:lnSpc>
            <a:spcBef>
              <a:spcPct val="0"/>
            </a:spcBef>
            <a:spcAft>
              <a:spcPct val="35000"/>
            </a:spcAft>
          </a:pPr>
          <a:r>
            <a:rPr lang="en-US" sz="1700" b="1" kern="1200" dirty="0">
              <a:cs typeface="+mn-cs"/>
            </a:rPr>
            <a:t>Human Resources</a:t>
          </a:r>
          <a:endParaRPr lang="ar-SA" sz="1700" b="1" kern="1200" dirty="0">
            <a:cs typeface="+mn-cs"/>
          </a:endParaRPr>
        </a:p>
      </dsp:txBody>
      <dsp:txXfrm>
        <a:off x="2102747" y="2540619"/>
        <a:ext cx="1233983" cy="123398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C49B-5D19-49CB-BAE2-AA814DB6BA02}">
      <dsp:nvSpPr>
        <dsp:cNvPr id="0" name=""/>
        <dsp:cNvSpPr/>
      </dsp:nvSpPr>
      <dsp:spPr>
        <a:xfrm>
          <a:off x="6316952" y="185274"/>
          <a:ext cx="3316315" cy="2040596"/>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en-US" sz="4000" kern="1200" dirty="0">
              <a:cs typeface="PT Bold Heading" panose="02010400000000000000" pitchFamily="2" charset="-78"/>
            </a:rPr>
            <a:t>Evaluation</a:t>
          </a:r>
          <a:endParaRPr lang="ar-YE" sz="4000" kern="1200" dirty="0">
            <a:cs typeface="PT Bold Heading" panose="02010400000000000000" pitchFamily="2" charset="-78"/>
          </a:endParaRPr>
        </a:p>
      </dsp:txBody>
      <dsp:txXfrm>
        <a:off x="6802615" y="484112"/>
        <a:ext cx="2344989" cy="1442920"/>
      </dsp:txXfrm>
    </dsp:sp>
    <dsp:sp modelId="{C8308131-1489-423A-904C-B7D65B9A73A4}">
      <dsp:nvSpPr>
        <dsp:cNvPr id="0" name=""/>
        <dsp:cNvSpPr/>
      </dsp:nvSpPr>
      <dsp:spPr>
        <a:xfrm>
          <a:off x="7370278" y="2208688"/>
          <a:ext cx="1183545" cy="1183545"/>
        </a:xfrm>
        <a:prstGeom prst="mathPlus">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YE" sz="2100" kern="1200"/>
        </a:p>
      </dsp:txBody>
      <dsp:txXfrm>
        <a:off x="7527157" y="2661276"/>
        <a:ext cx="869787" cy="278369"/>
      </dsp:txXfrm>
    </dsp:sp>
    <dsp:sp modelId="{A206DAE1-03E3-427A-8657-E67D87933241}">
      <dsp:nvSpPr>
        <dsp:cNvPr id="0" name=""/>
        <dsp:cNvSpPr/>
      </dsp:nvSpPr>
      <dsp:spPr>
        <a:xfrm>
          <a:off x="6303893" y="3557930"/>
          <a:ext cx="3316315" cy="2040596"/>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en-US" sz="4000" kern="1200" dirty="0">
              <a:cs typeface="PT Bold Heading" panose="02010400000000000000" pitchFamily="2" charset="-78"/>
            </a:rPr>
            <a:t>Follow-up</a:t>
          </a:r>
          <a:endParaRPr lang="ar-YE" sz="4000" kern="1200" dirty="0">
            <a:cs typeface="PT Bold Heading" panose="02010400000000000000" pitchFamily="2" charset="-78"/>
          </a:endParaRPr>
        </a:p>
      </dsp:txBody>
      <dsp:txXfrm>
        <a:off x="6789556" y="3856768"/>
        <a:ext cx="2344989" cy="1442920"/>
      </dsp:txXfrm>
    </dsp:sp>
    <dsp:sp modelId="{40F3B440-A2BE-4A2D-A101-8C603B59155A}">
      <dsp:nvSpPr>
        <dsp:cNvPr id="0" name=""/>
        <dsp:cNvSpPr/>
      </dsp:nvSpPr>
      <dsp:spPr>
        <a:xfrm rot="10862838">
          <a:off x="5348281" y="2470384"/>
          <a:ext cx="649397" cy="759101"/>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endParaRPr lang="ar-YE" sz="3400" kern="1200"/>
        </a:p>
      </dsp:txBody>
      <dsp:txXfrm rot="10800000">
        <a:off x="5543084" y="2623984"/>
        <a:ext cx="454578" cy="455461"/>
      </dsp:txXfrm>
    </dsp:sp>
    <dsp:sp modelId="{EF316480-0C42-4DCE-BBF9-FC4367B35A25}">
      <dsp:nvSpPr>
        <dsp:cNvPr id="0" name=""/>
        <dsp:cNvSpPr/>
      </dsp:nvSpPr>
      <dsp:spPr>
        <a:xfrm>
          <a:off x="853828" y="1317519"/>
          <a:ext cx="4225707" cy="296588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en-US" sz="4000" kern="1200" dirty="0">
              <a:cs typeface="PT Bold Heading" panose="02010400000000000000" pitchFamily="2" charset="-78"/>
            </a:rPr>
            <a:t>After training</a:t>
          </a:r>
          <a:endParaRPr lang="ar-YE" sz="4000" kern="1200" dirty="0">
            <a:cs typeface="PT Bold Heading" panose="02010400000000000000" pitchFamily="2" charset="-78"/>
          </a:endParaRPr>
        </a:p>
      </dsp:txBody>
      <dsp:txXfrm>
        <a:off x="1472668" y="1751863"/>
        <a:ext cx="2988027" cy="20971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7733D-B9B6-4868-9C0E-0303AACB3052}">
      <dsp:nvSpPr>
        <dsp:cNvPr id="0" name=""/>
        <dsp:cNvSpPr/>
      </dsp:nvSpPr>
      <dsp:spPr>
        <a:xfrm>
          <a:off x="4585252" y="2360645"/>
          <a:ext cx="2646941" cy="1791803"/>
        </a:xfrm>
        <a:prstGeom prst="ellips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التسويق</a:t>
          </a:r>
        </a:p>
      </dsp:txBody>
      <dsp:txXfrm>
        <a:off x="4972888" y="2623048"/>
        <a:ext cx="1871669" cy="1266997"/>
      </dsp:txXfrm>
    </dsp:sp>
    <dsp:sp modelId="{38A30E72-9359-42EA-9859-E4BE38AB5AC6}">
      <dsp:nvSpPr>
        <dsp:cNvPr id="0" name=""/>
        <dsp:cNvSpPr/>
      </dsp:nvSpPr>
      <dsp:spPr>
        <a:xfrm rot="16200000">
          <a:off x="5637688" y="2075745"/>
          <a:ext cx="542070" cy="27730"/>
        </a:xfrm>
        <a:custGeom>
          <a:avLst/>
          <a:gdLst/>
          <a:ahLst/>
          <a:cxnLst/>
          <a:rect l="0" t="0" r="0" b="0"/>
          <a:pathLst>
            <a:path>
              <a:moveTo>
                <a:pt x="0" y="13865"/>
              </a:moveTo>
              <a:lnTo>
                <a:pt x="542070"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5895171" y="2076059"/>
        <a:ext cx="27103" cy="27103"/>
      </dsp:txXfrm>
    </dsp:sp>
    <dsp:sp modelId="{2923D6DF-8F09-4F6C-A502-3C50F4AB2550}">
      <dsp:nvSpPr>
        <dsp:cNvPr id="0" name=""/>
        <dsp:cNvSpPr/>
      </dsp:nvSpPr>
      <dsp:spPr>
        <a:xfrm>
          <a:off x="4280449" y="26772"/>
          <a:ext cx="3256548" cy="179180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اسمك ماركة</a:t>
          </a:r>
        </a:p>
      </dsp:txBody>
      <dsp:txXfrm>
        <a:off x="4757359" y="289175"/>
        <a:ext cx="2302728" cy="1266997"/>
      </dsp:txXfrm>
    </dsp:sp>
    <dsp:sp modelId="{28A0C8FA-A537-4550-B23E-691EBCDE0C27}">
      <dsp:nvSpPr>
        <dsp:cNvPr id="0" name=""/>
        <dsp:cNvSpPr/>
      </dsp:nvSpPr>
      <dsp:spPr>
        <a:xfrm>
          <a:off x="7232193" y="3242682"/>
          <a:ext cx="482588" cy="27730"/>
        </a:xfrm>
        <a:custGeom>
          <a:avLst/>
          <a:gdLst/>
          <a:ahLst/>
          <a:cxnLst/>
          <a:rect l="0" t="0" r="0" b="0"/>
          <a:pathLst>
            <a:path>
              <a:moveTo>
                <a:pt x="0" y="13865"/>
              </a:moveTo>
              <a:lnTo>
                <a:pt x="482588"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7461423" y="3244482"/>
        <a:ext cx="24129" cy="24129"/>
      </dsp:txXfrm>
    </dsp:sp>
    <dsp:sp modelId="{F53F16C3-8EA9-491D-B442-EEC8371A6B7B}">
      <dsp:nvSpPr>
        <dsp:cNvPr id="0" name=""/>
        <dsp:cNvSpPr/>
      </dsp:nvSpPr>
      <dsp:spPr>
        <a:xfrm>
          <a:off x="7714782" y="2360645"/>
          <a:ext cx="3397670" cy="1791803"/>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التكنولوجيا</a:t>
          </a:r>
        </a:p>
      </dsp:txBody>
      <dsp:txXfrm>
        <a:off x="8212359" y="2623048"/>
        <a:ext cx="2402516" cy="1266997"/>
      </dsp:txXfrm>
    </dsp:sp>
    <dsp:sp modelId="{049E4DC2-F39A-46E6-948A-3015D5838A81}">
      <dsp:nvSpPr>
        <dsp:cNvPr id="0" name=""/>
        <dsp:cNvSpPr/>
      </dsp:nvSpPr>
      <dsp:spPr>
        <a:xfrm rot="5400000">
          <a:off x="5637688" y="4409618"/>
          <a:ext cx="542070" cy="27730"/>
        </a:xfrm>
        <a:custGeom>
          <a:avLst/>
          <a:gdLst/>
          <a:ahLst/>
          <a:cxnLst/>
          <a:rect l="0" t="0" r="0" b="0"/>
          <a:pathLst>
            <a:path>
              <a:moveTo>
                <a:pt x="0" y="13865"/>
              </a:moveTo>
              <a:lnTo>
                <a:pt x="542070"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5895171" y="4409932"/>
        <a:ext cx="27103" cy="27103"/>
      </dsp:txXfrm>
    </dsp:sp>
    <dsp:sp modelId="{901A3954-5BBE-4E69-9497-B3CB8EA3E191}">
      <dsp:nvSpPr>
        <dsp:cNvPr id="0" name=""/>
        <dsp:cNvSpPr/>
      </dsp:nvSpPr>
      <dsp:spPr>
        <a:xfrm>
          <a:off x="4411582" y="4694519"/>
          <a:ext cx="2994282" cy="179180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العلاقات</a:t>
          </a:r>
        </a:p>
      </dsp:txBody>
      <dsp:txXfrm>
        <a:off x="4850084" y="4956922"/>
        <a:ext cx="2117278" cy="1266997"/>
      </dsp:txXfrm>
    </dsp:sp>
    <dsp:sp modelId="{368EA979-4449-425E-B5E0-91C7D6E72BC3}">
      <dsp:nvSpPr>
        <dsp:cNvPr id="0" name=""/>
        <dsp:cNvSpPr/>
      </dsp:nvSpPr>
      <dsp:spPr>
        <a:xfrm rot="10800000">
          <a:off x="4128991" y="3242682"/>
          <a:ext cx="456261" cy="27730"/>
        </a:xfrm>
        <a:custGeom>
          <a:avLst/>
          <a:gdLst/>
          <a:ahLst/>
          <a:cxnLst/>
          <a:rect l="0" t="0" r="0" b="0"/>
          <a:pathLst>
            <a:path>
              <a:moveTo>
                <a:pt x="0" y="13865"/>
              </a:moveTo>
              <a:lnTo>
                <a:pt x="456261"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rot="10800000">
        <a:off x="4345715" y="3245140"/>
        <a:ext cx="22813" cy="22813"/>
      </dsp:txXfrm>
    </dsp:sp>
    <dsp:sp modelId="{DB9FAC75-C515-4F6D-92E6-FA5E71CAC42E}">
      <dsp:nvSpPr>
        <dsp:cNvPr id="0" name=""/>
        <dsp:cNvSpPr/>
      </dsp:nvSpPr>
      <dsp:spPr>
        <a:xfrm>
          <a:off x="357478" y="2360645"/>
          <a:ext cx="3771512" cy="1791803"/>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ar-YE" sz="4000" kern="1200" dirty="0">
              <a:cs typeface="PT Bold Heading" panose="02010400000000000000" pitchFamily="2" charset="-78"/>
            </a:rPr>
            <a:t>صفات المدرب</a:t>
          </a:r>
        </a:p>
      </dsp:txBody>
      <dsp:txXfrm>
        <a:off x="909803" y="2623048"/>
        <a:ext cx="2666862" cy="126699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7733D-B9B6-4868-9C0E-0303AACB3052}">
      <dsp:nvSpPr>
        <dsp:cNvPr id="0" name=""/>
        <dsp:cNvSpPr/>
      </dsp:nvSpPr>
      <dsp:spPr>
        <a:xfrm>
          <a:off x="4585252" y="2360645"/>
          <a:ext cx="2646941" cy="1791803"/>
        </a:xfrm>
        <a:prstGeom prst="ellips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en-US" sz="3200" kern="1200" dirty="0">
              <a:latin typeface="Rockwell Condensed" panose="02060603050405020104" pitchFamily="18" charset="0"/>
              <a:cs typeface="PT Bold Heading" panose="02010400000000000000" pitchFamily="2" charset="-78"/>
            </a:rPr>
            <a:t>Marketing</a:t>
          </a:r>
          <a:endParaRPr lang="ar-YE" sz="3200" kern="1200" dirty="0">
            <a:latin typeface="Rockwell Condensed" panose="02060603050405020104" pitchFamily="18" charset="0"/>
            <a:cs typeface="PT Bold Heading" panose="02010400000000000000" pitchFamily="2" charset="-78"/>
          </a:endParaRPr>
        </a:p>
      </dsp:txBody>
      <dsp:txXfrm>
        <a:off x="4972888" y="2623048"/>
        <a:ext cx="1871669" cy="1266997"/>
      </dsp:txXfrm>
    </dsp:sp>
    <dsp:sp modelId="{38A30E72-9359-42EA-9859-E4BE38AB5AC6}">
      <dsp:nvSpPr>
        <dsp:cNvPr id="0" name=""/>
        <dsp:cNvSpPr/>
      </dsp:nvSpPr>
      <dsp:spPr>
        <a:xfrm rot="16200000">
          <a:off x="5637688" y="2075745"/>
          <a:ext cx="542070" cy="27730"/>
        </a:xfrm>
        <a:custGeom>
          <a:avLst/>
          <a:gdLst/>
          <a:ahLst/>
          <a:cxnLst/>
          <a:rect l="0" t="0" r="0" b="0"/>
          <a:pathLst>
            <a:path>
              <a:moveTo>
                <a:pt x="0" y="13865"/>
              </a:moveTo>
              <a:lnTo>
                <a:pt x="542070"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5895171" y="2076059"/>
        <a:ext cx="27103" cy="27103"/>
      </dsp:txXfrm>
    </dsp:sp>
    <dsp:sp modelId="{2923D6DF-8F09-4F6C-A502-3C50F4AB2550}">
      <dsp:nvSpPr>
        <dsp:cNvPr id="0" name=""/>
        <dsp:cNvSpPr/>
      </dsp:nvSpPr>
      <dsp:spPr>
        <a:xfrm>
          <a:off x="4280449" y="26772"/>
          <a:ext cx="3256548" cy="179180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en-US" sz="3200" kern="1200" dirty="0">
              <a:latin typeface="Rockwell Condensed" panose="02060603050405020104" pitchFamily="18" charset="0"/>
              <a:cs typeface="PT Bold Heading" panose="02010400000000000000" pitchFamily="2" charset="-78"/>
            </a:rPr>
            <a:t>Your name is a brand</a:t>
          </a:r>
          <a:endParaRPr lang="ar-YE" sz="3200" kern="1200" dirty="0">
            <a:latin typeface="Rockwell Condensed" panose="02060603050405020104" pitchFamily="18" charset="0"/>
            <a:cs typeface="PT Bold Heading" panose="02010400000000000000" pitchFamily="2" charset="-78"/>
          </a:endParaRPr>
        </a:p>
      </dsp:txBody>
      <dsp:txXfrm>
        <a:off x="4757359" y="289175"/>
        <a:ext cx="2302728" cy="1266997"/>
      </dsp:txXfrm>
    </dsp:sp>
    <dsp:sp modelId="{28A0C8FA-A537-4550-B23E-691EBCDE0C27}">
      <dsp:nvSpPr>
        <dsp:cNvPr id="0" name=""/>
        <dsp:cNvSpPr/>
      </dsp:nvSpPr>
      <dsp:spPr>
        <a:xfrm>
          <a:off x="7232193" y="3242682"/>
          <a:ext cx="482588" cy="27730"/>
        </a:xfrm>
        <a:custGeom>
          <a:avLst/>
          <a:gdLst/>
          <a:ahLst/>
          <a:cxnLst/>
          <a:rect l="0" t="0" r="0" b="0"/>
          <a:pathLst>
            <a:path>
              <a:moveTo>
                <a:pt x="0" y="13865"/>
              </a:moveTo>
              <a:lnTo>
                <a:pt x="482588"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7461423" y="3244482"/>
        <a:ext cx="24129" cy="24129"/>
      </dsp:txXfrm>
    </dsp:sp>
    <dsp:sp modelId="{F53F16C3-8EA9-491D-B442-EEC8371A6B7B}">
      <dsp:nvSpPr>
        <dsp:cNvPr id="0" name=""/>
        <dsp:cNvSpPr/>
      </dsp:nvSpPr>
      <dsp:spPr>
        <a:xfrm>
          <a:off x="7714782" y="2360645"/>
          <a:ext cx="3397670" cy="1791803"/>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en-US" sz="4000" kern="1200" dirty="0">
              <a:latin typeface="Rockwell Condensed" panose="02060603050405020104" pitchFamily="18" charset="0"/>
              <a:cs typeface="PT Bold Heading" panose="02010400000000000000" pitchFamily="2" charset="-78"/>
            </a:rPr>
            <a:t>Technology</a:t>
          </a:r>
          <a:endParaRPr lang="ar-YE" sz="4000" kern="1200" dirty="0">
            <a:latin typeface="Rockwell Condensed" panose="02060603050405020104" pitchFamily="18" charset="0"/>
            <a:cs typeface="PT Bold Heading" panose="02010400000000000000" pitchFamily="2" charset="-78"/>
          </a:endParaRPr>
        </a:p>
      </dsp:txBody>
      <dsp:txXfrm>
        <a:off x="8212359" y="2623048"/>
        <a:ext cx="2402516" cy="1266997"/>
      </dsp:txXfrm>
    </dsp:sp>
    <dsp:sp modelId="{049E4DC2-F39A-46E6-948A-3015D5838A81}">
      <dsp:nvSpPr>
        <dsp:cNvPr id="0" name=""/>
        <dsp:cNvSpPr/>
      </dsp:nvSpPr>
      <dsp:spPr>
        <a:xfrm rot="5400000">
          <a:off x="5637688" y="4409618"/>
          <a:ext cx="542070" cy="27730"/>
        </a:xfrm>
        <a:custGeom>
          <a:avLst/>
          <a:gdLst/>
          <a:ahLst/>
          <a:cxnLst/>
          <a:rect l="0" t="0" r="0" b="0"/>
          <a:pathLst>
            <a:path>
              <a:moveTo>
                <a:pt x="0" y="13865"/>
              </a:moveTo>
              <a:lnTo>
                <a:pt x="542070"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a:off x="5895171" y="4409932"/>
        <a:ext cx="27103" cy="27103"/>
      </dsp:txXfrm>
    </dsp:sp>
    <dsp:sp modelId="{901A3954-5BBE-4E69-9497-B3CB8EA3E191}">
      <dsp:nvSpPr>
        <dsp:cNvPr id="0" name=""/>
        <dsp:cNvSpPr/>
      </dsp:nvSpPr>
      <dsp:spPr>
        <a:xfrm>
          <a:off x="4411582" y="4694519"/>
          <a:ext cx="2994282" cy="1791803"/>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en-US" sz="3600" kern="1200" dirty="0">
              <a:latin typeface="Rockwell Condensed" panose="02060603050405020104" pitchFamily="18" charset="0"/>
              <a:cs typeface="PT Bold Heading" panose="02010400000000000000" pitchFamily="2" charset="-78"/>
            </a:rPr>
            <a:t>Relationships</a:t>
          </a:r>
          <a:endParaRPr lang="ar-YE" sz="3600" kern="1200" dirty="0">
            <a:latin typeface="Rockwell Condensed" panose="02060603050405020104" pitchFamily="18" charset="0"/>
            <a:cs typeface="PT Bold Heading" panose="02010400000000000000" pitchFamily="2" charset="-78"/>
          </a:endParaRPr>
        </a:p>
      </dsp:txBody>
      <dsp:txXfrm>
        <a:off x="4850084" y="4956922"/>
        <a:ext cx="2117278" cy="1266997"/>
      </dsp:txXfrm>
    </dsp:sp>
    <dsp:sp modelId="{368EA979-4449-425E-B5E0-91C7D6E72BC3}">
      <dsp:nvSpPr>
        <dsp:cNvPr id="0" name=""/>
        <dsp:cNvSpPr/>
      </dsp:nvSpPr>
      <dsp:spPr>
        <a:xfrm rot="10800000">
          <a:off x="4128991" y="3242682"/>
          <a:ext cx="456261" cy="27730"/>
        </a:xfrm>
        <a:custGeom>
          <a:avLst/>
          <a:gdLst/>
          <a:ahLst/>
          <a:cxnLst/>
          <a:rect l="0" t="0" r="0" b="0"/>
          <a:pathLst>
            <a:path>
              <a:moveTo>
                <a:pt x="0" y="13865"/>
              </a:moveTo>
              <a:lnTo>
                <a:pt x="456261" y="13865"/>
              </a:lnTo>
            </a:path>
          </a:pathLst>
        </a:custGeom>
        <a:noFill/>
        <a:ln w="19050" cap="rnd" cmpd="sng" algn="ctr">
          <a:solidFill>
            <a:schemeClr val="accent5">
              <a:lumMod val="40000"/>
              <a:lumOff val="6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YE" sz="500" kern="1200"/>
        </a:p>
      </dsp:txBody>
      <dsp:txXfrm rot="10800000">
        <a:off x="4345715" y="3245140"/>
        <a:ext cx="22813" cy="22813"/>
      </dsp:txXfrm>
    </dsp:sp>
    <dsp:sp modelId="{DB9FAC75-C515-4F6D-92E6-FA5E71CAC42E}">
      <dsp:nvSpPr>
        <dsp:cNvPr id="0" name=""/>
        <dsp:cNvSpPr/>
      </dsp:nvSpPr>
      <dsp:spPr>
        <a:xfrm>
          <a:off x="357478" y="2360645"/>
          <a:ext cx="3771512" cy="1791803"/>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rtl="1">
            <a:lnSpc>
              <a:spcPct val="90000"/>
            </a:lnSpc>
            <a:spcBef>
              <a:spcPct val="0"/>
            </a:spcBef>
            <a:spcAft>
              <a:spcPct val="35000"/>
            </a:spcAft>
          </a:pPr>
          <a:r>
            <a:rPr lang="en-US" sz="4000" kern="1200" dirty="0">
              <a:latin typeface="Rockwell Condensed" panose="02060603050405020104" pitchFamily="18" charset="0"/>
              <a:cs typeface="PT Bold Heading" panose="02010400000000000000" pitchFamily="2" charset="-78"/>
            </a:rPr>
            <a:t>Coach qualities</a:t>
          </a:r>
          <a:endParaRPr lang="ar-YE" sz="4000" kern="1200" dirty="0">
            <a:latin typeface="Rockwell Condensed" panose="02060603050405020104" pitchFamily="18" charset="0"/>
            <a:cs typeface="PT Bold Heading" panose="02010400000000000000" pitchFamily="2" charset="-78"/>
          </a:endParaRPr>
        </a:p>
      </dsp:txBody>
      <dsp:txXfrm>
        <a:off x="909803" y="2623048"/>
        <a:ext cx="2666862" cy="12669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B3CE-28B7-4BA7-8F77-9456DA38A27D}">
      <dsp:nvSpPr>
        <dsp:cNvPr id="0" name=""/>
        <dsp:cNvSpPr/>
      </dsp:nvSpPr>
      <dsp:spPr>
        <a:xfrm>
          <a:off x="607138" y="3042"/>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اكتساب مهارات إدارة الاعمال الضرورية والإلمام بكل أسسها ومفاهيمها الرئيسية</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607138" y="3042"/>
        <a:ext cx="8574305" cy="684195"/>
      </dsp:txXfrm>
    </dsp:sp>
    <dsp:sp modelId="{86B431BD-7E99-42D8-82EF-4B61C4E09B49}">
      <dsp:nvSpPr>
        <dsp:cNvPr id="0" name=""/>
        <dsp:cNvSpPr/>
      </dsp:nvSpPr>
      <dsp:spPr>
        <a:xfrm>
          <a:off x="9198092" y="3042"/>
          <a:ext cx="684195" cy="684195"/>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1F5DF-1C54-4CA2-B066-0DE69094FC87}">
      <dsp:nvSpPr>
        <dsp:cNvPr id="0" name=""/>
        <dsp:cNvSpPr/>
      </dsp:nvSpPr>
      <dsp:spPr>
        <a:xfrm>
          <a:off x="607138" y="891476"/>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زيادة الثقة بالنفس من خلال الإلمام التام بمجال إدارة الاعمال</a:t>
          </a:r>
          <a:r>
            <a:rPr lang="ar-YE" sz="2300" b="1" kern="1200" dirty="0">
              <a:solidFill>
                <a:srgbClr val="000000"/>
              </a:solidFill>
              <a:latin typeface="Arial" panose="020B0604020202020204" pitchFamily="34" charset="0"/>
              <a:ea typeface="+mn-ea"/>
              <a:cs typeface="Arial" panose="020B0604020202020204" pitchFamily="34" charset="0"/>
            </a:rPr>
            <a:t>.</a:t>
          </a:r>
          <a:r>
            <a:rPr lang="ar-SA" sz="2300" b="1" kern="1200" dirty="0">
              <a:solidFill>
                <a:srgbClr val="000000"/>
              </a:solidFill>
              <a:latin typeface="Arial" panose="020B0604020202020204" pitchFamily="34" charset="0"/>
              <a:ea typeface="+mn-ea"/>
              <a:cs typeface="Arial" panose="020B0604020202020204" pitchFamily="34" charset="0"/>
            </a:rPr>
            <a:t> </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607138" y="891476"/>
        <a:ext cx="8574305" cy="684195"/>
      </dsp:txXfrm>
    </dsp:sp>
    <dsp:sp modelId="{A183FE71-103F-41FE-B653-EDE735B868CA}">
      <dsp:nvSpPr>
        <dsp:cNvPr id="0" name=""/>
        <dsp:cNvSpPr/>
      </dsp:nvSpPr>
      <dsp:spPr>
        <a:xfrm>
          <a:off x="9198092" y="891476"/>
          <a:ext cx="684195" cy="684195"/>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BE5DB-B918-448D-B331-033869BBD1BC}">
      <dsp:nvSpPr>
        <dsp:cNvPr id="0" name=""/>
        <dsp:cNvSpPr/>
      </dsp:nvSpPr>
      <dsp:spPr>
        <a:xfrm>
          <a:off x="607138" y="1779909"/>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تحسين المستقبل الوظيفي للمشاركين وامتلاك الرضى الشخصي</a:t>
          </a:r>
          <a:r>
            <a:rPr lang="ar-YE" sz="2300" b="1" kern="1200" dirty="0">
              <a:solidFill>
                <a:srgbClr val="000000"/>
              </a:solidFill>
              <a:latin typeface="Arial" panose="020B0604020202020204" pitchFamily="34" charset="0"/>
              <a:ea typeface="+mn-ea"/>
              <a:cs typeface="Arial" panose="020B0604020202020204" pitchFamily="34" charset="0"/>
            </a:rPr>
            <a:t>.</a:t>
          </a:r>
          <a:r>
            <a:rPr lang="ar-SA" sz="2300" b="1" kern="1200" dirty="0">
              <a:solidFill>
                <a:srgbClr val="000000"/>
              </a:solidFill>
              <a:latin typeface="Arial" panose="020B0604020202020204" pitchFamily="34" charset="0"/>
              <a:ea typeface="+mn-ea"/>
              <a:cs typeface="Arial" panose="020B0604020202020204" pitchFamily="34" charset="0"/>
            </a:rPr>
            <a:t> </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607138" y="1779909"/>
        <a:ext cx="8574305" cy="684195"/>
      </dsp:txXfrm>
    </dsp:sp>
    <dsp:sp modelId="{8BB480BF-C92D-4AAC-BFCD-FCA0F38C96CF}">
      <dsp:nvSpPr>
        <dsp:cNvPr id="0" name=""/>
        <dsp:cNvSpPr/>
      </dsp:nvSpPr>
      <dsp:spPr>
        <a:xfrm>
          <a:off x="9198092" y="1779909"/>
          <a:ext cx="684195" cy="684195"/>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38DA3-0361-4D98-986F-9B42CF67999C}">
      <dsp:nvSpPr>
        <dsp:cNvPr id="0" name=""/>
        <dsp:cNvSpPr/>
      </dsp:nvSpPr>
      <dsp:spPr>
        <a:xfrm>
          <a:off x="607138" y="2668343"/>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القدرة على تسيير مشروع خاص بنجاح</a:t>
          </a:r>
          <a:r>
            <a:rPr lang="ar-YE" sz="2300" b="1" kern="1200" dirty="0">
              <a:solidFill>
                <a:srgbClr val="000000"/>
              </a:solidFill>
              <a:latin typeface="Arial" panose="020B0604020202020204" pitchFamily="34" charset="0"/>
              <a:ea typeface="+mn-ea"/>
              <a:cs typeface="Arial" panose="020B0604020202020204" pitchFamily="34" charset="0"/>
            </a:rPr>
            <a:t>.</a:t>
          </a:r>
        </a:p>
      </dsp:txBody>
      <dsp:txXfrm>
        <a:off x="607138" y="2668343"/>
        <a:ext cx="8574305" cy="684195"/>
      </dsp:txXfrm>
    </dsp:sp>
    <dsp:sp modelId="{923D0DCB-0808-403C-BF23-54E7E934745F}">
      <dsp:nvSpPr>
        <dsp:cNvPr id="0" name=""/>
        <dsp:cNvSpPr/>
      </dsp:nvSpPr>
      <dsp:spPr>
        <a:xfrm>
          <a:off x="9198092" y="2668343"/>
          <a:ext cx="684195" cy="684195"/>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928A4-BC5E-4A0E-8A15-C1E9E7786870}">
      <dsp:nvSpPr>
        <dsp:cNvPr id="0" name=""/>
        <dsp:cNvSpPr/>
      </dsp:nvSpPr>
      <dsp:spPr>
        <a:xfrm>
          <a:off x="607138" y="3556776"/>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القدرة على تطبيق المفاهيم والمبادئ العلمية في المجالات الملائمة</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607138" y="3556776"/>
        <a:ext cx="8574305" cy="684195"/>
      </dsp:txXfrm>
    </dsp:sp>
    <dsp:sp modelId="{A91FE6FA-5585-4133-A09E-378F6816912F}">
      <dsp:nvSpPr>
        <dsp:cNvPr id="0" name=""/>
        <dsp:cNvSpPr/>
      </dsp:nvSpPr>
      <dsp:spPr>
        <a:xfrm>
          <a:off x="9198092" y="3556776"/>
          <a:ext cx="684195" cy="684195"/>
        </a:xfrm>
        <a:prstGeom prst="ellipse">
          <a:avLst/>
        </a:prstGeom>
        <a:solidFill>
          <a:schemeClr val="accent6">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E7F46-83AB-4687-9E78-6D2258B07704}">
      <dsp:nvSpPr>
        <dsp:cNvPr id="0" name=""/>
        <dsp:cNvSpPr/>
      </dsp:nvSpPr>
      <dsp:spPr>
        <a:xfrm>
          <a:off x="607138" y="4445210"/>
          <a:ext cx="8745354" cy="684195"/>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301711" bIns="87630" numCol="1" spcCol="1270" anchor="ctr" anchorCtr="0">
          <a:noAutofit/>
        </a:bodyPr>
        <a:lstStyle/>
        <a:p>
          <a:pPr lvl="0" algn="r" defTabSz="1022350" rtl="1">
            <a:lnSpc>
              <a:spcPct val="90000"/>
            </a:lnSpc>
            <a:spcBef>
              <a:spcPct val="0"/>
            </a:spcBef>
            <a:spcAft>
              <a:spcPct val="35000"/>
            </a:spcAft>
          </a:pPr>
          <a:r>
            <a:rPr lang="ar-SA" sz="2300" b="1" kern="1200" dirty="0">
              <a:solidFill>
                <a:srgbClr val="000000"/>
              </a:solidFill>
              <a:latin typeface="Arial" panose="020B0604020202020204" pitchFamily="34" charset="0"/>
              <a:ea typeface="+mn-ea"/>
              <a:cs typeface="Arial" panose="020B0604020202020204" pitchFamily="34" charset="0"/>
            </a:rPr>
            <a:t>تأهيل المشاركين للعمل في إدارة الاعمال بأسلوب مهني</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607138" y="4445210"/>
        <a:ext cx="8574305" cy="684195"/>
      </dsp:txXfrm>
    </dsp:sp>
    <dsp:sp modelId="{9BE5BB5B-AF1B-4294-B322-840C23F869ED}">
      <dsp:nvSpPr>
        <dsp:cNvPr id="0" name=""/>
        <dsp:cNvSpPr/>
      </dsp:nvSpPr>
      <dsp:spPr>
        <a:xfrm>
          <a:off x="9198092" y="4445210"/>
          <a:ext cx="684195" cy="684195"/>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B3CE-28B7-4BA7-8F77-9456DA38A27D}">
      <dsp:nvSpPr>
        <dsp:cNvPr id="0" name=""/>
        <dsp:cNvSpPr/>
      </dsp:nvSpPr>
      <dsp:spPr>
        <a:xfrm>
          <a:off x="462668" y="3975"/>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Acquire the necessary business management skills and master all its basic foundations and main concepts</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462668" y="3975"/>
        <a:ext cx="6475817" cy="754229"/>
      </dsp:txXfrm>
    </dsp:sp>
    <dsp:sp modelId="{86B431BD-7E99-42D8-82EF-4B61C4E09B49}">
      <dsp:nvSpPr>
        <dsp:cNvPr id="0" name=""/>
        <dsp:cNvSpPr/>
      </dsp:nvSpPr>
      <dsp:spPr>
        <a:xfrm>
          <a:off x="6892962" y="3975"/>
          <a:ext cx="754229" cy="754229"/>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1F5DF-1C54-4CA2-B066-0DE69094FC87}">
      <dsp:nvSpPr>
        <dsp:cNvPr id="0" name=""/>
        <dsp:cNvSpPr/>
      </dsp:nvSpPr>
      <dsp:spPr>
        <a:xfrm>
          <a:off x="440716" y="950705"/>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Increase self-confidence through full knowledge of the field of business administration</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440716" y="950705"/>
        <a:ext cx="6475817" cy="754229"/>
      </dsp:txXfrm>
    </dsp:sp>
    <dsp:sp modelId="{A183FE71-103F-41FE-B653-EDE735B868CA}">
      <dsp:nvSpPr>
        <dsp:cNvPr id="0" name=""/>
        <dsp:cNvSpPr/>
      </dsp:nvSpPr>
      <dsp:spPr>
        <a:xfrm>
          <a:off x="6892962" y="983348"/>
          <a:ext cx="754229" cy="754229"/>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BE5DB-B918-448D-B331-033869BBD1BC}">
      <dsp:nvSpPr>
        <dsp:cNvPr id="0" name=""/>
        <dsp:cNvSpPr/>
      </dsp:nvSpPr>
      <dsp:spPr>
        <a:xfrm>
          <a:off x="462668" y="1962720"/>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Improving participants' career prospects and personal satisfaction</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462668" y="1962720"/>
        <a:ext cx="6475817" cy="754229"/>
      </dsp:txXfrm>
    </dsp:sp>
    <dsp:sp modelId="{8BB480BF-C92D-4AAC-BFCD-FCA0F38C96CF}">
      <dsp:nvSpPr>
        <dsp:cNvPr id="0" name=""/>
        <dsp:cNvSpPr/>
      </dsp:nvSpPr>
      <dsp:spPr>
        <a:xfrm>
          <a:off x="6892962" y="1962720"/>
          <a:ext cx="754229" cy="754229"/>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38DA3-0361-4D98-986F-9B42CF67999C}">
      <dsp:nvSpPr>
        <dsp:cNvPr id="0" name=""/>
        <dsp:cNvSpPr/>
      </dsp:nvSpPr>
      <dsp:spPr>
        <a:xfrm>
          <a:off x="462668" y="2942093"/>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Ability to successfully manage a private project.</a:t>
          </a:r>
          <a:endParaRPr lang="ar-YE" sz="2000" b="1" kern="1200" dirty="0">
            <a:solidFill>
              <a:srgbClr val="000000"/>
            </a:solidFill>
            <a:latin typeface="Arial" panose="020B0604020202020204" pitchFamily="34" charset="0"/>
            <a:ea typeface="+mn-ea"/>
            <a:cs typeface="Arial" panose="020B0604020202020204" pitchFamily="34" charset="0"/>
          </a:endParaRPr>
        </a:p>
      </dsp:txBody>
      <dsp:txXfrm>
        <a:off x="462668" y="2942093"/>
        <a:ext cx="6475817" cy="754229"/>
      </dsp:txXfrm>
    </dsp:sp>
    <dsp:sp modelId="{923D0DCB-0808-403C-BF23-54E7E934745F}">
      <dsp:nvSpPr>
        <dsp:cNvPr id="0" name=""/>
        <dsp:cNvSpPr/>
      </dsp:nvSpPr>
      <dsp:spPr>
        <a:xfrm>
          <a:off x="6892962" y="2942093"/>
          <a:ext cx="754229" cy="754229"/>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928A4-BC5E-4A0E-8A15-C1E9E7786870}">
      <dsp:nvSpPr>
        <dsp:cNvPr id="0" name=""/>
        <dsp:cNvSpPr/>
      </dsp:nvSpPr>
      <dsp:spPr>
        <a:xfrm>
          <a:off x="517489" y="3910590"/>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The ability to apply scientific concepts and</a:t>
          </a:r>
          <a:r>
            <a:rPr lang="en-US" sz="2300" b="1" kern="1200" dirty="0">
              <a:solidFill>
                <a:srgbClr val="000000"/>
              </a:solidFill>
              <a:latin typeface="Arial" panose="020B0604020202020204" pitchFamily="34" charset="0"/>
              <a:ea typeface="+mn-ea"/>
              <a:cs typeface="Arial" panose="020B0604020202020204" pitchFamily="34" charset="0"/>
            </a:rPr>
            <a:t> </a:t>
          </a:r>
          <a:r>
            <a:rPr lang="en-US" sz="2000" b="1" kern="1200" dirty="0">
              <a:solidFill>
                <a:srgbClr val="000000"/>
              </a:solidFill>
              <a:latin typeface="Arial" panose="020B0604020202020204" pitchFamily="34" charset="0"/>
              <a:ea typeface="+mn-ea"/>
              <a:cs typeface="Arial" panose="020B0604020202020204" pitchFamily="34" charset="0"/>
            </a:rPr>
            <a:t>principles in appropriate fields</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517489" y="3910590"/>
        <a:ext cx="6475817" cy="754229"/>
      </dsp:txXfrm>
    </dsp:sp>
    <dsp:sp modelId="{A91FE6FA-5585-4133-A09E-378F6816912F}">
      <dsp:nvSpPr>
        <dsp:cNvPr id="0" name=""/>
        <dsp:cNvSpPr/>
      </dsp:nvSpPr>
      <dsp:spPr>
        <a:xfrm>
          <a:off x="6892962" y="3921466"/>
          <a:ext cx="754229" cy="754229"/>
        </a:xfrm>
        <a:prstGeom prst="ellipse">
          <a:avLst/>
        </a:prstGeom>
        <a:solidFill>
          <a:schemeClr val="accent6">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E7F46-83AB-4687-9E78-6D2258B07704}">
      <dsp:nvSpPr>
        <dsp:cNvPr id="0" name=""/>
        <dsp:cNvSpPr/>
      </dsp:nvSpPr>
      <dsp:spPr>
        <a:xfrm>
          <a:off x="462668" y="4900838"/>
          <a:ext cx="6664374" cy="754229"/>
        </a:xfrm>
        <a:prstGeom prst="homePlate">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76200" rIns="332594" bIns="76200" numCol="1" spcCol="1270" anchor="ctr" anchorCtr="0">
          <a:noAutofit/>
        </a:bodyPr>
        <a:lstStyle/>
        <a:p>
          <a:pPr lvl="0" algn="r" defTabSz="889000" rtl="1">
            <a:lnSpc>
              <a:spcPct val="90000"/>
            </a:lnSpc>
            <a:spcBef>
              <a:spcPct val="0"/>
            </a:spcBef>
            <a:spcAft>
              <a:spcPct val="35000"/>
            </a:spcAft>
          </a:pPr>
          <a:r>
            <a:rPr lang="en-US" sz="2000" b="1" kern="1200" dirty="0">
              <a:solidFill>
                <a:srgbClr val="000000"/>
              </a:solidFill>
              <a:latin typeface="Arial" panose="020B0604020202020204" pitchFamily="34" charset="0"/>
              <a:ea typeface="+mn-ea"/>
              <a:cs typeface="Arial" panose="020B0604020202020204" pitchFamily="34" charset="0"/>
            </a:rPr>
            <a:t>Qualifying participants to work in business administration in a professional manner</a:t>
          </a:r>
          <a:r>
            <a:rPr lang="en-US" sz="2300" b="1" kern="1200" dirty="0">
              <a:solidFill>
                <a:srgbClr val="000000"/>
              </a:solidFill>
              <a:latin typeface="Arial" panose="020B0604020202020204" pitchFamily="34" charset="0"/>
              <a:ea typeface="+mn-ea"/>
              <a:cs typeface="Arial" panose="020B0604020202020204" pitchFamily="34" charset="0"/>
            </a:rPr>
            <a:t>.</a:t>
          </a:r>
          <a:endParaRPr lang="ar-YE" sz="2300" b="1" kern="1200" dirty="0">
            <a:solidFill>
              <a:srgbClr val="000000"/>
            </a:solidFill>
            <a:latin typeface="Arial" panose="020B0604020202020204" pitchFamily="34" charset="0"/>
            <a:ea typeface="+mn-ea"/>
            <a:cs typeface="Arial" panose="020B0604020202020204" pitchFamily="34" charset="0"/>
          </a:endParaRPr>
        </a:p>
      </dsp:txBody>
      <dsp:txXfrm>
        <a:off x="462668" y="4900838"/>
        <a:ext cx="6475817" cy="754229"/>
      </dsp:txXfrm>
    </dsp:sp>
    <dsp:sp modelId="{9BE5BB5B-AF1B-4294-B322-840C23F869ED}">
      <dsp:nvSpPr>
        <dsp:cNvPr id="0" name=""/>
        <dsp:cNvSpPr/>
      </dsp:nvSpPr>
      <dsp:spPr>
        <a:xfrm>
          <a:off x="6892962" y="4900838"/>
          <a:ext cx="754229" cy="754229"/>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EF32A-06D2-494C-BC82-58DA93EB52EF}">
      <dsp:nvSpPr>
        <dsp:cNvPr id="0" name=""/>
        <dsp:cNvSpPr/>
      </dsp:nvSpPr>
      <dsp:spPr>
        <a:xfrm>
          <a:off x="3014631" y="2276024"/>
          <a:ext cx="1728127" cy="1534054"/>
        </a:xfrm>
        <a:prstGeom prst="ellipse">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solidFill>
                <a:schemeClr val="tx1"/>
              </a:solidFill>
              <a:cs typeface="PT Bold Heading" panose="02010400000000000000" pitchFamily="2" charset="-78"/>
            </a:rPr>
            <a:t>دبلوم إدارة الاعمال الحديثة</a:t>
          </a:r>
          <a:endParaRPr lang="ar-YE" sz="1800" b="1" kern="1200" dirty="0">
            <a:solidFill>
              <a:schemeClr val="tx1"/>
            </a:solidFill>
          </a:endParaRPr>
        </a:p>
      </dsp:txBody>
      <dsp:txXfrm>
        <a:off x="3267709" y="2500681"/>
        <a:ext cx="1221971" cy="1084740"/>
      </dsp:txXfrm>
    </dsp:sp>
    <dsp:sp modelId="{DEEFA6CB-3A87-4E01-AAA6-19843D8AE0E5}">
      <dsp:nvSpPr>
        <dsp:cNvPr id="0" name=""/>
        <dsp:cNvSpPr/>
      </dsp:nvSpPr>
      <dsp:spPr>
        <a:xfrm rot="16200000">
          <a:off x="3642714" y="1583345"/>
          <a:ext cx="471961"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3713508" y="1758455"/>
        <a:ext cx="330373" cy="312946"/>
      </dsp:txXfrm>
    </dsp:sp>
    <dsp:sp modelId="{779E0CA9-8C82-4F82-9748-992ED3CD2AAE}">
      <dsp:nvSpPr>
        <dsp:cNvPr id="0" name=""/>
        <dsp:cNvSpPr/>
      </dsp:nvSpPr>
      <dsp:spPr>
        <a:xfrm>
          <a:off x="3188371" y="4881"/>
          <a:ext cx="1380648" cy="1380648"/>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إدارة وريادة الاعمال</a:t>
          </a:r>
        </a:p>
      </dsp:txBody>
      <dsp:txXfrm>
        <a:off x="3390562" y="207072"/>
        <a:ext cx="976266" cy="976266"/>
      </dsp:txXfrm>
    </dsp:sp>
    <dsp:sp modelId="{1BEC707B-24C6-41EF-9912-FA852CD2D521}">
      <dsp:nvSpPr>
        <dsp:cNvPr id="0" name=""/>
        <dsp:cNvSpPr/>
      </dsp:nvSpPr>
      <dsp:spPr>
        <a:xfrm rot="18900000">
          <a:off x="4518284" y="1918405"/>
          <a:ext cx="448537"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537990" y="2070295"/>
        <a:ext cx="313976" cy="312946"/>
      </dsp:txXfrm>
    </dsp:sp>
    <dsp:sp modelId="{EC98A35E-26F8-43C8-8B32-6C41A2889D8C}">
      <dsp:nvSpPr>
        <dsp:cNvPr id="0" name=""/>
        <dsp:cNvSpPr/>
      </dsp:nvSpPr>
      <dsp:spPr>
        <a:xfrm>
          <a:off x="4848548" y="692549"/>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القيادة والتحفيز</a:t>
          </a:r>
        </a:p>
      </dsp:txBody>
      <dsp:txXfrm>
        <a:off x="5050739" y="894740"/>
        <a:ext cx="976266" cy="976266"/>
      </dsp:txXfrm>
    </dsp:sp>
    <dsp:sp modelId="{9BEC4E81-8189-40BD-B5E4-F58ABBED12E0}">
      <dsp:nvSpPr>
        <dsp:cNvPr id="0" name=""/>
        <dsp:cNvSpPr/>
      </dsp:nvSpPr>
      <dsp:spPr>
        <a:xfrm>
          <a:off x="4917319" y="2782262"/>
          <a:ext cx="420532"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917319" y="2886578"/>
        <a:ext cx="294372" cy="312946"/>
      </dsp:txXfrm>
    </dsp:sp>
    <dsp:sp modelId="{857D2859-13C0-4E9B-88CB-482FE6693C5D}">
      <dsp:nvSpPr>
        <dsp:cNvPr id="0" name=""/>
        <dsp:cNvSpPr/>
      </dsp:nvSpPr>
      <dsp:spPr>
        <a:xfrm>
          <a:off x="5536216" y="2352727"/>
          <a:ext cx="1380648" cy="1380648"/>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YE" sz="1600" b="0" kern="1200" dirty="0">
              <a:cs typeface="PT Bold Heading" panose="02010400000000000000" pitchFamily="2" charset="-78"/>
            </a:rPr>
            <a:t>التخطيط الاستراتيجي والتشغيلي</a:t>
          </a:r>
        </a:p>
      </dsp:txBody>
      <dsp:txXfrm>
        <a:off x="5738407" y="2554918"/>
        <a:ext cx="976266" cy="976266"/>
      </dsp:txXfrm>
    </dsp:sp>
    <dsp:sp modelId="{21DA9928-C5AA-45F7-AEC0-07FAE5AF4E98}">
      <dsp:nvSpPr>
        <dsp:cNvPr id="0" name=""/>
        <dsp:cNvSpPr/>
      </dsp:nvSpPr>
      <dsp:spPr>
        <a:xfrm rot="2700000">
          <a:off x="4518284" y="3646120"/>
          <a:ext cx="448537"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537990" y="3702862"/>
        <a:ext cx="313976" cy="312946"/>
      </dsp:txXfrm>
    </dsp:sp>
    <dsp:sp modelId="{7D524BB8-F66C-48CE-8BD7-FCC2D732CC4C}">
      <dsp:nvSpPr>
        <dsp:cNvPr id="0" name=""/>
        <dsp:cNvSpPr/>
      </dsp:nvSpPr>
      <dsp:spPr>
        <a:xfrm>
          <a:off x="4848548" y="4012905"/>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إدارة الموارد البشرية</a:t>
          </a:r>
        </a:p>
      </dsp:txBody>
      <dsp:txXfrm>
        <a:off x="5050739" y="4215096"/>
        <a:ext cx="976266" cy="976266"/>
      </dsp:txXfrm>
    </dsp:sp>
    <dsp:sp modelId="{594612F2-4AF6-409A-93C0-591A6047A4BF}">
      <dsp:nvSpPr>
        <dsp:cNvPr id="0" name=""/>
        <dsp:cNvSpPr/>
      </dsp:nvSpPr>
      <dsp:spPr>
        <a:xfrm rot="5400000">
          <a:off x="3642714" y="3981179"/>
          <a:ext cx="471961"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3713508" y="4014701"/>
        <a:ext cx="330373" cy="312946"/>
      </dsp:txXfrm>
    </dsp:sp>
    <dsp:sp modelId="{2E340A29-BF5B-474D-ACD9-C4ADA76D11E6}">
      <dsp:nvSpPr>
        <dsp:cNvPr id="0" name=""/>
        <dsp:cNvSpPr/>
      </dsp:nvSpPr>
      <dsp:spPr>
        <a:xfrm>
          <a:off x="3188371" y="4700573"/>
          <a:ext cx="1380648" cy="1380648"/>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0" kern="1200" dirty="0">
              <a:cs typeface="PT Bold Heading" panose="02010400000000000000" pitchFamily="2" charset="-78"/>
            </a:rPr>
            <a:t>إدارة الجودة</a:t>
          </a:r>
        </a:p>
      </dsp:txBody>
      <dsp:txXfrm>
        <a:off x="3390562" y="4902764"/>
        <a:ext cx="976266" cy="976266"/>
      </dsp:txXfrm>
    </dsp:sp>
    <dsp:sp modelId="{6253C56F-712F-4845-926A-5E55F6F7B1A1}">
      <dsp:nvSpPr>
        <dsp:cNvPr id="0" name=""/>
        <dsp:cNvSpPr/>
      </dsp:nvSpPr>
      <dsp:spPr>
        <a:xfrm rot="8100000">
          <a:off x="2790569" y="3646120"/>
          <a:ext cx="448537"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905424" y="3702862"/>
        <a:ext cx="313976" cy="312946"/>
      </dsp:txXfrm>
    </dsp:sp>
    <dsp:sp modelId="{1C8AD0D4-FAFB-46B6-8CF0-87427DEF1F57}">
      <dsp:nvSpPr>
        <dsp:cNvPr id="0" name=""/>
        <dsp:cNvSpPr/>
      </dsp:nvSpPr>
      <dsp:spPr>
        <a:xfrm>
          <a:off x="1528193" y="4012905"/>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إدارة الأزمات</a:t>
          </a:r>
        </a:p>
      </dsp:txBody>
      <dsp:txXfrm>
        <a:off x="1730384" y="4215096"/>
        <a:ext cx="976266" cy="976266"/>
      </dsp:txXfrm>
    </dsp:sp>
    <dsp:sp modelId="{B6D465CA-9EC7-4877-8C77-CD2199050FA2}">
      <dsp:nvSpPr>
        <dsp:cNvPr id="0" name=""/>
        <dsp:cNvSpPr/>
      </dsp:nvSpPr>
      <dsp:spPr>
        <a:xfrm rot="10800000">
          <a:off x="2455161" y="2782262"/>
          <a:ext cx="395359"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573769" y="2886578"/>
        <a:ext cx="276751" cy="312946"/>
      </dsp:txXfrm>
    </dsp:sp>
    <dsp:sp modelId="{49D73199-CCA6-4947-9BF3-06D00AF12F4C}">
      <dsp:nvSpPr>
        <dsp:cNvPr id="0" name=""/>
        <dsp:cNvSpPr/>
      </dsp:nvSpPr>
      <dsp:spPr>
        <a:xfrm>
          <a:off x="888022" y="2352727"/>
          <a:ext cx="1380648" cy="1380648"/>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التسويق</a:t>
          </a:r>
        </a:p>
      </dsp:txBody>
      <dsp:txXfrm>
        <a:off x="1090213" y="2554918"/>
        <a:ext cx="976266" cy="976266"/>
      </dsp:txXfrm>
    </dsp:sp>
    <dsp:sp modelId="{92D5DB3D-EC4E-49F3-9055-356F52359842}">
      <dsp:nvSpPr>
        <dsp:cNvPr id="0" name=""/>
        <dsp:cNvSpPr/>
      </dsp:nvSpPr>
      <dsp:spPr>
        <a:xfrm rot="13500000">
          <a:off x="2790569" y="1918405"/>
          <a:ext cx="448537" cy="521578"/>
        </a:xfrm>
        <a:prstGeom prst="rightArrow">
          <a:avLst>
            <a:gd name="adj1" fmla="val 60000"/>
            <a:gd name="adj2" fmla="val 5000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905424" y="2070295"/>
        <a:ext cx="313976" cy="312946"/>
      </dsp:txXfrm>
    </dsp:sp>
    <dsp:sp modelId="{78D258CB-D09D-4A2D-8E21-4BC76DF13BE6}">
      <dsp:nvSpPr>
        <dsp:cNvPr id="0" name=""/>
        <dsp:cNvSpPr/>
      </dsp:nvSpPr>
      <dsp:spPr>
        <a:xfrm>
          <a:off x="1528193" y="692549"/>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YE" sz="1800" b="1" kern="1200" dirty="0">
              <a:cs typeface="PT Bold Heading" panose="02010400000000000000" pitchFamily="2" charset="-78"/>
            </a:rPr>
            <a:t>المهارات الإدارية</a:t>
          </a:r>
        </a:p>
      </dsp:txBody>
      <dsp:txXfrm>
        <a:off x="1730384" y="894740"/>
        <a:ext cx="976266" cy="97626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EF32A-06D2-494C-BC82-58DA93EB52EF}">
      <dsp:nvSpPr>
        <dsp:cNvPr id="0" name=""/>
        <dsp:cNvSpPr/>
      </dsp:nvSpPr>
      <dsp:spPr>
        <a:xfrm>
          <a:off x="3014631" y="2276024"/>
          <a:ext cx="1728127" cy="1534054"/>
        </a:xfrm>
        <a:prstGeom prst="ellipse">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solidFill>
                <a:schemeClr val="tx1"/>
              </a:solidFill>
              <a:cs typeface="PT Bold Heading" panose="02010400000000000000" pitchFamily="2" charset="-78"/>
            </a:rPr>
            <a:t>Diploma in Modern Business Administration</a:t>
          </a:r>
          <a:endParaRPr lang="ar-YE" sz="1400" b="1" kern="1200" dirty="0">
            <a:solidFill>
              <a:schemeClr val="tx1"/>
            </a:solidFill>
          </a:endParaRPr>
        </a:p>
      </dsp:txBody>
      <dsp:txXfrm>
        <a:off x="3267709" y="2500681"/>
        <a:ext cx="1221971" cy="1084740"/>
      </dsp:txXfrm>
    </dsp:sp>
    <dsp:sp modelId="{DEEFA6CB-3A87-4E01-AAA6-19843D8AE0E5}">
      <dsp:nvSpPr>
        <dsp:cNvPr id="0" name=""/>
        <dsp:cNvSpPr/>
      </dsp:nvSpPr>
      <dsp:spPr>
        <a:xfrm rot="16200000">
          <a:off x="3642714" y="1583345"/>
          <a:ext cx="471961"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3713508" y="1758455"/>
        <a:ext cx="330373" cy="312946"/>
      </dsp:txXfrm>
    </dsp:sp>
    <dsp:sp modelId="{779E0CA9-8C82-4F82-9748-992ED3CD2AAE}">
      <dsp:nvSpPr>
        <dsp:cNvPr id="0" name=""/>
        <dsp:cNvSpPr/>
      </dsp:nvSpPr>
      <dsp:spPr>
        <a:xfrm>
          <a:off x="3188371" y="4881"/>
          <a:ext cx="1380648" cy="1380648"/>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cs typeface="PT Bold Heading" panose="02010400000000000000" pitchFamily="2" charset="-78"/>
            </a:rPr>
            <a:t>Management and Entrepreneurship</a:t>
          </a:r>
          <a:endParaRPr lang="ar-YE" sz="1400" b="1" kern="1200" dirty="0">
            <a:cs typeface="PT Bold Heading" panose="02010400000000000000" pitchFamily="2" charset="-78"/>
          </a:endParaRPr>
        </a:p>
      </dsp:txBody>
      <dsp:txXfrm>
        <a:off x="3390562" y="207072"/>
        <a:ext cx="976266" cy="976266"/>
      </dsp:txXfrm>
    </dsp:sp>
    <dsp:sp modelId="{1BEC707B-24C6-41EF-9912-FA852CD2D521}">
      <dsp:nvSpPr>
        <dsp:cNvPr id="0" name=""/>
        <dsp:cNvSpPr/>
      </dsp:nvSpPr>
      <dsp:spPr>
        <a:xfrm rot="18900000">
          <a:off x="4518284" y="1918405"/>
          <a:ext cx="448537"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537990" y="2070295"/>
        <a:ext cx="313976" cy="312946"/>
      </dsp:txXfrm>
    </dsp:sp>
    <dsp:sp modelId="{EC98A35E-26F8-43C8-8B32-6C41A2889D8C}">
      <dsp:nvSpPr>
        <dsp:cNvPr id="0" name=""/>
        <dsp:cNvSpPr/>
      </dsp:nvSpPr>
      <dsp:spPr>
        <a:xfrm>
          <a:off x="4848548" y="692549"/>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en-US" sz="1400" b="1" kern="1200" dirty="0">
              <a:cs typeface="PT Bold Heading" panose="02010400000000000000" pitchFamily="2" charset="-78"/>
            </a:rPr>
            <a:t>Leadership and Motivation</a:t>
          </a:r>
          <a:endParaRPr lang="ar-YE" sz="1400" b="1" kern="1200" dirty="0">
            <a:cs typeface="PT Bold Heading" panose="02010400000000000000" pitchFamily="2" charset="-78"/>
          </a:endParaRPr>
        </a:p>
      </dsp:txBody>
      <dsp:txXfrm>
        <a:off x="5050739" y="894740"/>
        <a:ext cx="976266" cy="976266"/>
      </dsp:txXfrm>
    </dsp:sp>
    <dsp:sp modelId="{9BEC4E81-8189-40BD-B5E4-F58ABBED12E0}">
      <dsp:nvSpPr>
        <dsp:cNvPr id="0" name=""/>
        <dsp:cNvSpPr/>
      </dsp:nvSpPr>
      <dsp:spPr>
        <a:xfrm>
          <a:off x="4917319" y="2782262"/>
          <a:ext cx="420532"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917319" y="2886578"/>
        <a:ext cx="294372" cy="312946"/>
      </dsp:txXfrm>
    </dsp:sp>
    <dsp:sp modelId="{857D2859-13C0-4E9B-88CB-482FE6693C5D}">
      <dsp:nvSpPr>
        <dsp:cNvPr id="0" name=""/>
        <dsp:cNvSpPr/>
      </dsp:nvSpPr>
      <dsp:spPr>
        <a:xfrm>
          <a:off x="5536216" y="2352727"/>
          <a:ext cx="1380648" cy="1380648"/>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0" kern="1200" dirty="0">
              <a:cs typeface="PT Bold Heading" panose="02010400000000000000" pitchFamily="2" charset="-78"/>
            </a:rPr>
            <a:t>Strategic and operational planning</a:t>
          </a:r>
          <a:endParaRPr lang="ar-YE" sz="1600" b="0" kern="1200" dirty="0">
            <a:cs typeface="PT Bold Heading" panose="02010400000000000000" pitchFamily="2" charset="-78"/>
          </a:endParaRPr>
        </a:p>
      </dsp:txBody>
      <dsp:txXfrm>
        <a:off x="5738407" y="2554918"/>
        <a:ext cx="976266" cy="976266"/>
      </dsp:txXfrm>
    </dsp:sp>
    <dsp:sp modelId="{21DA9928-C5AA-45F7-AEC0-07FAE5AF4E98}">
      <dsp:nvSpPr>
        <dsp:cNvPr id="0" name=""/>
        <dsp:cNvSpPr/>
      </dsp:nvSpPr>
      <dsp:spPr>
        <a:xfrm rot="2700000">
          <a:off x="4518284" y="3646120"/>
          <a:ext cx="448537"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4537990" y="3702862"/>
        <a:ext cx="313976" cy="312946"/>
      </dsp:txXfrm>
    </dsp:sp>
    <dsp:sp modelId="{7D524BB8-F66C-48CE-8BD7-FCC2D732CC4C}">
      <dsp:nvSpPr>
        <dsp:cNvPr id="0" name=""/>
        <dsp:cNvSpPr/>
      </dsp:nvSpPr>
      <dsp:spPr>
        <a:xfrm>
          <a:off x="4848548" y="4012905"/>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a:cs typeface="PT Bold Heading" panose="02010400000000000000" pitchFamily="2" charset="-78"/>
            </a:rPr>
            <a:t>Human Resources Management</a:t>
          </a:r>
          <a:endParaRPr lang="ar-YE" sz="1200" b="1" kern="1200" dirty="0">
            <a:cs typeface="PT Bold Heading" panose="02010400000000000000" pitchFamily="2" charset="-78"/>
          </a:endParaRPr>
        </a:p>
      </dsp:txBody>
      <dsp:txXfrm>
        <a:off x="5050739" y="4215096"/>
        <a:ext cx="976266" cy="976266"/>
      </dsp:txXfrm>
    </dsp:sp>
    <dsp:sp modelId="{594612F2-4AF6-409A-93C0-591A6047A4BF}">
      <dsp:nvSpPr>
        <dsp:cNvPr id="0" name=""/>
        <dsp:cNvSpPr/>
      </dsp:nvSpPr>
      <dsp:spPr>
        <a:xfrm rot="5400000">
          <a:off x="3642714" y="3981179"/>
          <a:ext cx="471961"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a:off x="3713508" y="4014701"/>
        <a:ext cx="330373" cy="312946"/>
      </dsp:txXfrm>
    </dsp:sp>
    <dsp:sp modelId="{2E340A29-BF5B-474D-ACD9-C4ADA76D11E6}">
      <dsp:nvSpPr>
        <dsp:cNvPr id="0" name=""/>
        <dsp:cNvSpPr/>
      </dsp:nvSpPr>
      <dsp:spPr>
        <a:xfrm>
          <a:off x="3188371" y="4700573"/>
          <a:ext cx="1380648" cy="1380648"/>
        </a:xfrm>
        <a:prstGeom prst="ellipse">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0" kern="1200" dirty="0">
              <a:cs typeface="PT Bold Heading" panose="02010400000000000000" pitchFamily="2" charset="-78"/>
            </a:rPr>
            <a:t>Quality Management</a:t>
          </a:r>
          <a:endParaRPr lang="ar-YE" sz="1200" b="0" kern="1200" dirty="0">
            <a:cs typeface="PT Bold Heading" panose="02010400000000000000" pitchFamily="2" charset="-78"/>
          </a:endParaRPr>
        </a:p>
      </dsp:txBody>
      <dsp:txXfrm>
        <a:off x="3390562" y="4902764"/>
        <a:ext cx="976266" cy="976266"/>
      </dsp:txXfrm>
    </dsp:sp>
    <dsp:sp modelId="{6253C56F-712F-4845-926A-5E55F6F7B1A1}">
      <dsp:nvSpPr>
        <dsp:cNvPr id="0" name=""/>
        <dsp:cNvSpPr/>
      </dsp:nvSpPr>
      <dsp:spPr>
        <a:xfrm rot="8100000">
          <a:off x="2790569" y="3646120"/>
          <a:ext cx="448537"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905424" y="3702862"/>
        <a:ext cx="313976" cy="312946"/>
      </dsp:txXfrm>
    </dsp:sp>
    <dsp:sp modelId="{1C8AD0D4-FAFB-46B6-8CF0-87427DEF1F57}">
      <dsp:nvSpPr>
        <dsp:cNvPr id="0" name=""/>
        <dsp:cNvSpPr/>
      </dsp:nvSpPr>
      <dsp:spPr>
        <a:xfrm>
          <a:off x="1528193" y="4012905"/>
          <a:ext cx="1380648" cy="1380648"/>
        </a:xfrm>
        <a:prstGeom prst="ellipse">
          <a:avLst/>
        </a:prstGeom>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en-US" sz="1200" b="1" kern="1200" dirty="0">
              <a:cs typeface="PT Bold Heading" panose="02010400000000000000" pitchFamily="2" charset="-78"/>
            </a:rPr>
            <a:t>Crisis management</a:t>
          </a:r>
          <a:endParaRPr lang="ar-YE" sz="1200" b="1" kern="1200" dirty="0">
            <a:cs typeface="PT Bold Heading" panose="02010400000000000000" pitchFamily="2" charset="-78"/>
          </a:endParaRPr>
        </a:p>
      </dsp:txBody>
      <dsp:txXfrm>
        <a:off x="1730384" y="4215096"/>
        <a:ext cx="976266" cy="976266"/>
      </dsp:txXfrm>
    </dsp:sp>
    <dsp:sp modelId="{B6D465CA-9EC7-4877-8C77-CD2199050FA2}">
      <dsp:nvSpPr>
        <dsp:cNvPr id="0" name=""/>
        <dsp:cNvSpPr/>
      </dsp:nvSpPr>
      <dsp:spPr>
        <a:xfrm rot="10800000">
          <a:off x="2419538" y="2782262"/>
          <a:ext cx="420532"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545698" y="2886578"/>
        <a:ext cx="294372" cy="312946"/>
      </dsp:txXfrm>
    </dsp:sp>
    <dsp:sp modelId="{49D73199-CCA6-4947-9BF3-06D00AF12F4C}">
      <dsp:nvSpPr>
        <dsp:cNvPr id="0" name=""/>
        <dsp:cNvSpPr/>
      </dsp:nvSpPr>
      <dsp:spPr>
        <a:xfrm>
          <a:off x="840525" y="2352727"/>
          <a:ext cx="1380648" cy="1380648"/>
        </a:xfrm>
        <a:prstGeom prst="ellipse">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a:cs typeface="PT Bold Heading" panose="02010400000000000000" pitchFamily="2" charset="-78"/>
            </a:rPr>
            <a:t>Marketing</a:t>
          </a:r>
          <a:endParaRPr lang="ar-YE" sz="1600" b="1" kern="1200" dirty="0">
            <a:cs typeface="PT Bold Heading" panose="02010400000000000000" pitchFamily="2" charset="-78"/>
          </a:endParaRPr>
        </a:p>
      </dsp:txBody>
      <dsp:txXfrm>
        <a:off x="1042716" y="2554918"/>
        <a:ext cx="976266" cy="976266"/>
      </dsp:txXfrm>
    </dsp:sp>
    <dsp:sp modelId="{92D5DB3D-EC4E-49F3-9055-356F52359842}">
      <dsp:nvSpPr>
        <dsp:cNvPr id="0" name=""/>
        <dsp:cNvSpPr/>
      </dsp:nvSpPr>
      <dsp:spPr>
        <a:xfrm rot="13500000">
          <a:off x="2790569" y="1918405"/>
          <a:ext cx="448537" cy="521578"/>
        </a:xfrm>
        <a:prstGeom prst="rightArrow">
          <a:avLst>
            <a:gd name="adj1" fmla="val 60000"/>
            <a:gd name="adj2" fmla="val 5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YE" sz="1800" b="1" kern="1200"/>
        </a:p>
      </dsp:txBody>
      <dsp:txXfrm rot="10800000">
        <a:off x="2905424" y="2070295"/>
        <a:ext cx="313976" cy="312946"/>
      </dsp:txXfrm>
    </dsp:sp>
    <dsp:sp modelId="{78D258CB-D09D-4A2D-8E21-4BC76DF13BE6}">
      <dsp:nvSpPr>
        <dsp:cNvPr id="0" name=""/>
        <dsp:cNvSpPr/>
      </dsp:nvSpPr>
      <dsp:spPr>
        <a:xfrm>
          <a:off x="1528193" y="692549"/>
          <a:ext cx="1380648" cy="1380648"/>
        </a:xfrm>
        <a:prstGeom prst="ellipse">
          <a:avLst/>
        </a:prstGeom>
        <a:solidFill>
          <a:schemeClr val="accent5">
            <a:lumMod val="40000"/>
            <a:lumOff val="60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a:cs typeface="PT Bold Heading" panose="02010400000000000000" pitchFamily="2" charset="-78"/>
            </a:rPr>
            <a:t>Management skills</a:t>
          </a:r>
          <a:endParaRPr lang="ar-YE" sz="1600" b="1" kern="1200" dirty="0">
            <a:cs typeface="PT Bold Heading" panose="02010400000000000000" pitchFamily="2" charset="-78"/>
          </a:endParaRPr>
        </a:p>
      </dsp:txBody>
      <dsp:txXfrm>
        <a:off x="1730384" y="894740"/>
        <a:ext cx="976266" cy="9762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3714961" y="2116483"/>
          <a:ext cx="709563" cy="400179"/>
        </a:xfrm>
        <a:prstGeom prst="round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1">
            <a:lnSpc>
              <a:spcPct val="90000"/>
            </a:lnSpc>
            <a:spcBef>
              <a:spcPct val="0"/>
            </a:spcBef>
            <a:spcAft>
              <a:spcPct val="35000"/>
            </a:spcAft>
          </a:pPr>
          <a:endParaRPr lang="ar-SA" sz="1900" b="1" kern="1200" dirty="0"/>
        </a:p>
      </dsp:txBody>
      <dsp:txXfrm>
        <a:off x="3734496" y="2136018"/>
        <a:ext cx="670493" cy="361109"/>
      </dsp:txXfrm>
    </dsp:sp>
    <dsp:sp modelId="{795159FE-15C5-439F-B324-8762399800E7}">
      <dsp:nvSpPr>
        <dsp:cNvPr id="0" name=""/>
        <dsp:cNvSpPr/>
      </dsp:nvSpPr>
      <dsp:spPr>
        <a:xfrm rot="16186905">
          <a:off x="3660966" y="1710019"/>
          <a:ext cx="812932" cy="0"/>
        </a:xfrm>
        <a:custGeom>
          <a:avLst/>
          <a:gdLst/>
          <a:ahLst/>
          <a:cxnLst/>
          <a:rect l="0" t="0" r="0" b="0"/>
          <a:pathLst>
            <a:path>
              <a:moveTo>
                <a:pt x="0" y="0"/>
              </a:moveTo>
              <a:lnTo>
                <a:pt x="81293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602762" y="316424"/>
          <a:ext cx="2922482" cy="987131"/>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إدارة الموظفين و فريق العمل</a:t>
          </a:r>
        </a:p>
      </dsp:txBody>
      <dsp:txXfrm>
        <a:off x="2650950" y="364612"/>
        <a:ext cx="2826106" cy="890755"/>
      </dsp:txXfrm>
    </dsp:sp>
    <dsp:sp modelId="{6A79EBCA-9ABE-4065-BA61-1907DF98F5F7}">
      <dsp:nvSpPr>
        <dsp:cNvPr id="0" name=""/>
        <dsp:cNvSpPr/>
      </dsp:nvSpPr>
      <dsp:spPr>
        <a:xfrm rot="10800000">
          <a:off x="3305158" y="2316573"/>
          <a:ext cx="409802" cy="0"/>
        </a:xfrm>
        <a:custGeom>
          <a:avLst/>
          <a:gdLst/>
          <a:ahLst/>
          <a:cxnLst/>
          <a:rect l="0" t="0" r="0" b="0"/>
          <a:pathLst>
            <a:path>
              <a:moveTo>
                <a:pt x="0" y="0"/>
              </a:moveTo>
              <a:lnTo>
                <a:pt x="40980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136439" y="1699968"/>
          <a:ext cx="2168719" cy="1233209"/>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التنمية البشرية</a:t>
          </a:r>
        </a:p>
      </dsp:txBody>
      <dsp:txXfrm>
        <a:off x="1196639" y="1760168"/>
        <a:ext cx="2048319" cy="1112809"/>
      </dsp:txXfrm>
    </dsp:sp>
    <dsp:sp modelId="{3218381E-413F-4B27-9E55-7D496910C350}">
      <dsp:nvSpPr>
        <dsp:cNvPr id="0" name=""/>
        <dsp:cNvSpPr/>
      </dsp:nvSpPr>
      <dsp:spPr>
        <a:xfrm rot="5413608">
          <a:off x="3686170" y="2897931"/>
          <a:ext cx="762542" cy="0"/>
        </a:xfrm>
        <a:custGeom>
          <a:avLst/>
          <a:gdLst/>
          <a:ahLst/>
          <a:cxnLst/>
          <a:rect l="0" t="0" r="0" b="0"/>
          <a:pathLst>
            <a:path>
              <a:moveTo>
                <a:pt x="0" y="0"/>
              </a:moveTo>
              <a:lnTo>
                <a:pt x="76254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2390148" y="3279199"/>
          <a:ext cx="3347692" cy="979120"/>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a:latin typeface="Sakkal Majalla" pitchFamily="2" charset="-78"/>
              <a:cs typeface="Sakkal Majalla" pitchFamily="2" charset="-78"/>
            </a:rPr>
            <a:t>إدارة استقطاب الخبرات البشرية و الإدارية</a:t>
          </a:r>
        </a:p>
      </dsp:txBody>
      <dsp:txXfrm>
        <a:off x="2437945" y="3326996"/>
        <a:ext cx="3252098" cy="883526"/>
      </dsp:txXfrm>
    </dsp:sp>
    <dsp:sp modelId="{C1C92C46-62DF-45B9-80C1-08F52DC9254E}">
      <dsp:nvSpPr>
        <dsp:cNvPr id="0" name=""/>
        <dsp:cNvSpPr/>
      </dsp:nvSpPr>
      <dsp:spPr>
        <a:xfrm>
          <a:off x="4424525" y="2316573"/>
          <a:ext cx="421288" cy="0"/>
        </a:xfrm>
        <a:custGeom>
          <a:avLst/>
          <a:gdLst/>
          <a:ahLst/>
          <a:cxnLst/>
          <a:rect l="0" t="0" r="0" b="0"/>
          <a:pathLst>
            <a:path>
              <a:moveTo>
                <a:pt x="0" y="0"/>
              </a:moveTo>
              <a:lnTo>
                <a:pt x="42128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4845814" y="1678581"/>
          <a:ext cx="2145746" cy="1275982"/>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إدارة الموارد البشرية</a:t>
          </a:r>
        </a:p>
      </dsp:txBody>
      <dsp:txXfrm>
        <a:off x="4908102" y="1740869"/>
        <a:ext cx="2021170" cy="11514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3743955" y="1911713"/>
          <a:ext cx="650628" cy="359209"/>
        </a:xfrm>
        <a:prstGeom prst="round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rtl="1">
            <a:lnSpc>
              <a:spcPct val="90000"/>
            </a:lnSpc>
            <a:spcBef>
              <a:spcPct val="0"/>
            </a:spcBef>
            <a:spcAft>
              <a:spcPct val="35000"/>
            </a:spcAft>
          </a:pPr>
          <a:endParaRPr lang="ar-SA" sz="1700" b="1" kern="1200" dirty="0"/>
        </a:p>
      </dsp:txBody>
      <dsp:txXfrm>
        <a:off x="3761490" y="1929248"/>
        <a:ext cx="615558" cy="324139"/>
      </dsp:txXfrm>
    </dsp:sp>
    <dsp:sp modelId="{795159FE-15C5-439F-B324-8762399800E7}">
      <dsp:nvSpPr>
        <dsp:cNvPr id="0" name=""/>
        <dsp:cNvSpPr/>
      </dsp:nvSpPr>
      <dsp:spPr>
        <a:xfrm rot="16200000">
          <a:off x="3620623" y="1463066"/>
          <a:ext cx="897293" cy="0"/>
        </a:xfrm>
        <a:custGeom>
          <a:avLst/>
          <a:gdLst/>
          <a:ahLst/>
          <a:cxnLst/>
          <a:rect l="0" t="0" r="0" b="0"/>
          <a:pathLst>
            <a:path>
              <a:moveTo>
                <a:pt x="0" y="0"/>
              </a:moveTo>
              <a:lnTo>
                <a:pt x="89729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728504" y="108675"/>
          <a:ext cx="2681530" cy="90574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Staff and Team Management</a:t>
          </a:r>
          <a:endParaRPr lang="ar-SA" sz="2400" b="1" kern="1200" dirty="0">
            <a:latin typeface="Sakkal Majalla" pitchFamily="2" charset="-78"/>
            <a:cs typeface="Sakkal Majalla" pitchFamily="2" charset="-78"/>
          </a:endParaRPr>
        </a:p>
      </dsp:txBody>
      <dsp:txXfrm>
        <a:off x="2772719" y="152890"/>
        <a:ext cx="2593100" cy="817314"/>
      </dsp:txXfrm>
    </dsp:sp>
    <dsp:sp modelId="{6A79EBCA-9ABE-4065-BA61-1907DF98F5F7}">
      <dsp:nvSpPr>
        <dsp:cNvPr id="0" name=""/>
        <dsp:cNvSpPr/>
      </dsp:nvSpPr>
      <dsp:spPr>
        <a:xfrm rot="10800000">
          <a:off x="3367723" y="2091318"/>
          <a:ext cx="376231" cy="0"/>
        </a:xfrm>
        <a:custGeom>
          <a:avLst/>
          <a:gdLst/>
          <a:ahLst/>
          <a:cxnLst/>
          <a:rect l="0" t="0" r="0" b="0"/>
          <a:pathLst>
            <a:path>
              <a:moveTo>
                <a:pt x="0" y="0"/>
              </a:moveTo>
              <a:lnTo>
                <a:pt x="37623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377810" y="1525551"/>
          <a:ext cx="1989912" cy="1131534"/>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Human Development</a:t>
          </a:r>
          <a:endParaRPr lang="ar-SA" sz="2400" b="1" kern="1200" dirty="0">
            <a:latin typeface="Sakkal Majalla" pitchFamily="2" charset="-78"/>
            <a:cs typeface="Sakkal Majalla" pitchFamily="2" charset="-78"/>
          </a:endParaRPr>
        </a:p>
      </dsp:txBody>
      <dsp:txXfrm>
        <a:off x="1433047" y="1580788"/>
        <a:ext cx="1879438" cy="1021060"/>
      </dsp:txXfrm>
    </dsp:sp>
    <dsp:sp modelId="{3218381E-413F-4B27-9E55-7D496910C350}">
      <dsp:nvSpPr>
        <dsp:cNvPr id="0" name=""/>
        <dsp:cNvSpPr/>
      </dsp:nvSpPr>
      <dsp:spPr>
        <a:xfrm rot="5400000">
          <a:off x="3638318" y="2701874"/>
          <a:ext cx="861902" cy="0"/>
        </a:xfrm>
        <a:custGeom>
          <a:avLst/>
          <a:gdLst/>
          <a:ahLst/>
          <a:cxnLst/>
          <a:rect l="0" t="0" r="0" b="0"/>
          <a:pathLst>
            <a:path>
              <a:moveTo>
                <a:pt x="0" y="0"/>
              </a:moveTo>
              <a:lnTo>
                <a:pt x="86190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2533428" y="3132825"/>
          <a:ext cx="3071682" cy="1035428"/>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en-US" sz="2000" b="1" kern="1200" dirty="0">
              <a:latin typeface="Sakkal Majalla" pitchFamily="2" charset="-78"/>
              <a:cs typeface="Sakkal Majalla" pitchFamily="2" charset="-78"/>
            </a:rPr>
            <a:t>Management of Attracting Human and Administrative Expertise</a:t>
          </a:r>
          <a:endParaRPr lang="ar-SA" sz="2000" b="1" kern="1200" dirty="0">
            <a:latin typeface="Sakkal Majalla" pitchFamily="2" charset="-78"/>
            <a:cs typeface="Sakkal Majalla" pitchFamily="2" charset="-78"/>
          </a:endParaRPr>
        </a:p>
      </dsp:txBody>
      <dsp:txXfrm>
        <a:off x="2583973" y="3183370"/>
        <a:ext cx="2970592" cy="934338"/>
      </dsp:txXfrm>
    </dsp:sp>
    <dsp:sp modelId="{C1C92C46-62DF-45B9-80C1-08F52DC9254E}">
      <dsp:nvSpPr>
        <dsp:cNvPr id="0" name=""/>
        <dsp:cNvSpPr/>
      </dsp:nvSpPr>
      <dsp:spPr>
        <a:xfrm>
          <a:off x="4394584" y="2091318"/>
          <a:ext cx="386771" cy="0"/>
        </a:xfrm>
        <a:custGeom>
          <a:avLst/>
          <a:gdLst/>
          <a:ahLst/>
          <a:cxnLst/>
          <a:rect l="0" t="0" r="0" b="0"/>
          <a:pathLst>
            <a:path>
              <a:moveTo>
                <a:pt x="0" y="0"/>
              </a:moveTo>
              <a:lnTo>
                <a:pt x="38677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4781355" y="1505927"/>
          <a:ext cx="1968833" cy="1170780"/>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Human Resources Management</a:t>
          </a:r>
          <a:endParaRPr lang="ar-SA" sz="2400" b="1" kern="1200" dirty="0">
            <a:latin typeface="Sakkal Majalla" pitchFamily="2" charset="-78"/>
            <a:cs typeface="Sakkal Majalla" pitchFamily="2" charset="-78"/>
          </a:endParaRPr>
        </a:p>
      </dsp:txBody>
      <dsp:txXfrm>
        <a:off x="4838508" y="1563080"/>
        <a:ext cx="1854527" cy="10564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253499"/>
          <a:ext cx="9407505" cy="352800"/>
        </a:xfrm>
        <a:prstGeom prst="rect">
          <a:avLst/>
        </a:prstGeom>
        <a:solidFill>
          <a:schemeClr val="accent5">
            <a:lumMod val="40000"/>
            <a:lumOff val="6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443996" y="46859"/>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مفهوم ادارة الموارد البشرية و الأطر النظرية المنظمة لذلك</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67034"/>
        <a:ext cx="8452783" cy="372930"/>
      </dsp:txXfrm>
    </dsp:sp>
    <dsp:sp modelId="{94A12905-94EB-49F1-8CB6-F7795AD00401}">
      <dsp:nvSpPr>
        <dsp:cNvPr id="0" name=""/>
        <dsp:cNvSpPr/>
      </dsp:nvSpPr>
      <dsp:spPr>
        <a:xfrm>
          <a:off x="0" y="888540"/>
          <a:ext cx="9407505" cy="352800"/>
        </a:xfrm>
        <a:prstGeom prst="rect">
          <a:avLst/>
        </a:prstGeom>
        <a:solidFill>
          <a:schemeClr val="accent5">
            <a:lumMod val="40000"/>
            <a:lumOff val="60000"/>
            <a:alpha val="90000"/>
          </a:schemeClr>
        </a:solidFill>
        <a:ln w="9525" cap="rnd" cmpd="sng" algn="ctr">
          <a:solidFill>
            <a:schemeClr val="accent4">
              <a:hueOff val="-387728"/>
              <a:satOff val="3902"/>
              <a:lumOff val="224"/>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443996" y="681899"/>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فلسفة و أهداف ادارة الموارد البشرية</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702074"/>
        <a:ext cx="8452783" cy="372930"/>
      </dsp:txXfrm>
    </dsp:sp>
    <dsp:sp modelId="{10D8E76D-697A-4EBD-B401-D5B41BB66BF6}">
      <dsp:nvSpPr>
        <dsp:cNvPr id="0" name=""/>
        <dsp:cNvSpPr/>
      </dsp:nvSpPr>
      <dsp:spPr>
        <a:xfrm>
          <a:off x="0" y="1523580"/>
          <a:ext cx="9407505" cy="352800"/>
        </a:xfrm>
        <a:prstGeom prst="rect">
          <a:avLst/>
        </a:prstGeom>
        <a:solidFill>
          <a:schemeClr val="accent5">
            <a:lumMod val="40000"/>
            <a:lumOff val="60000"/>
            <a:alpha val="90000"/>
          </a:schemeClr>
        </a:solidFill>
        <a:ln w="9525" cap="rnd" cmpd="sng" algn="ctr">
          <a:solidFill>
            <a:schemeClr val="accent4">
              <a:hueOff val="-775457"/>
              <a:satOff val="7803"/>
              <a:lumOff val="448"/>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443996" y="1316940"/>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كيفية الصياغة الجيدة لسياسات و استراتيجيات الادارة الفعالة للموارد البشرية</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1337115"/>
        <a:ext cx="8452783" cy="372930"/>
      </dsp:txXfrm>
    </dsp:sp>
    <dsp:sp modelId="{E18B2D1B-A3BD-468A-8C22-AF84ADB0082B}">
      <dsp:nvSpPr>
        <dsp:cNvPr id="0" name=""/>
        <dsp:cNvSpPr/>
      </dsp:nvSpPr>
      <dsp:spPr>
        <a:xfrm>
          <a:off x="0" y="2158620"/>
          <a:ext cx="9407505" cy="352800"/>
        </a:xfrm>
        <a:prstGeom prst="rect">
          <a:avLst/>
        </a:prstGeom>
        <a:solidFill>
          <a:schemeClr val="accent5">
            <a:lumMod val="40000"/>
            <a:lumOff val="60000"/>
            <a:alpha val="90000"/>
          </a:schemeClr>
        </a:solidFill>
        <a:ln w="9525" cap="rnd" cmpd="sng" algn="ctr">
          <a:solidFill>
            <a:schemeClr val="accent4">
              <a:hueOff val="-1163185"/>
              <a:satOff val="11705"/>
              <a:lumOff val="672"/>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345142" y="1976694"/>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فهم مهارات وطرق التخطيط للموارد البشرية</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365317" y="1996869"/>
        <a:ext cx="8452783" cy="372930"/>
      </dsp:txXfrm>
    </dsp:sp>
    <dsp:sp modelId="{505CA900-0790-4DBC-A892-DFF5D942729C}">
      <dsp:nvSpPr>
        <dsp:cNvPr id="0" name=""/>
        <dsp:cNvSpPr/>
      </dsp:nvSpPr>
      <dsp:spPr>
        <a:xfrm>
          <a:off x="0" y="2793660"/>
          <a:ext cx="9407505" cy="352800"/>
        </a:xfrm>
        <a:prstGeom prst="rect">
          <a:avLst/>
        </a:prstGeom>
        <a:solidFill>
          <a:schemeClr val="accent5">
            <a:lumMod val="40000"/>
            <a:lumOff val="60000"/>
            <a:alpha val="90000"/>
          </a:schemeClr>
        </a:solidFill>
        <a:ln w="9525" cap="rnd" cmpd="sng" algn="ctr">
          <a:solidFill>
            <a:schemeClr val="accent4">
              <a:hueOff val="-1550914"/>
              <a:satOff val="15607"/>
              <a:lumOff val="897"/>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43996" y="2587020"/>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مهارات الاستقطاب والاختيار والتوظيف</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2607195"/>
        <a:ext cx="8452783" cy="372930"/>
      </dsp:txXfrm>
    </dsp:sp>
    <dsp:sp modelId="{480D244B-8E33-4FEB-B74A-3A603ACC34BE}">
      <dsp:nvSpPr>
        <dsp:cNvPr id="0" name=""/>
        <dsp:cNvSpPr/>
      </dsp:nvSpPr>
      <dsp:spPr>
        <a:xfrm>
          <a:off x="0" y="3428700"/>
          <a:ext cx="9407505" cy="352800"/>
        </a:xfrm>
        <a:prstGeom prst="rect">
          <a:avLst/>
        </a:prstGeom>
        <a:solidFill>
          <a:schemeClr val="accent5">
            <a:lumMod val="40000"/>
            <a:lumOff val="60000"/>
            <a:alpha val="90000"/>
          </a:schemeClr>
        </a:solidFill>
        <a:ln w="9525" cap="rnd" cmpd="sng" algn="ctr">
          <a:solidFill>
            <a:schemeClr val="accent4">
              <a:hueOff val="-1938642"/>
              <a:satOff val="19509"/>
              <a:lumOff val="1121"/>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443996" y="3222060"/>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كيفية تصميم نظام الأجور والحوافز</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3242235"/>
        <a:ext cx="8452783" cy="372930"/>
      </dsp:txXfrm>
    </dsp:sp>
    <dsp:sp modelId="{05842027-6199-4397-AC61-B5EACC619BA9}">
      <dsp:nvSpPr>
        <dsp:cNvPr id="0" name=""/>
        <dsp:cNvSpPr/>
      </dsp:nvSpPr>
      <dsp:spPr>
        <a:xfrm>
          <a:off x="0" y="4063740"/>
          <a:ext cx="9407505" cy="352800"/>
        </a:xfrm>
        <a:prstGeom prst="rect">
          <a:avLst/>
        </a:prstGeom>
        <a:solidFill>
          <a:schemeClr val="accent5">
            <a:lumMod val="40000"/>
            <a:lumOff val="60000"/>
            <a:alpha val="90000"/>
          </a:schemeClr>
        </a:solidFill>
        <a:ln w="9525" cap="rnd" cmpd="sng" algn="ctr">
          <a:solidFill>
            <a:schemeClr val="accent4">
              <a:hueOff val="-2326371"/>
              <a:satOff val="23410"/>
              <a:lumOff val="1345"/>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443996" y="3857100"/>
          <a:ext cx="8493133"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معرفة كيفية تطبيق آليات تقييم الأداء</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4171" y="3877275"/>
        <a:ext cx="8452783" cy="372930"/>
      </dsp:txXfrm>
    </dsp:sp>
    <dsp:sp modelId="{410B76E0-0C9B-4925-8103-A80A8D304A39}">
      <dsp:nvSpPr>
        <dsp:cNvPr id="0" name=""/>
        <dsp:cNvSpPr/>
      </dsp:nvSpPr>
      <dsp:spPr>
        <a:xfrm>
          <a:off x="0" y="4698779"/>
          <a:ext cx="9407505" cy="352800"/>
        </a:xfrm>
        <a:prstGeom prst="rect">
          <a:avLst/>
        </a:prstGeom>
        <a:solidFill>
          <a:schemeClr val="accent5">
            <a:lumMod val="40000"/>
            <a:lumOff val="6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488051" y="4492140"/>
          <a:ext cx="8449077" cy="41328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907" tIns="0" rIns="24890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المهارات اللازمة لإدارة فريق العمل</a:t>
          </a:r>
        </a:p>
      </dsp:txBody>
      <dsp:txXfrm>
        <a:off x="508226" y="4512315"/>
        <a:ext cx="8408727"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09AEC-BB7C-4E3B-9595-5BD5984E9BE5}">
      <dsp:nvSpPr>
        <dsp:cNvPr id="0" name=""/>
        <dsp:cNvSpPr/>
      </dsp:nvSpPr>
      <dsp:spPr>
        <a:xfrm>
          <a:off x="0" y="234843"/>
          <a:ext cx="8182082" cy="378000"/>
        </a:xfrm>
        <a:prstGeom prst="rect">
          <a:avLst/>
        </a:prstGeom>
        <a:solidFill>
          <a:schemeClr val="accent5">
            <a:lumMod val="60000"/>
            <a:lumOff val="40000"/>
            <a:alpha val="9000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BB9A0E6-9E57-48B9-9F67-1C4BBDBF5CC5}">
      <dsp:nvSpPr>
        <dsp:cNvPr id="0" name=""/>
        <dsp:cNvSpPr/>
      </dsp:nvSpPr>
      <dsp:spPr>
        <a:xfrm>
          <a:off x="350422" y="13443"/>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دبلوم إدارة الاعمال الحديثة			    (60 ساعة)</a:t>
          </a:r>
        </a:p>
      </dsp:txBody>
      <dsp:txXfrm>
        <a:off x="372038" y="35059"/>
        <a:ext cx="7379323" cy="399568"/>
      </dsp:txXfrm>
    </dsp:sp>
    <dsp:sp modelId="{9299B885-0A1F-4AD5-84B4-71E95B070E1A}">
      <dsp:nvSpPr>
        <dsp:cNvPr id="0" name=""/>
        <dsp:cNvSpPr/>
      </dsp:nvSpPr>
      <dsp:spPr>
        <a:xfrm>
          <a:off x="0" y="915243"/>
          <a:ext cx="8182082" cy="378000"/>
        </a:xfrm>
        <a:prstGeom prst="rect">
          <a:avLst/>
        </a:prstGeom>
        <a:solidFill>
          <a:schemeClr val="accent5">
            <a:lumMod val="60000"/>
            <a:lumOff val="40000"/>
            <a:alpha val="90000"/>
          </a:schemeClr>
        </a:solidFill>
        <a:ln w="9525" cap="rnd" cmpd="sng" algn="ctr">
          <a:solidFill>
            <a:schemeClr val="accent2">
              <a:hueOff val="-444307"/>
              <a:satOff val="-2350"/>
              <a:lumOff val="-896"/>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DDAACB-46B8-4DEE-8DA9-6B177B2C91BE}">
      <dsp:nvSpPr>
        <dsp:cNvPr id="0" name=""/>
        <dsp:cNvSpPr/>
      </dsp:nvSpPr>
      <dsp:spPr>
        <a:xfrm>
          <a:off x="350422" y="693843"/>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الاتجاهات الحديثة في القيادة الإدارية    		   (20 ساعة)</a:t>
          </a:r>
        </a:p>
      </dsp:txBody>
      <dsp:txXfrm>
        <a:off x="372038" y="715459"/>
        <a:ext cx="7379323" cy="399568"/>
      </dsp:txXfrm>
    </dsp:sp>
    <dsp:sp modelId="{26601B54-C760-481B-82B6-C8B7AA357A11}">
      <dsp:nvSpPr>
        <dsp:cNvPr id="0" name=""/>
        <dsp:cNvSpPr/>
      </dsp:nvSpPr>
      <dsp:spPr>
        <a:xfrm>
          <a:off x="0" y="1595643"/>
          <a:ext cx="8182082" cy="378000"/>
        </a:xfrm>
        <a:prstGeom prst="rect">
          <a:avLst/>
        </a:prstGeom>
        <a:solidFill>
          <a:schemeClr val="accent5">
            <a:lumMod val="60000"/>
            <a:lumOff val="40000"/>
            <a:alpha val="90000"/>
          </a:schemeClr>
        </a:solidFill>
        <a:ln w="9525" cap="rnd" cmpd="sng" algn="ctr">
          <a:solidFill>
            <a:schemeClr val="accent2">
              <a:hueOff val="-888614"/>
              <a:satOff val="-4701"/>
              <a:lumOff val="-179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C6BE29-ABDE-407E-8F17-30790E82A297}">
      <dsp:nvSpPr>
        <dsp:cNvPr id="0" name=""/>
        <dsp:cNvSpPr/>
      </dsp:nvSpPr>
      <dsp:spPr>
        <a:xfrm>
          <a:off x="350422" y="1374243"/>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التخطيط الاستراتيجي المؤسسي        		   (25 ساعة)</a:t>
          </a:r>
        </a:p>
      </dsp:txBody>
      <dsp:txXfrm>
        <a:off x="372038" y="1395859"/>
        <a:ext cx="7379323" cy="399568"/>
      </dsp:txXfrm>
    </dsp:sp>
    <dsp:sp modelId="{4C7EB40F-0A7F-4EB1-A477-AA45D73E6AF8}">
      <dsp:nvSpPr>
        <dsp:cNvPr id="0" name=""/>
        <dsp:cNvSpPr/>
      </dsp:nvSpPr>
      <dsp:spPr>
        <a:xfrm>
          <a:off x="0" y="2276044"/>
          <a:ext cx="8182082" cy="378000"/>
        </a:xfrm>
        <a:prstGeom prst="rect">
          <a:avLst/>
        </a:prstGeom>
        <a:solidFill>
          <a:schemeClr val="accent5">
            <a:lumMod val="60000"/>
            <a:lumOff val="40000"/>
            <a:alpha val="90000"/>
          </a:schemeClr>
        </a:solidFill>
        <a:ln w="9525" cap="rnd" cmpd="sng" algn="ctr">
          <a:solidFill>
            <a:schemeClr val="accent2">
              <a:hueOff val="-1332921"/>
              <a:satOff val="-7051"/>
              <a:lumOff val="-2689"/>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6F38E38-7BED-460F-B88F-32B87B137A53}">
      <dsp:nvSpPr>
        <dsp:cNvPr id="0" name=""/>
        <dsp:cNvSpPr/>
      </dsp:nvSpPr>
      <dsp:spPr>
        <a:xfrm>
          <a:off x="350422" y="2054644"/>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إدارة المشروعات الصغيرة     		                (20 ساعة)</a:t>
          </a:r>
        </a:p>
      </dsp:txBody>
      <dsp:txXfrm>
        <a:off x="372038" y="2076260"/>
        <a:ext cx="7379323" cy="399568"/>
      </dsp:txXfrm>
    </dsp:sp>
    <dsp:sp modelId="{C788C108-D47C-459A-BFD2-A2CFA81B79ED}">
      <dsp:nvSpPr>
        <dsp:cNvPr id="0" name=""/>
        <dsp:cNvSpPr/>
      </dsp:nvSpPr>
      <dsp:spPr>
        <a:xfrm>
          <a:off x="0" y="2956444"/>
          <a:ext cx="8182082" cy="378000"/>
        </a:xfrm>
        <a:prstGeom prst="rect">
          <a:avLst/>
        </a:prstGeom>
        <a:solidFill>
          <a:schemeClr val="accent5">
            <a:lumMod val="60000"/>
            <a:lumOff val="40000"/>
            <a:alpha val="90000"/>
          </a:schemeClr>
        </a:solidFill>
        <a:ln w="9525" cap="rnd" cmpd="sng" algn="ctr">
          <a:solidFill>
            <a:schemeClr val="accent2">
              <a:hueOff val="-1777228"/>
              <a:satOff val="-9402"/>
              <a:lumOff val="-358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9C5FF0B-D2C5-4FA7-85F6-7744D462A7A8}">
      <dsp:nvSpPr>
        <dsp:cNvPr id="0" name=""/>
        <dsp:cNvSpPr/>
      </dsp:nvSpPr>
      <dsp:spPr>
        <a:xfrm>
          <a:off x="350422" y="2735044"/>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الأساليب الحديثة في الإدارة     			   (12ساعة)</a:t>
          </a:r>
        </a:p>
      </dsp:txBody>
      <dsp:txXfrm>
        <a:off x="372038" y="2756660"/>
        <a:ext cx="7379323" cy="399568"/>
      </dsp:txXfrm>
    </dsp:sp>
    <dsp:sp modelId="{C01BF03D-785B-4056-83C2-EC21C3EEAEDD}">
      <dsp:nvSpPr>
        <dsp:cNvPr id="0" name=""/>
        <dsp:cNvSpPr/>
      </dsp:nvSpPr>
      <dsp:spPr>
        <a:xfrm>
          <a:off x="0" y="3636844"/>
          <a:ext cx="8182082" cy="378000"/>
        </a:xfrm>
        <a:prstGeom prst="rect">
          <a:avLst/>
        </a:prstGeom>
        <a:solidFill>
          <a:schemeClr val="accent5">
            <a:lumMod val="60000"/>
            <a:lumOff val="40000"/>
            <a:alpha val="90000"/>
          </a:schemeClr>
        </a:solidFill>
        <a:ln w="9525" cap="rnd" cmpd="sng" algn="ctr">
          <a:solidFill>
            <a:schemeClr val="accent2">
              <a:hueOff val="-2221534"/>
              <a:satOff val="-11752"/>
              <a:lumOff val="-4481"/>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75869A0-CF53-4A2D-A961-FBBEA9FAE232}">
      <dsp:nvSpPr>
        <dsp:cNvPr id="0" name=""/>
        <dsp:cNvSpPr/>
      </dsp:nvSpPr>
      <dsp:spPr>
        <a:xfrm>
          <a:off x="350422" y="3415444"/>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تقييم الأداء الوظيفي               		   (8 ساعات)</a:t>
          </a:r>
        </a:p>
      </dsp:txBody>
      <dsp:txXfrm>
        <a:off x="372038" y="3437060"/>
        <a:ext cx="7379323" cy="399568"/>
      </dsp:txXfrm>
    </dsp:sp>
    <dsp:sp modelId="{D61CAB3D-8EDD-4245-8798-F40DF1E62850}">
      <dsp:nvSpPr>
        <dsp:cNvPr id="0" name=""/>
        <dsp:cNvSpPr/>
      </dsp:nvSpPr>
      <dsp:spPr>
        <a:xfrm>
          <a:off x="0" y="4317243"/>
          <a:ext cx="8182082" cy="378000"/>
        </a:xfrm>
        <a:prstGeom prst="rect">
          <a:avLst/>
        </a:prstGeom>
        <a:solidFill>
          <a:schemeClr val="accent5">
            <a:lumMod val="60000"/>
            <a:lumOff val="40000"/>
            <a:alpha val="90000"/>
          </a:schemeClr>
        </a:solidFill>
        <a:ln w="9525" cap="rnd" cmpd="sng" algn="ctr">
          <a:solidFill>
            <a:schemeClr val="accent2">
              <a:hueOff val="-2665841"/>
              <a:satOff val="-14103"/>
              <a:lumOff val="-537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9EFE331-AA56-4708-98DA-C17C0387B136}">
      <dsp:nvSpPr>
        <dsp:cNvPr id="0" name=""/>
        <dsp:cNvSpPr/>
      </dsp:nvSpPr>
      <dsp:spPr>
        <a:xfrm>
          <a:off x="350422" y="4095844"/>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مهارات التوجيه والرقابة       			   (8 ساعات)</a:t>
          </a:r>
        </a:p>
      </dsp:txBody>
      <dsp:txXfrm>
        <a:off x="372038" y="4117460"/>
        <a:ext cx="7379323" cy="399568"/>
      </dsp:txXfrm>
    </dsp:sp>
    <dsp:sp modelId="{410D4555-F3BA-42CC-93BC-D146D99C384E}">
      <dsp:nvSpPr>
        <dsp:cNvPr id="0" name=""/>
        <dsp:cNvSpPr/>
      </dsp:nvSpPr>
      <dsp:spPr>
        <a:xfrm>
          <a:off x="0" y="4997644"/>
          <a:ext cx="8182082" cy="378000"/>
        </a:xfrm>
        <a:prstGeom prst="rect">
          <a:avLst/>
        </a:prstGeom>
        <a:solidFill>
          <a:schemeClr val="accent5">
            <a:lumMod val="60000"/>
            <a:lumOff val="40000"/>
            <a:alpha val="90000"/>
          </a:schemeClr>
        </a:solidFill>
        <a:ln w="9525" cap="rnd" cmpd="sng" algn="ctr">
          <a:solidFill>
            <a:schemeClr val="accent2">
              <a:hueOff val="-3110148"/>
              <a:satOff val="-16453"/>
              <a:lumOff val="-6274"/>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59CA286-14C8-4888-94AD-841B4D27229E}">
      <dsp:nvSpPr>
        <dsp:cNvPr id="0" name=""/>
        <dsp:cNvSpPr/>
      </dsp:nvSpPr>
      <dsp:spPr>
        <a:xfrm>
          <a:off x="350422" y="4776244"/>
          <a:ext cx="7422555"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6484" tIns="0" rIns="216484" bIns="0" numCol="1" spcCol="1270" anchor="ctr" anchorCtr="0">
          <a:noAutofit/>
        </a:bodyPr>
        <a:lstStyle/>
        <a:p>
          <a:pPr lvl="0" algn="r" defTabSz="889000" rtl="1">
            <a:lnSpc>
              <a:spcPct val="90000"/>
            </a:lnSpc>
            <a:spcBef>
              <a:spcPct val="0"/>
            </a:spcBef>
            <a:spcAft>
              <a:spcPct val="35000"/>
            </a:spcAft>
          </a:pPr>
          <a:r>
            <a:rPr lang="ar-SA" sz="2000" b="1" kern="1200" dirty="0"/>
            <a:t>مهارات بناء وإدارة فريق العمل    		   (8 ساعات)</a:t>
          </a:r>
        </a:p>
      </dsp:txBody>
      <dsp:txXfrm>
        <a:off x="372038" y="4797860"/>
        <a:ext cx="7379323" cy="3995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424163"/>
          <a:ext cx="9551770" cy="378000"/>
        </a:xfrm>
        <a:prstGeom prst="rect">
          <a:avLst/>
        </a:prstGeom>
        <a:solidFill>
          <a:schemeClr val="accent5">
            <a:lumMod val="40000"/>
            <a:lumOff val="6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512586" y="222857"/>
          <a:ext cx="8623376" cy="558725"/>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To understand the concept of human resource management and the theoretical frameworks governing it.</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39861" y="250132"/>
        <a:ext cx="8568826" cy="504175"/>
      </dsp:txXfrm>
    </dsp:sp>
    <dsp:sp modelId="{94A12905-94EB-49F1-8CB6-F7795AD00401}">
      <dsp:nvSpPr>
        <dsp:cNvPr id="0" name=""/>
        <dsp:cNvSpPr/>
      </dsp:nvSpPr>
      <dsp:spPr>
        <a:xfrm>
          <a:off x="0" y="1104563"/>
          <a:ext cx="9551770" cy="378000"/>
        </a:xfrm>
        <a:prstGeom prst="rect">
          <a:avLst/>
        </a:prstGeom>
        <a:solidFill>
          <a:schemeClr val="accent5">
            <a:lumMod val="40000"/>
            <a:lumOff val="60000"/>
            <a:alpha val="90000"/>
          </a:schemeClr>
        </a:solidFill>
        <a:ln w="9525" cap="rnd" cmpd="sng" algn="ctr">
          <a:solidFill>
            <a:schemeClr val="accent4">
              <a:hueOff val="-387728"/>
              <a:satOff val="3902"/>
              <a:lumOff val="224"/>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512586" y="10191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philosophy and objectives of human resources management.</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34202" y="1040798"/>
        <a:ext cx="8580144" cy="399568"/>
      </dsp:txXfrm>
    </dsp:sp>
    <dsp:sp modelId="{10D8E76D-697A-4EBD-B401-D5B41BB66BF6}">
      <dsp:nvSpPr>
        <dsp:cNvPr id="0" name=""/>
        <dsp:cNvSpPr/>
      </dsp:nvSpPr>
      <dsp:spPr>
        <a:xfrm>
          <a:off x="0" y="1784963"/>
          <a:ext cx="9551770" cy="378000"/>
        </a:xfrm>
        <a:prstGeom prst="rect">
          <a:avLst/>
        </a:prstGeom>
        <a:solidFill>
          <a:schemeClr val="accent5">
            <a:lumMod val="40000"/>
            <a:lumOff val="60000"/>
            <a:alpha val="90000"/>
          </a:schemeClr>
        </a:solidFill>
        <a:ln w="9525" cap="rnd" cmpd="sng" algn="ctr">
          <a:solidFill>
            <a:schemeClr val="accent4">
              <a:hueOff val="-775457"/>
              <a:satOff val="7803"/>
              <a:lumOff val="448"/>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512586" y="16995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how to formulate effective human resources management policies and strategies well.</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534202" y="1721198"/>
        <a:ext cx="8580144" cy="399568"/>
      </dsp:txXfrm>
    </dsp:sp>
    <dsp:sp modelId="{E18B2D1B-A3BD-468A-8C22-AF84ADB0082B}">
      <dsp:nvSpPr>
        <dsp:cNvPr id="0" name=""/>
        <dsp:cNvSpPr/>
      </dsp:nvSpPr>
      <dsp:spPr>
        <a:xfrm>
          <a:off x="0" y="2465363"/>
          <a:ext cx="9551770" cy="378000"/>
        </a:xfrm>
        <a:prstGeom prst="rect">
          <a:avLst/>
        </a:prstGeom>
        <a:solidFill>
          <a:schemeClr val="accent5">
            <a:lumMod val="40000"/>
            <a:lumOff val="60000"/>
            <a:alpha val="90000"/>
          </a:schemeClr>
        </a:solidFill>
        <a:ln w="9525" cap="rnd" cmpd="sng" algn="ctr">
          <a:solidFill>
            <a:schemeClr val="accent4">
              <a:hueOff val="-1163185"/>
              <a:satOff val="11705"/>
              <a:lumOff val="672"/>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512586" y="23799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Understanding human resource planning skills and methods</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34202" y="2401598"/>
        <a:ext cx="8580144" cy="399568"/>
      </dsp:txXfrm>
    </dsp:sp>
    <dsp:sp modelId="{505CA900-0790-4DBC-A892-DFF5D942729C}">
      <dsp:nvSpPr>
        <dsp:cNvPr id="0" name=""/>
        <dsp:cNvSpPr/>
      </dsp:nvSpPr>
      <dsp:spPr>
        <a:xfrm>
          <a:off x="0" y="3145763"/>
          <a:ext cx="9551770" cy="378000"/>
        </a:xfrm>
        <a:prstGeom prst="rect">
          <a:avLst/>
        </a:prstGeom>
        <a:solidFill>
          <a:schemeClr val="accent5">
            <a:lumMod val="40000"/>
            <a:lumOff val="60000"/>
            <a:alpha val="90000"/>
          </a:schemeClr>
        </a:solidFill>
        <a:ln w="9525" cap="rnd" cmpd="sng" algn="ctr">
          <a:solidFill>
            <a:schemeClr val="accent4">
              <a:hueOff val="-1550914"/>
              <a:satOff val="15607"/>
              <a:lumOff val="897"/>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88095" y="30603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Knowledge of recruitment, selection and hiring skills</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09711" y="3081998"/>
        <a:ext cx="8580144" cy="399568"/>
      </dsp:txXfrm>
    </dsp:sp>
    <dsp:sp modelId="{480D244B-8E33-4FEB-B74A-3A603ACC34BE}">
      <dsp:nvSpPr>
        <dsp:cNvPr id="0" name=""/>
        <dsp:cNvSpPr/>
      </dsp:nvSpPr>
      <dsp:spPr>
        <a:xfrm>
          <a:off x="0" y="3826163"/>
          <a:ext cx="9551770" cy="378000"/>
        </a:xfrm>
        <a:prstGeom prst="rect">
          <a:avLst/>
        </a:prstGeom>
        <a:solidFill>
          <a:schemeClr val="accent5">
            <a:lumMod val="40000"/>
            <a:lumOff val="60000"/>
            <a:alpha val="90000"/>
          </a:schemeClr>
        </a:solidFill>
        <a:ln w="9525" cap="rnd" cmpd="sng" algn="ctr">
          <a:solidFill>
            <a:schemeClr val="accent4">
              <a:hueOff val="-1938642"/>
              <a:satOff val="19509"/>
              <a:lumOff val="1121"/>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512586" y="37407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Knowing how to design a wage and incentive system</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34202" y="3762398"/>
        <a:ext cx="8580144" cy="399568"/>
      </dsp:txXfrm>
    </dsp:sp>
    <dsp:sp modelId="{05842027-6199-4397-AC61-B5EACC619BA9}">
      <dsp:nvSpPr>
        <dsp:cNvPr id="0" name=""/>
        <dsp:cNvSpPr/>
      </dsp:nvSpPr>
      <dsp:spPr>
        <a:xfrm>
          <a:off x="0" y="4506563"/>
          <a:ext cx="9551770" cy="378000"/>
        </a:xfrm>
        <a:prstGeom prst="rect">
          <a:avLst/>
        </a:prstGeom>
        <a:solidFill>
          <a:schemeClr val="accent5">
            <a:lumMod val="40000"/>
            <a:lumOff val="60000"/>
            <a:alpha val="90000"/>
          </a:schemeClr>
        </a:solidFill>
        <a:ln w="9525" cap="rnd" cmpd="sng" algn="ctr">
          <a:solidFill>
            <a:schemeClr val="accent4">
              <a:hueOff val="-2326371"/>
              <a:satOff val="23410"/>
              <a:lumOff val="1345"/>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512586" y="4421182"/>
          <a:ext cx="8623376"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Knowing how to apply performance evaluation mechanisms.</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34202" y="4442798"/>
        <a:ext cx="8580144" cy="399568"/>
      </dsp:txXfrm>
    </dsp:sp>
    <dsp:sp modelId="{410B76E0-0C9B-4925-8103-A80A8D304A39}">
      <dsp:nvSpPr>
        <dsp:cNvPr id="0" name=""/>
        <dsp:cNvSpPr/>
      </dsp:nvSpPr>
      <dsp:spPr>
        <a:xfrm>
          <a:off x="0" y="5186963"/>
          <a:ext cx="9551770" cy="378000"/>
        </a:xfrm>
        <a:prstGeom prst="rect">
          <a:avLst/>
        </a:prstGeom>
        <a:solidFill>
          <a:schemeClr val="accent5">
            <a:lumMod val="40000"/>
            <a:lumOff val="6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495536" y="4965563"/>
          <a:ext cx="8578645" cy="4428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724" tIns="0" rIns="252724"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the skills needed to manage a work team</a:t>
          </a:r>
          <a:endPar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17152" y="4987179"/>
        <a:ext cx="8535413" cy="39956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324490"/>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30843" y="58810"/>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الموارد البشرية (الأصول، السمات، التحديات)</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84749"/>
        <a:ext cx="6248757" cy="479482"/>
      </dsp:txXfrm>
    </dsp:sp>
    <dsp:sp modelId="{15231730-4120-474C-BF57-7C2CFD20A772}">
      <dsp:nvSpPr>
        <dsp:cNvPr id="0" name=""/>
        <dsp:cNvSpPr/>
      </dsp:nvSpPr>
      <dsp:spPr>
        <a:xfrm>
          <a:off x="0" y="1140970"/>
          <a:ext cx="7612083" cy="453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30843" y="875290"/>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مهارات تنمية الموارد البشرية</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901229"/>
        <a:ext cx="6248757" cy="479482"/>
      </dsp:txXfrm>
    </dsp:sp>
    <dsp:sp modelId="{20F6B797-9584-4405-89A8-20AC5BDCBBFC}">
      <dsp:nvSpPr>
        <dsp:cNvPr id="0" name=""/>
        <dsp:cNvSpPr/>
      </dsp:nvSpPr>
      <dsp:spPr>
        <a:xfrm>
          <a:off x="0" y="1957451"/>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30843" y="1691771"/>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مهارات تخطيط الموارد البشرية</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1717710"/>
        <a:ext cx="6248757" cy="479482"/>
      </dsp:txXfrm>
    </dsp:sp>
    <dsp:sp modelId="{FC09EED1-CC9D-49F0-B16D-337C2E89A25D}">
      <dsp:nvSpPr>
        <dsp:cNvPr id="0" name=""/>
        <dsp:cNvSpPr/>
      </dsp:nvSpPr>
      <dsp:spPr>
        <a:xfrm>
          <a:off x="0" y="2773931"/>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30843" y="2508251"/>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مهارات الاستقطاب والاختيار والتوظيف </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2534190"/>
        <a:ext cx="6248757" cy="479482"/>
      </dsp:txXfrm>
    </dsp:sp>
    <dsp:sp modelId="{7DC6585B-F5D3-4CE7-9B04-B3795880189C}">
      <dsp:nvSpPr>
        <dsp:cNvPr id="0" name=""/>
        <dsp:cNvSpPr/>
      </dsp:nvSpPr>
      <dsp:spPr>
        <a:xfrm>
          <a:off x="0" y="3590411"/>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30843" y="3324731"/>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تصميم نظام الأجور والحوافز </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3350670"/>
        <a:ext cx="6248757" cy="479482"/>
      </dsp:txXfrm>
    </dsp:sp>
    <dsp:sp modelId="{F945B52B-9952-460D-92AB-D4EF82DCD4FA}">
      <dsp:nvSpPr>
        <dsp:cNvPr id="0" name=""/>
        <dsp:cNvSpPr/>
      </dsp:nvSpPr>
      <dsp:spPr>
        <a:xfrm>
          <a:off x="0" y="4406891"/>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30843" y="4141211"/>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طرق وآليات تقييم الأداء</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4167150"/>
        <a:ext cx="6248757" cy="479482"/>
      </dsp:txXfrm>
    </dsp:sp>
    <dsp:sp modelId="{5901AB4A-985E-4A7B-B7DE-B29FF2B189CE}">
      <dsp:nvSpPr>
        <dsp:cNvPr id="0" name=""/>
        <dsp:cNvSpPr/>
      </dsp:nvSpPr>
      <dsp:spPr>
        <a:xfrm>
          <a:off x="0" y="5223371"/>
          <a:ext cx="7612083" cy="4536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30843" y="4957691"/>
          <a:ext cx="6300635" cy="5313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333500" rtl="1">
            <a:lnSpc>
              <a:spcPct val="90000"/>
            </a:lnSpc>
            <a:spcBef>
              <a:spcPct val="0"/>
            </a:spcBef>
            <a:spcAft>
              <a:spcPct val="35000"/>
            </a:spcAft>
          </a:pPr>
          <a:r>
            <a:rPr lang="ar-SA" sz="3000" b="1" kern="1200" dirty="0">
              <a:effectLst>
                <a:outerShdw blurRad="38100" dist="38100" dir="2700000" algn="tl">
                  <a:srgbClr val="000000">
                    <a:alpha val="43137"/>
                  </a:srgbClr>
                </a:outerShdw>
              </a:effectLst>
              <a:latin typeface="Sakkal Majalla" pitchFamily="2" charset="-78"/>
              <a:cs typeface="Sakkal Majalla" pitchFamily="2" charset="-78"/>
            </a:rPr>
            <a:t>إدارة فريق العمل</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6782" y="4983630"/>
        <a:ext cx="6248757" cy="47948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369439"/>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1053182" y="133279"/>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Human Resources (Assets, Traits, Challenges)</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76239" y="156336"/>
        <a:ext cx="6921827" cy="426206"/>
      </dsp:txXfrm>
    </dsp:sp>
    <dsp:sp modelId="{15231730-4120-474C-BF57-7C2CFD20A772}">
      <dsp:nvSpPr>
        <dsp:cNvPr id="0" name=""/>
        <dsp:cNvSpPr/>
      </dsp:nvSpPr>
      <dsp:spPr>
        <a:xfrm>
          <a:off x="0" y="1095199"/>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1053182" y="859039"/>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Human Resource Development Skills</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76239" y="882096"/>
        <a:ext cx="6921827" cy="426206"/>
      </dsp:txXfrm>
    </dsp:sp>
    <dsp:sp modelId="{20F6B797-9584-4405-89A8-20AC5BDCBBFC}">
      <dsp:nvSpPr>
        <dsp:cNvPr id="0" name=""/>
        <dsp:cNvSpPr/>
      </dsp:nvSpPr>
      <dsp:spPr>
        <a:xfrm>
          <a:off x="0" y="1820959"/>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1053182" y="1584799"/>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Human resource planning skills</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76239" y="1607856"/>
        <a:ext cx="6921827" cy="426206"/>
      </dsp:txXfrm>
    </dsp:sp>
    <dsp:sp modelId="{FC09EED1-CC9D-49F0-B16D-337C2E89A25D}">
      <dsp:nvSpPr>
        <dsp:cNvPr id="0" name=""/>
        <dsp:cNvSpPr/>
      </dsp:nvSpPr>
      <dsp:spPr>
        <a:xfrm>
          <a:off x="0" y="2546719"/>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1029430" y="2310559"/>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Recruitment, selection and hiring skills</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52487" y="2333616"/>
        <a:ext cx="6921827" cy="426206"/>
      </dsp:txXfrm>
    </dsp:sp>
    <dsp:sp modelId="{7DC6585B-F5D3-4CE7-9B04-B3795880189C}">
      <dsp:nvSpPr>
        <dsp:cNvPr id="0" name=""/>
        <dsp:cNvSpPr/>
      </dsp:nvSpPr>
      <dsp:spPr>
        <a:xfrm>
          <a:off x="0" y="3272479"/>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1029430" y="3036319"/>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Design of wage and incentive system</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52487" y="3059376"/>
        <a:ext cx="6921827" cy="426206"/>
      </dsp:txXfrm>
    </dsp:sp>
    <dsp:sp modelId="{F945B52B-9952-460D-92AB-D4EF82DCD4FA}">
      <dsp:nvSpPr>
        <dsp:cNvPr id="0" name=""/>
        <dsp:cNvSpPr/>
      </dsp:nvSpPr>
      <dsp:spPr>
        <a:xfrm>
          <a:off x="0" y="4228778"/>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861779" y="3762079"/>
          <a:ext cx="7135591" cy="702859"/>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244600" rtl="1">
            <a:lnSpc>
              <a:spcPct val="90000"/>
            </a:lnSpc>
            <a:spcBef>
              <a:spcPct val="0"/>
            </a:spcBef>
            <a:spcAft>
              <a:spcPct val="35000"/>
            </a:spcAft>
          </a:pPr>
          <a:r>
            <a:rPr lang="en-US" sz="2800" b="1" kern="1200" dirty="0">
              <a:effectLst>
                <a:outerShdw blurRad="38100" dist="38100" dir="2700000" algn="tl">
                  <a:srgbClr val="000000">
                    <a:alpha val="43137"/>
                  </a:srgbClr>
                </a:outerShdw>
              </a:effectLst>
              <a:latin typeface="Sakkal Majalla" pitchFamily="2" charset="-78"/>
              <a:cs typeface="Sakkal Majalla" pitchFamily="2" charset="-78"/>
            </a:rPr>
            <a:t>Performance</a:t>
          </a:r>
          <a:r>
            <a:rPr lang="en-US" sz="3200" b="1" kern="1200" dirty="0">
              <a:effectLst>
                <a:outerShdw blurRad="38100" dist="38100" dir="2700000" algn="tl">
                  <a:srgbClr val="000000">
                    <a:alpha val="43137"/>
                  </a:srgbClr>
                </a:outerShdw>
              </a:effectLst>
              <a:latin typeface="Sakkal Majalla" pitchFamily="2" charset="-78"/>
              <a:cs typeface="Sakkal Majalla" pitchFamily="2" charset="-78"/>
            </a:rPr>
            <a:t> </a:t>
          </a:r>
          <a:r>
            <a:rPr lang="en-US" sz="2800" b="1" kern="1200" dirty="0">
              <a:effectLst>
                <a:outerShdw blurRad="38100" dist="38100" dir="2700000" algn="tl">
                  <a:srgbClr val="000000">
                    <a:alpha val="43137"/>
                  </a:srgbClr>
                </a:outerShdw>
              </a:effectLst>
              <a:latin typeface="Sakkal Majalla" pitchFamily="2" charset="-78"/>
              <a:cs typeface="Sakkal Majalla" pitchFamily="2" charset="-78"/>
            </a:rPr>
            <a:t>evaluation methods and mechanisms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896090" y="3796390"/>
        <a:ext cx="7066969" cy="634237"/>
      </dsp:txXfrm>
    </dsp:sp>
    <dsp:sp modelId="{5901AB4A-985E-4A7B-B7DE-B29FF2B189CE}">
      <dsp:nvSpPr>
        <dsp:cNvPr id="0" name=""/>
        <dsp:cNvSpPr/>
      </dsp:nvSpPr>
      <dsp:spPr>
        <a:xfrm>
          <a:off x="0" y="4954538"/>
          <a:ext cx="841828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1029430" y="4718378"/>
          <a:ext cx="6967941"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734" tIns="0" rIns="222734" bIns="0" numCol="1" spcCol="1270" anchor="ctr" anchorCtr="0">
          <a:noAutofit/>
        </a:bodyPr>
        <a:lstStyle/>
        <a:p>
          <a:pPr lvl="0" algn="r" defTabSz="1333500" rtl="1">
            <a:lnSpc>
              <a:spcPct val="90000"/>
            </a:lnSpc>
            <a:spcBef>
              <a:spcPct val="0"/>
            </a:spcBef>
            <a:spcAft>
              <a:spcPct val="35000"/>
            </a:spcAft>
          </a:pPr>
          <a:r>
            <a:rPr lang="en-US" sz="3000" b="1" kern="1200" dirty="0">
              <a:effectLst>
                <a:outerShdw blurRad="38100" dist="38100" dir="2700000" algn="tl">
                  <a:srgbClr val="000000">
                    <a:alpha val="43137"/>
                  </a:srgbClr>
                </a:outerShdw>
              </a:effectLst>
              <a:latin typeface="Sakkal Majalla" pitchFamily="2" charset="-78"/>
              <a:cs typeface="Sakkal Majalla" pitchFamily="2" charset="-78"/>
            </a:rPr>
            <a:t>Team management</a:t>
          </a:r>
          <a:endParaRPr lang="ar-SA" sz="30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52487" y="4741435"/>
        <a:ext cx="6921827" cy="42620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604074" y="2326983"/>
          <a:ext cx="930981" cy="1026123"/>
        </a:xfrm>
        <a:prstGeom prst="round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1">
            <a:lnSpc>
              <a:spcPct val="90000"/>
            </a:lnSpc>
            <a:spcBef>
              <a:spcPct val="0"/>
            </a:spcBef>
            <a:spcAft>
              <a:spcPct val="35000"/>
            </a:spcAft>
          </a:pPr>
          <a:endParaRPr lang="ar-SA" sz="3600" b="1" kern="1200" dirty="0">
            <a:latin typeface="Sakkal Majalla" pitchFamily="2" charset="-78"/>
            <a:cs typeface="Sakkal Majalla" pitchFamily="2" charset="-78"/>
          </a:endParaRPr>
        </a:p>
      </dsp:txBody>
      <dsp:txXfrm>
        <a:off x="4649521" y="2372430"/>
        <a:ext cx="840087" cy="935229"/>
      </dsp:txXfrm>
    </dsp:sp>
    <dsp:sp modelId="{795159FE-15C5-439F-B324-8762399800E7}">
      <dsp:nvSpPr>
        <dsp:cNvPr id="0" name=""/>
        <dsp:cNvSpPr/>
      </dsp:nvSpPr>
      <dsp:spPr>
        <a:xfrm rot="16200000">
          <a:off x="4611449" y="1868867"/>
          <a:ext cx="916232" cy="0"/>
        </a:xfrm>
        <a:custGeom>
          <a:avLst/>
          <a:gdLst/>
          <a:ahLst/>
          <a:cxnLst/>
          <a:rect l="0" t="0" r="0" b="0"/>
          <a:pathLst>
            <a:path>
              <a:moveTo>
                <a:pt x="0" y="0"/>
              </a:moveTo>
              <a:lnTo>
                <a:pt x="916232"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696218" y="290336"/>
          <a:ext cx="4746694"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القيادات الإدارية العليا في القطاعات العامة والخاصة </a:t>
          </a:r>
        </a:p>
      </dsp:txBody>
      <dsp:txXfrm>
        <a:off x="2750912" y="345030"/>
        <a:ext cx="4637306" cy="1011026"/>
      </dsp:txXfrm>
    </dsp:sp>
    <dsp:sp modelId="{6A79EBCA-9ABE-4065-BA61-1907DF98F5F7}">
      <dsp:nvSpPr>
        <dsp:cNvPr id="0" name=""/>
        <dsp:cNvSpPr/>
      </dsp:nvSpPr>
      <dsp:spPr>
        <a:xfrm rot="11205540">
          <a:off x="4075356" y="2753655"/>
          <a:ext cx="530562" cy="0"/>
        </a:xfrm>
        <a:custGeom>
          <a:avLst/>
          <a:gdLst/>
          <a:ahLst/>
          <a:cxnLst/>
          <a:rect l="0" t="0" r="0" b="0"/>
          <a:pathLst>
            <a:path>
              <a:moveTo>
                <a:pt x="0" y="0"/>
              </a:moveTo>
              <a:lnTo>
                <a:pt x="53056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532661" y="1812529"/>
          <a:ext cx="3544538"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إدارات الشؤون الإدارية</a:t>
          </a:r>
        </a:p>
      </dsp:txBody>
      <dsp:txXfrm>
        <a:off x="600990" y="1880858"/>
        <a:ext cx="3407880" cy="1263060"/>
      </dsp:txXfrm>
    </dsp:sp>
    <dsp:sp modelId="{D78F131E-D5F7-4331-AF25-C70E34F23F35}">
      <dsp:nvSpPr>
        <dsp:cNvPr id="0" name=""/>
        <dsp:cNvSpPr/>
      </dsp:nvSpPr>
      <dsp:spPr>
        <a:xfrm rot="8762537">
          <a:off x="3346700" y="3537434"/>
          <a:ext cx="1374593" cy="0"/>
        </a:xfrm>
        <a:custGeom>
          <a:avLst/>
          <a:gdLst/>
          <a:ahLst/>
          <a:cxnLst/>
          <a:rect l="0" t="0" r="0" b="0"/>
          <a:pathLst>
            <a:path>
              <a:moveTo>
                <a:pt x="0" y="0"/>
              </a:moveTo>
              <a:lnTo>
                <a:pt x="1374593"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277259" y="3921345"/>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a:latin typeface="Sakkal Majalla" pitchFamily="2" charset="-78"/>
              <a:cs typeface="Sakkal Majalla" pitchFamily="2" charset="-78"/>
            </a:rPr>
            <a:t>مدراء التدريب </a:t>
          </a:r>
        </a:p>
      </dsp:txBody>
      <dsp:txXfrm>
        <a:off x="1328813" y="3972899"/>
        <a:ext cx="2702000" cy="952980"/>
      </dsp:txXfrm>
    </dsp:sp>
    <dsp:sp modelId="{3218381E-413F-4B27-9E55-7D496910C350}">
      <dsp:nvSpPr>
        <dsp:cNvPr id="0" name=""/>
        <dsp:cNvSpPr/>
      </dsp:nvSpPr>
      <dsp:spPr>
        <a:xfrm rot="1890994">
          <a:off x="5444177" y="3447538"/>
          <a:ext cx="1232167" cy="0"/>
        </a:xfrm>
        <a:custGeom>
          <a:avLst/>
          <a:gdLst/>
          <a:ahLst/>
          <a:cxnLst/>
          <a:rect l="0" t="0" r="0" b="0"/>
          <a:pathLst>
            <a:path>
              <a:moveTo>
                <a:pt x="0" y="0"/>
              </a:moveTo>
              <a:lnTo>
                <a:pt x="1232167"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6098220" y="3769593"/>
          <a:ext cx="2786827" cy="1111321"/>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rtl="1">
            <a:lnSpc>
              <a:spcPct val="90000"/>
            </a:lnSpc>
            <a:spcBef>
              <a:spcPct val="0"/>
            </a:spcBef>
            <a:spcAft>
              <a:spcPct val="35000"/>
            </a:spcAft>
          </a:pPr>
          <a:r>
            <a:rPr lang="ar-SA" sz="2000" b="1" kern="1200" dirty="0">
              <a:latin typeface="Sakkal Majalla" pitchFamily="2" charset="-78"/>
              <a:cs typeface="Sakkal Majalla" pitchFamily="2" charset="-78"/>
            </a:rPr>
            <a:t>مدراء إدارة التطوير الإداري</a:t>
          </a:r>
        </a:p>
      </dsp:txBody>
      <dsp:txXfrm>
        <a:off x="6152470" y="3823843"/>
        <a:ext cx="2678327" cy="1002821"/>
      </dsp:txXfrm>
    </dsp:sp>
    <dsp:sp modelId="{C1C92C46-62DF-45B9-80C1-08F52DC9254E}">
      <dsp:nvSpPr>
        <dsp:cNvPr id="0" name=""/>
        <dsp:cNvSpPr/>
      </dsp:nvSpPr>
      <dsp:spPr>
        <a:xfrm rot="21100241">
          <a:off x="5532026" y="2730284"/>
          <a:ext cx="574476" cy="0"/>
        </a:xfrm>
        <a:custGeom>
          <a:avLst/>
          <a:gdLst/>
          <a:ahLst/>
          <a:cxnLst/>
          <a:rect l="0" t="0" r="0" b="0"/>
          <a:pathLst>
            <a:path>
              <a:moveTo>
                <a:pt x="0" y="0"/>
              </a:moveTo>
              <a:lnTo>
                <a:pt x="574476"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103473" y="1736013"/>
          <a:ext cx="3121818"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إدارة الموارد البشرية</a:t>
          </a:r>
        </a:p>
      </dsp:txBody>
      <dsp:txXfrm>
        <a:off x="6174172" y="1806712"/>
        <a:ext cx="2980420" cy="130686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604074" y="2634392"/>
          <a:ext cx="930981" cy="438922"/>
        </a:xfrm>
        <a:prstGeom prst="round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1">
            <a:lnSpc>
              <a:spcPct val="90000"/>
            </a:lnSpc>
            <a:spcBef>
              <a:spcPct val="0"/>
            </a:spcBef>
            <a:spcAft>
              <a:spcPct val="35000"/>
            </a:spcAft>
          </a:pPr>
          <a:endParaRPr lang="ar-SA" sz="1800" b="1" kern="1200" dirty="0">
            <a:latin typeface="Sakkal Majalla" pitchFamily="2" charset="-78"/>
            <a:cs typeface="Sakkal Majalla" pitchFamily="2" charset="-78"/>
          </a:endParaRPr>
        </a:p>
      </dsp:txBody>
      <dsp:txXfrm>
        <a:off x="4625500" y="2655818"/>
        <a:ext cx="888129" cy="396070"/>
      </dsp:txXfrm>
    </dsp:sp>
    <dsp:sp modelId="{795159FE-15C5-439F-B324-8762399800E7}">
      <dsp:nvSpPr>
        <dsp:cNvPr id="0" name=""/>
        <dsp:cNvSpPr/>
      </dsp:nvSpPr>
      <dsp:spPr>
        <a:xfrm rot="16200000">
          <a:off x="4464648" y="2029475"/>
          <a:ext cx="1209833" cy="0"/>
        </a:xfrm>
        <a:custGeom>
          <a:avLst/>
          <a:gdLst/>
          <a:ahLst/>
          <a:cxnLst/>
          <a:rect l="0" t="0" r="0" b="0"/>
          <a:pathLst>
            <a:path>
              <a:moveTo>
                <a:pt x="0" y="0"/>
              </a:moveTo>
              <a:lnTo>
                <a:pt x="1209833"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696218" y="304144"/>
          <a:ext cx="4746694"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Senior administrative leaders in the public and private sectors</a:t>
          </a:r>
          <a:endParaRPr lang="ar-SA" sz="2800" b="1" kern="1200" dirty="0">
            <a:latin typeface="Sakkal Majalla" pitchFamily="2" charset="-78"/>
            <a:cs typeface="Sakkal Majalla" pitchFamily="2" charset="-78"/>
          </a:endParaRPr>
        </a:p>
      </dsp:txBody>
      <dsp:txXfrm>
        <a:off x="2750912" y="358838"/>
        <a:ext cx="4637306" cy="1011026"/>
      </dsp:txXfrm>
    </dsp:sp>
    <dsp:sp modelId="{6A79EBCA-9ABE-4065-BA61-1907DF98F5F7}">
      <dsp:nvSpPr>
        <dsp:cNvPr id="0" name=""/>
        <dsp:cNvSpPr/>
      </dsp:nvSpPr>
      <dsp:spPr>
        <a:xfrm rot="11205540">
          <a:off x="4075356" y="2767463"/>
          <a:ext cx="530562" cy="0"/>
        </a:xfrm>
        <a:custGeom>
          <a:avLst/>
          <a:gdLst/>
          <a:ahLst/>
          <a:cxnLst/>
          <a:rect l="0" t="0" r="0" b="0"/>
          <a:pathLst>
            <a:path>
              <a:moveTo>
                <a:pt x="0" y="0"/>
              </a:moveTo>
              <a:lnTo>
                <a:pt x="530562"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532661" y="1826338"/>
          <a:ext cx="3544538"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Directors of Administrative Affairs Departments</a:t>
          </a:r>
          <a:endParaRPr lang="ar-SA" sz="2800" b="1" kern="1200" dirty="0">
            <a:latin typeface="Sakkal Majalla" pitchFamily="2" charset="-78"/>
            <a:cs typeface="Sakkal Majalla" pitchFamily="2" charset="-78"/>
          </a:endParaRPr>
        </a:p>
      </dsp:txBody>
      <dsp:txXfrm>
        <a:off x="600990" y="1894667"/>
        <a:ext cx="3407880" cy="1263060"/>
      </dsp:txXfrm>
    </dsp:sp>
    <dsp:sp modelId="{D78F131E-D5F7-4331-AF25-C70E34F23F35}">
      <dsp:nvSpPr>
        <dsp:cNvPr id="0" name=""/>
        <dsp:cNvSpPr/>
      </dsp:nvSpPr>
      <dsp:spPr>
        <a:xfrm rot="8762537">
          <a:off x="3332347" y="3504234"/>
          <a:ext cx="1542906" cy="0"/>
        </a:xfrm>
        <a:custGeom>
          <a:avLst/>
          <a:gdLst/>
          <a:ahLst/>
          <a:cxnLst/>
          <a:rect l="0" t="0" r="0" b="0"/>
          <a:pathLst>
            <a:path>
              <a:moveTo>
                <a:pt x="0" y="0"/>
              </a:moveTo>
              <a:lnTo>
                <a:pt x="1542906"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277259" y="3935153"/>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Training Managers</a:t>
          </a:r>
          <a:endParaRPr lang="ar-SA" sz="2800" b="1" kern="1200" dirty="0">
            <a:latin typeface="Sakkal Majalla" pitchFamily="2" charset="-78"/>
            <a:cs typeface="Sakkal Majalla" pitchFamily="2" charset="-78"/>
          </a:endParaRPr>
        </a:p>
      </dsp:txBody>
      <dsp:txXfrm>
        <a:off x="1328813" y="3986707"/>
        <a:ext cx="2702000" cy="952980"/>
      </dsp:txXfrm>
    </dsp:sp>
    <dsp:sp modelId="{3218381E-413F-4B27-9E55-7D496910C350}">
      <dsp:nvSpPr>
        <dsp:cNvPr id="0" name=""/>
        <dsp:cNvSpPr/>
      </dsp:nvSpPr>
      <dsp:spPr>
        <a:xfrm rot="1890994">
          <a:off x="5307930" y="3496909"/>
          <a:ext cx="1620651" cy="0"/>
        </a:xfrm>
        <a:custGeom>
          <a:avLst/>
          <a:gdLst/>
          <a:ahLst/>
          <a:cxnLst/>
          <a:rect l="0" t="0" r="0" b="0"/>
          <a:pathLst>
            <a:path>
              <a:moveTo>
                <a:pt x="0" y="0"/>
              </a:moveTo>
              <a:lnTo>
                <a:pt x="1620651"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5615835" y="3920502"/>
          <a:ext cx="3751595" cy="837119"/>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Administrative Development Department Managers</a:t>
          </a:r>
          <a:endParaRPr lang="ar-SA" sz="2800" b="1" kern="1200" dirty="0">
            <a:latin typeface="Sakkal Majalla" pitchFamily="2" charset="-78"/>
            <a:cs typeface="Sakkal Majalla" pitchFamily="2" charset="-78"/>
          </a:endParaRPr>
        </a:p>
      </dsp:txBody>
      <dsp:txXfrm>
        <a:off x="5656700" y="3961367"/>
        <a:ext cx="3669865" cy="755389"/>
      </dsp:txXfrm>
    </dsp:sp>
    <dsp:sp modelId="{C1C92C46-62DF-45B9-80C1-08F52DC9254E}">
      <dsp:nvSpPr>
        <dsp:cNvPr id="0" name=""/>
        <dsp:cNvSpPr/>
      </dsp:nvSpPr>
      <dsp:spPr>
        <a:xfrm rot="21100241">
          <a:off x="5532026" y="2744092"/>
          <a:ext cx="574476" cy="0"/>
        </a:xfrm>
        <a:custGeom>
          <a:avLst/>
          <a:gdLst/>
          <a:ahLst/>
          <a:cxnLst/>
          <a:rect l="0" t="0" r="0" b="0"/>
          <a:pathLst>
            <a:path>
              <a:moveTo>
                <a:pt x="0" y="0"/>
              </a:moveTo>
              <a:lnTo>
                <a:pt x="574476" y="0"/>
              </a:lnTo>
            </a:path>
          </a:pathLst>
        </a:custGeom>
        <a:noFill/>
        <a:ln w="19050" cap="rnd" cmpd="sng" algn="ctr">
          <a:solidFill>
            <a:schemeClr val="tx1">
              <a:lumMod val="95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103473" y="1749821"/>
          <a:ext cx="3121818"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en-US" sz="2800" b="1" kern="1200" dirty="0">
              <a:latin typeface="Sakkal Majalla" pitchFamily="2" charset="-78"/>
              <a:cs typeface="Sakkal Majalla" pitchFamily="2" charset="-78"/>
            </a:rPr>
            <a:t>Human Resources Managers</a:t>
          </a:r>
          <a:endParaRPr lang="ar-SA" sz="2800" b="1" kern="1200" dirty="0">
            <a:latin typeface="Sakkal Majalla" pitchFamily="2" charset="-78"/>
            <a:cs typeface="Sakkal Majalla" pitchFamily="2" charset="-78"/>
          </a:endParaRPr>
        </a:p>
      </dsp:txBody>
      <dsp:txXfrm>
        <a:off x="6174172" y="1820520"/>
        <a:ext cx="2980420" cy="130686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256434"/>
          <a:ext cx="8519948" cy="327600"/>
        </a:xfrm>
        <a:prstGeom prst="rect">
          <a:avLst/>
        </a:prstGeom>
        <a:solidFill>
          <a:schemeClr val="accent5">
            <a:lumMod val="40000"/>
            <a:lumOff val="6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414052" y="99775"/>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مقومات الإدارة البشرية الفعالة .</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32786" y="118509"/>
        <a:ext cx="7654375" cy="346292"/>
      </dsp:txXfrm>
    </dsp:sp>
    <dsp:sp modelId="{94A12905-94EB-49F1-8CB6-F7795AD00401}">
      <dsp:nvSpPr>
        <dsp:cNvPr id="0" name=""/>
        <dsp:cNvSpPr/>
      </dsp:nvSpPr>
      <dsp:spPr>
        <a:xfrm>
          <a:off x="0" y="846114"/>
          <a:ext cx="8519948" cy="327600"/>
        </a:xfrm>
        <a:prstGeom prst="rect">
          <a:avLst/>
        </a:prstGeom>
        <a:solidFill>
          <a:schemeClr val="accent5">
            <a:lumMod val="40000"/>
            <a:lumOff val="60000"/>
            <a:alpha val="90000"/>
          </a:schemeClr>
        </a:solidFill>
        <a:ln w="9525" cap="rnd" cmpd="sng" algn="ctr">
          <a:solidFill>
            <a:schemeClr val="accent4">
              <a:hueOff val="-339262"/>
              <a:satOff val="3414"/>
              <a:lumOff val="196"/>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402107" y="644851"/>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دراسة أهم أساسيات الإدارة للموارد البشرية </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663585"/>
        <a:ext cx="7654375" cy="346292"/>
      </dsp:txXfrm>
    </dsp:sp>
    <dsp:sp modelId="{10D8E76D-697A-4EBD-B401-D5B41BB66BF6}">
      <dsp:nvSpPr>
        <dsp:cNvPr id="0" name=""/>
        <dsp:cNvSpPr/>
      </dsp:nvSpPr>
      <dsp:spPr>
        <a:xfrm>
          <a:off x="0" y="1445176"/>
          <a:ext cx="8519948" cy="327600"/>
        </a:xfrm>
        <a:prstGeom prst="rect">
          <a:avLst/>
        </a:prstGeom>
        <a:solidFill>
          <a:schemeClr val="accent5">
            <a:lumMod val="40000"/>
            <a:lumOff val="60000"/>
            <a:alpha val="90000"/>
          </a:schemeClr>
        </a:solidFill>
        <a:ln w="9525" cap="rnd" cmpd="sng" algn="ctr">
          <a:solidFill>
            <a:schemeClr val="accent4">
              <a:hueOff val="-678525"/>
              <a:satOff val="6828"/>
              <a:lumOff val="392"/>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402107" y="1234531"/>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مفاهيم مرتبطة بإدارة الموارد البشرية كالدوافع و الحوافز</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1253265"/>
        <a:ext cx="7654375" cy="346292"/>
      </dsp:txXfrm>
    </dsp:sp>
    <dsp:sp modelId="{E18B2D1B-A3BD-468A-8C22-AF84ADB0082B}">
      <dsp:nvSpPr>
        <dsp:cNvPr id="0" name=""/>
        <dsp:cNvSpPr/>
      </dsp:nvSpPr>
      <dsp:spPr>
        <a:xfrm>
          <a:off x="0" y="2034856"/>
          <a:ext cx="8519948" cy="327600"/>
        </a:xfrm>
        <a:prstGeom prst="rect">
          <a:avLst/>
        </a:prstGeom>
        <a:solidFill>
          <a:schemeClr val="accent5">
            <a:lumMod val="40000"/>
            <a:lumOff val="60000"/>
            <a:alpha val="90000"/>
          </a:schemeClr>
        </a:solidFill>
        <a:ln w="9525" cap="rnd" cmpd="sng" algn="ctr">
          <a:solidFill>
            <a:schemeClr val="accent4">
              <a:hueOff val="-1017787"/>
              <a:satOff val="10242"/>
              <a:lumOff val="588"/>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402107" y="1824211"/>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المفاهيم الرئيسية لتنمية رأس المال البشري</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1842945"/>
        <a:ext cx="7654375" cy="346292"/>
      </dsp:txXfrm>
    </dsp:sp>
    <dsp:sp modelId="{505CA900-0790-4DBC-A892-DFF5D942729C}">
      <dsp:nvSpPr>
        <dsp:cNvPr id="0" name=""/>
        <dsp:cNvSpPr/>
      </dsp:nvSpPr>
      <dsp:spPr>
        <a:xfrm>
          <a:off x="0" y="2624536"/>
          <a:ext cx="8519948" cy="327600"/>
        </a:xfrm>
        <a:prstGeom prst="rect">
          <a:avLst/>
        </a:prstGeom>
        <a:solidFill>
          <a:schemeClr val="accent5">
            <a:lumMod val="40000"/>
            <a:lumOff val="60000"/>
            <a:alpha val="90000"/>
          </a:schemeClr>
        </a:solidFill>
        <a:ln w="9525" cap="rnd" cmpd="sng" algn="ctr">
          <a:solidFill>
            <a:schemeClr val="accent4">
              <a:hueOff val="-1357050"/>
              <a:satOff val="13656"/>
              <a:lumOff val="785"/>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02107" y="2413891"/>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معرفة مهارات الاستقطاب والاختيار والتوظيف</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2432625"/>
        <a:ext cx="7654375" cy="346292"/>
      </dsp:txXfrm>
    </dsp:sp>
    <dsp:sp modelId="{480D244B-8E33-4FEB-B74A-3A603ACC34BE}">
      <dsp:nvSpPr>
        <dsp:cNvPr id="0" name=""/>
        <dsp:cNvSpPr/>
      </dsp:nvSpPr>
      <dsp:spPr>
        <a:xfrm>
          <a:off x="0" y="3214216"/>
          <a:ext cx="8519948" cy="327600"/>
        </a:xfrm>
        <a:prstGeom prst="rect">
          <a:avLst/>
        </a:prstGeom>
        <a:solidFill>
          <a:schemeClr val="accent5">
            <a:lumMod val="40000"/>
            <a:lumOff val="60000"/>
            <a:alpha val="90000"/>
          </a:schemeClr>
        </a:solidFill>
        <a:ln w="9525" cap="rnd" cmpd="sng" algn="ctr">
          <a:solidFill>
            <a:schemeClr val="accent4">
              <a:hueOff val="-1696312"/>
              <a:satOff val="17070"/>
              <a:lumOff val="981"/>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402107" y="3012954"/>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إجراءات الموارد البشرية </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3031688"/>
        <a:ext cx="7654375" cy="346292"/>
      </dsp:txXfrm>
    </dsp:sp>
    <dsp:sp modelId="{05842027-6199-4397-AC61-B5EACC619BA9}">
      <dsp:nvSpPr>
        <dsp:cNvPr id="0" name=""/>
        <dsp:cNvSpPr/>
      </dsp:nvSpPr>
      <dsp:spPr>
        <a:xfrm>
          <a:off x="0" y="3912622"/>
          <a:ext cx="8519948" cy="327600"/>
        </a:xfrm>
        <a:prstGeom prst="rect">
          <a:avLst/>
        </a:prstGeom>
        <a:solidFill>
          <a:schemeClr val="accent5">
            <a:lumMod val="40000"/>
            <a:lumOff val="60000"/>
            <a:alpha val="90000"/>
          </a:schemeClr>
        </a:solidFill>
        <a:ln w="9525" cap="rnd" cmpd="sng" algn="ctr">
          <a:solidFill>
            <a:schemeClr val="accent4">
              <a:hueOff val="-2035574"/>
              <a:satOff val="20484"/>
              <a:lumOff val="1177"/>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402107" y="3602634"/>
          <a:ext cx="769184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عناصر إدارة المواهب واستثمارها في تطوير وتحسين أداء المؤسسة </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20841" y="3621368"/>
        <a:ext cx="7654375" cy="346292"/>
      </dsp:txXfrm>
    </dsp:sp>
    <dsp:sp modelId="{410B76E0-0C9B-4925-8103-A80A8D304A39}">
      <dsp:nvSpPr>
        <dsp:cNvPr id="0" name=""/>
        <dsp:cNvSpPr/>
      </dsp:nvSpPr>
      <dsp:spPr>
        <a:xfrm>
          <a:off x="0" y="4393576"/>
          <a:ext cx="8519948" cy="327600"/>
        </a:xfrm>
        <a:prstGeom prst="rect">
          <a:avLst/>
        </a:prstGeom>
        <a:solidFill>
          <a:schemeClr val="accent5">
            <a:lumMod val="40000"/>
            <a:lumOff val="60000"/>
            <a:alpha val="90000"/>
          </a:schemeClr>
        </a:solidFill>
        <a:ln w="9525" cap="rnd" cmpd="sng" algn="ctr">
          <a:solidFill>
            <a:schemeClr val="accent4">
              <a:hueOff val="-2374837"/>
              <a:satOff val="23898"/>
              <a:lumOff val="1373"/>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442006" y="4192314"/>
          <a:ext cx="7651944"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القدرة على إدارة المعرفة واستثمارها في إدارة الموارد البشرية.</a:t>
          </a:r>
        </a:p>
      </dsp:txBody>
      <dsp:txXfrm>
        <a:off x="460740" y="4211048"/>
        <a:ext cx="7614476" cy="346292"/>
      </dsp:txXfrm>
    </dsp:sp>
    <dsp:sp modelId="{79DF24FD-8817-4F19-A6EC-F3BF6DF4F19F}">
      <dsp:nvSpPr>
        <dsp:cNvPr id="0" name=""/>
        <dsp:cNvSpPr/>
      </dsp:nvSpPr>
      <dsp:spPr>
        <a:xfrm>
          <a:off x="0" y="4983256"/>
          <a:ext cx="8519948" cy="327600"/>
        </a:xfrm>
        <a:prstGeom prst="rect">
          <a:avLst/>
        </a:prstGeom>
        <a:solidFill>
          <a:schemeClr val="accent5">
            <a:lumMod val="40000"/>
            <a:lumOff val="6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01ECA907-77B4-4246-A25A-EBDDF84061FC}">
      <dsp:nvSpPr>
        <dsp:cNvPr id="0" name=""/>
        <dsp:cNvSpPr/>
      </dsp:nvSpPr>
      <dsp:spPr>
        <a:xfrm>
          <a:off x="417988" y="4781994"/>
          <a:ext cx="7631487"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5424" tIns="0" rIns="225424"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التعرف على ماهية المسؤولية الاجتماعية للشركات والمنظمات</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 </a:t>
          </a:r>
        </a:p>
      </dsp:txBody>
      <dsp:txXfrm>
        <a:off x="436722" y="4800728"/>
        <a:ext cx="7594019" cy="34629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203952"/>
          <a:ext cx="9317951" cy="327600"/>
        </a:xfrm>
        <a:prstGeom prst="rect">
          <a:avLst/>
        </a:prstGeom>
        <a:solidFill>
          <a:schemeClr val="accent5">
            <a:lumMod val="40000"/>
            <a:lumOff val="6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452833" y="0"/>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Identify the components of effective human management.</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71567" y="18734"/>
        <a:ext cx="8374815" cy="346292"/>
      </dsp:txXfrm>
    </dsp:sp>
    <dsp:sp modelId="{94A12905-94EB-49F1-8CB6-F7795AD00401}">
      <dsp:nvSpPr>
        <dsp:cNvPr id="0" name=""/>
        <dsp:cNvSpPr/>
      </dsp:nvSpPr>
      <dsp:spPr>
        <a:xfrm>
          <a:off x="0" y="793632"/>
          <a:ext cx="9317951" cy="327600"/>
        </a:xfrm>
        <a:prstGeom prst="rect">
          <a:avLst/>
        </a:prstGeom>
        <a:solidFill>
          <a:schemeClr val="accent5">
            <a:lumMod val="40000"/>
            <a:lumOff val="60000"/>
            <a:alpha val="90000"/>
          </a:schemeClr>
        </a:solidFill>
        <a:ln w="9525" cap="rnd" cmpd="sng" algn="ctr">
          <a:solidFill>
            <a:schemeClr val="accent4">
              <a:hueOff val="-339262"/>
              <a:satOff val="3414"/>
              <a:lumOff val="196"/>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439770" y="601752"/>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Study the most important basics of human resources management.</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58504" y="620486"/>
        <a:ext cx="8374815" cy="346292"/>
      </dsp:txXfrm>
    </dsp:sp>
    <dsp:sp modelId="{10D8E76D-697A-4EBD-B401-D5B41BB66BF6}">
      <dsp:nvSpPr>
        <dsp:cNvPr id="0" name=""/>
        <dsp:cNvSpPr/>
      </dsp:nvSpPr>
      <dsp:spPr>
        <a:xfrm>
          <a:off x="0" y="1383312"/>
          <a:ext cx="9317951" cy="327600"/>
        </a:xfrm>
        <a:prstGeom prst="rect">
          <a:avLst/>
        </a:prstGeom>
        <a:solidFill>
          <a:schemeClr val="accent5">
            <a:lumMod val="40000"/>
            <a:lumOff val="60000"/>
            <a:alpha val="90000"/>
          </a:schemeClr>
        </a:solidFill>
        <a:ln w="9525" cap="rnd" cmpd="sng" algn="ctr">
          <a:solidFill>
            <a:schemeClr val="accent4">
              <a:hueOff val="-678525"/>
              <a:satOff val="6828"/>
              <a:lumOff val="392"/>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439770" y="1191432"/>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Learn concepts related to human resource management, such as motivation and incentives.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58504" y="1210166"/>
        <a:ext cx="8374815" cy="346292"/>
      </dsp:txXfrm>
    </dsp:sp>
    <dsp:sp modelId="{E18B2D1B-A3BD-468A-8C22-AF84ADB0082B}">
      <dsp:nvSpPr>
        <dsp:cNvPr id="0" name=""/>
        <dsp:cNvSpPr/>
      </dsp:nvSpPr>
      <dsp:spPr>
        <a:xfrm>
          <a:off x="0" y="1972992"/>
          <a:ext cx="9317951" cy="327600"/>
        </a:xfrm>
        <a:prstGeom prst="rect">
          <a:avLst/>
        </a:prstGeom>
        <a:solidFill>
          <a:schemeClr val="accent5">
            <a:lumMod val="40000"/>
            <a:lumOff val="60000"/>
            <a:alpha val="90000"/>
          </a:schemeClr>
        </a:solidFill>
        <a:ln w="9525" cap="rnd" cmpd="sng" algn="ctr">
          <a:solidFill>
            <a:schemeClr val="accent4">
              <a:hueOff val="-1017787"/>
              <a:satOff val="10242"/>
              <a:lumOff val="588"/>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439770" y="1781112"/>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Understand the key concepts of human capital development.</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58504" y="1799846"/>
        <a:ext cx="8374815" cy="346292"/>
      </dsp:txXfrm>
    </dsp:sp>
    <dsp:sp modelId="{505CA900-0790-4DBC-A892-DFF5D942729C}">
      <dsp:nvSpPr>
        <dsp:cNvPr id="0" name=""/>
        <dsp:cNvSpPr/>
      </dsp:nvSpPr>
      <dsp:spPr>
        <a:xfrm>
          <a:off x="0" y="2562672"/>
          <a:ext cx="9317951" cy="327600"/>
        </a:xfrm>
        <a:prstGeom prst="rect">
          <a:avLst/>
        </a:prstGeom>
        <a:solidFill>
          <a:schemeClr val="accent5">
            <a:lumMod val="40000"/>
            <a:lumOff val="60000"/>
            <a:alpha val="90000"/>
          </a:schemeClr>
        </a:solidFill>
        <a:ln w="9525" cap="rnd" cmpd="sng" algn="ctr">
          <a:solidFill>
            <a:schemeClr val="accent4">
              <a:hueOff val="-1357050"/>
              <a:satOff val="13656"/>
              <a:lumOff val="785"/>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39770" y="2370792"/>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Knowledge of recruitment, selection and hiring skills.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58504" y="2389526"/>
        <a:ext cx="8374815" cy="346292"/>
      </dsp:txXfrm>
    </dsp:sp>
    <dsp:sp modelId="{480D244B-8E33-4FEB-B74A-3A603ACC34BE}">
      <dsp:nvSpPr>
        <dsp:cNvPr id="0" name=""/>
        <dsp:cNvSpPr/>
      </dsp:nvSpPr>
      <dsp:spPr>
        <a:xfrm>
          <a:off x="0" y="3152352"/>
          <a:ext cx="9317951" cy="327600"/>
        </a:xfrm>
        <a:prstGeom prst="rect">
          <a:avLst/>
        </a:prstGeom>
        <a:solidFill>
          <a:schemeClr val="accent5">
            <a:lumMod val="40000"/>
            <a:lumOff val="60000"/>
            <a:alpha val="90000"/>
          </a:schemeClr>
        </a:solidFill>
        <a:ln w="9525" cap="rnd" cmpd="sng" algn="ctr">
          <a:solidFill>
            <a:schemeClr val="accent4">
              <a:hueOff val="-1696312"/>
              <a:satOff val="17070"/>
              <a:lumOff val="981"/>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439770" y="2960472"/>
          <a:ext cx="8412283"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Learn about human resources procedures.</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58504" y="2979206"/>
        <a:ext cx="8374815" cy="346292"/>
      </dsp:txXfrm>
    </dsp:sp>
    <dsp:sp modelId="{05842027-6199-4397-AC61-B5EACC619BA9}">
      <dsp:nvSpPr>
        <dsp:cNvPr id="0" name=""/>
        <dsp:cNvSpPr/>
      </dsp:nvSpPr>
      <dsp:spPr>
        <a:xfrm>
          <a:off x="0" y="4013873"/>
          <a:ext cx="9317951" cy="327600"/>
        </a:xfrm>
        <a:prstGeom prst="rect">
          <a:avLst/>
        </a:prstGeom>
        <a:solidFill>
          <a:schemeClr val="accent5">
            <a:lumMod val="40000"/>
            <a:lumOff val="60000"/>
            <a:alpha val="90000"/>
          </a:schemeClr>
        </a:solidFill>
        <a:ln w="9525" cap="rnd" cmpd="sng" algn="ctr">
          <a:solidFill>
            <a:schemeClr val="accent4">
              <a:hueOff val="-2035574"/>
              <a:satOff val="20484"/>
              <a:lumOff val="1177"/>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374544" y="3550152"/>
          <a:ext cx="8477509" cy="65560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Identify the elements of talent management and invest them in developing and improving the</a:t>
          </a:r>
          <a:r>
            <a:rPr lang="en-US" sz="2000" b="1" kern="1200" dirty="0">
              <a:effectLst>
                <a:outerShdw blurRad="38100" dist="38100" dir="2700000" algn="tl">
                  <a:srgbClr val="000000">
                    <a:alpha val="43137"/>
                  </a:srgbClr>
                </a:outerShdw>
              </a:effectLst>
              <a:latin typeface="Sakkal Majalla" pitchFamily="2" charset="-78"/>
              <a:cs typeface="Sakkal Majalla" pitchFamily="2" charset="-78"/>
            </a:rPr>
            <a:t> </a:t>
          </a: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organization’s performance.</a:t>
          </a:r>
          <a:endParaRPr lang="ar-YE"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06548" y="3582156"/>
        <a:ext cx="8413501" cy="591592"/>
      </dsp:txXfrm>
    </dsp:sp>
    <dsp:sp modelId="{410B76E0-0C9B-4925-8103-A80A8D304A39}">
      <dsp:nvSpPr>
        <dsp:cNvPr id="0" name=""/>
        <dsp:cNvSpPr/>
      </dsp:nvSpPr>
      <dsp:spPr>
        <a:xfrm>
          <a:off x="0" y="4603553"/>
          <a:ext cx="9317951" cy="327600"/>
        </a:xfrm>
        <a:prstGeom prst="rect">
          <a:avLst/>
        </a:prstGeom>
        <a:solidFill>
          <a:schemeClr val="accent5">
            <a:lumMod val="40000"/>
            <a:lumOff val="60000"/>
            <a:alpha val="90000"/>
          </a:schemeClr>
        </a:solidFill>
        <a:ln w="9525" cap="rnd" cmpd="sng" algn="ctr">
          <a:solidFill>
            <a:schemeClr val="accent4">
              <a:hueOff val="-2374837"/>
              <a:satOff val="23898"/>
              <a:lumOff val="1373"/>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483405" y="4411673"/>
          <a:ext cx="8368647"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Ability to manage knowledge and invest it in human resources management.</a:t>
          </a:r>
          <a:endPar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02139" y="4430407"/>
        <a:ext cx="8331179" cy="346292"/>
      </dsp:txXfrm>
    </dsp:sp>
    <dsp:sp modelId="{79DF24FD-8817-4F19-A6EC-F3BF6DF4F19F}">
      <dsp:nvSpPr>
        <dsp:cNvPr id="0" name=""/>
        <dsp:cNvSpPr/>
      </dsp:nvSpPr>
      <dsp:spPr>
        <a:xfrm>
          <a:off x="0" y="5193233"/>
          <a:ext cx="9317951" cy="327600"/>
        </a:xfrm>
        <a:prstGeom prst="rect">
          <a:avLst/>
        </a:prstGeom>
        <a:solidFill>
          <a:schemeClr val="accent5">
            <a:lumMod val="40000"/>
            <a:lumOff val="6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01ECA907-77B4-4246-A25A-EBDDF84061FC}">
      <dsp:nvSpPr>
        <dsp:cNvPr id="0" name=""/>
        <dsp:cNvSpPr/>
      </dsp:nvSpPr>
      <dsp:spPr>
        <a:xfrm>
          <a:off x="457138" y="5001353"/>
          <a:ext cx="8346275" cy="38376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6537" tIns="0" rIns="246537"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Understand what corporate and organizational social responsibility is.</a:t>
          </a:r>
          <a:endParaRPr lang="ar-SA" sz="20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75872" y="5020087"/>
        <a:ext cx="8308807" cy="3462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27769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814508" y="4153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الموارد البشرية (الأصول، السمات، التحديات)</a:t>
          </a:r>
          <a:endParaRPr lang="ar-SA" sz="3000" b="1" kern="1200" dirty="0">
            <a:solidFill>
              <a:schemeClr val="bg1"/>
            </a:solidFill>
            <a:latin typeface="Sakkal Majalla" pitchFamily="2" charset="-78"/>
            <a:cs typeface="Sakkal Majalla" pitchFamily="2" charset="-78"/>
          </a:endParaRPr>
        </a:p>
      </dsp:txBody>
      <dsp:txXfrm>
        <a:off x="837565" y="64589"/>
        <a:ext cx="5467078" cy="426206"/>
      </dsp:txXfrm>
    </dsp:sp>
    <dsp:sp modelId="{15231730-4120-474C-BF57-7C2CFD20A772}">
      <dsp:nvSpPr>
        <dsp:cNvPr id="0" name=""/>
        <dsp:cNvSpPr/>
      </dsp:nvSpPr>
      <dsp:spPr>
        <a:xfrm>
          <a:off x="0" y="100345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814508" y="76729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مهارات تنمية رأس المال البشري</a:t>
          </a:r>
          <a:endParaRPr lang="ar-SA" sz="3000" b="1" kern="1200" dirty="0">
            <a:solidFill>
              <a:schemeClr val="bg1"/>
            </a:solidFill>
            <a:latin typeface="Sakkal Majalla" pitchFamily="2" charset="-78"/>
            <a:cs typeface="Sakkal Majalla" pitchFamily="2" charset="-78"/>
          </a:endParaRPr>
        </a:p>
      </dsp:txBody>
      <dsp:txXfrm>
        <a:off x="837565" y="790349"/>
        <a:ext cx="5467078" cy="426206"/>
      </dsp:txXfrm>
    </dsp:sp>
    <dsp:sp modelId="{20F6B797-9584-4405-89A8-20AC5BDCBBFC}">
      <dsp:nvSpPr>
        <dsp:cNvPr id="0" name=""/>
        <dsp:cNvSpPr/>
      </dsp:nvSpPr>
      <dsp:spPr>
        <a:xfrm>
          <a:off x="0" y="172921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814508" y="149305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مهارات إدارة سلوك الأفراد</a:t>
          </a:r>
          <a:endParaRPr lang="ar-SA" sz="3000" b="1" kern="1200" dirty="0">
            <a:solidFill>
              <a:schemeClr val="bg1"/>
            </a:solidFill>
            <a:latin typeface="Sakkal Majalla" pitchFamily="2" charset="-78"/>
            <a:cs typeface="Sakkal Majalla" pitchFamily="2" charset="-78"/>
          </a:endParaRPr>
        </a:p>
      </dsp:txBody>
      <dsp:txXfrm>
        <a:off x="837565" y="1516109"/>
        <a:ext cx="5467078" cy="426206"/>
      </dsp:txXfrm>
    </dsp:sp>
    <dsp:sp modelId="{FC09EED1-CC9D-49F0-B16D-337C2E89A25D}">
      <dsp:nvSpPr>
        <dsp:cNvPr id="0" name=""/>
        <dsp:cNvSpPr/>
      </dsp:nvSpPr>
      <dsp:spPr>
        <a:xfrm>
          <a:off x="0" y="245497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814508" y="221881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مهارات الاستقطاب والاختيار والتوظيف </a:t>
          </a:r>
          <a:endParaRPr lang="ar-SA" sz="3000" b="1" kern="1200" dirty="0">
            <a:solidFill>
              <a:schemeClr val="bg1"/>
            </a:solidFill>
            <a:latin typeface="Sakkal Majalla" pitchFamily="2" charset="-78"/>
            <a:cs typeface="Sakkal Majalla" pitchFamily="2" charset="-78"/>
          </a:endParaRPr>
        </a:p>
      </dsp:txBody>
      <dsp:txXfrm>
        <a:off x="837565" y="2241869"/>
        <a:ext cx="5467078" cy="426206"/>
      </dsp:txXfrm>
    </dsp:sp>
    <dsp:sp modelId="{7DC6585B-F5D3-4CE7-9B04-B3795880189C}">
      <dsp:nvSpPr>
        <dsp:cNvPr id="0" name=""/>
        <dsp:cNvSpPr/>
      </dsp:nvSpPr>
      <dsp:spPr>
        <a:xfrm>
          <a:off x="0" y="318073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814508" y="294457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مهارات إجراء المقابلات </a:t>
          </a:r>
          <a:endParaRPr lang="ar-SA" sz="3000" b="1" kern="1200" dirty="0">
            <a:solidFill>
              <a:schemeClr val="bg1"/>
            </a:solidFill>
            <a:latin typeface="Sakkal Majalla" pitchFamily="2" charset="-78"/>
            <a:cs typeface="Sakkal Majalla" pitchFamily="2" charset="-78"/>
          </a:endParaRPr>
        </a:p>
      </dsp:txBody>
      <dsp:txXfrm>
        <a:off x="837565" y="2967629"/>
        <a:ext cx="5467078" cy="426206"/>
      </dsp:txXfrm>
    </dsp:sp>
    <dsp:sp modelId="{F945B52B-9952-460D-92AB-D4EF82DCD4FA}">
      <dsp:nvSpPr>
        <dsp:cNvPr id="0" name=""/>
        <dsp:cNvSpPr/>
      </dsp:nvSpPr>
      <dsp:spPr>
        <a:xfrm>
          <a:off x="0" y="390649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814508" y="367033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إدارة المواهب</a:t>
          </a:r>
          <a:endParaRPr lang="ar-SA" sz="3000" b="1" kern="1200" dirty="0">
            <a:solidFill>
              <a:schemeClr val="bg1"/>
            </a:solidFill>
            <a:latin typeface="Sakkal Majalla" pitchFamily="2" charset="-78"/>
            <a:cs typeface="Sakkal Majalla" pitchFamily="2" charset="-78"/>
          </a:endParaRPr>
        </a:p>
      </dsp:txBody>
      <dsp:txXfrm>
        <a:off x="837565" y="3693389"/>
        <a:ext cx="5467078" cy="426206"/>
      </dsp:txXfrm>
    </dsp:sp>
    <dsp:sp modelId="{5901AB4A-985E-4A7B-B7DE-B29FF2B189CE}">
      <dsp:nvSpPr>
        <dsp:cNvPr id="0" name=""/>
        <dsp:cNvSpPr/>
      </dsp:nvSpPr>
      <dsp:spPr>
        <a:xfrm>
          <a:off x="0" y="463225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814508" y="4396092"/>
          <a:ext cx="5513192"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إدارة المعرفة</a:t>
          </a:r>
          <a:endParaRPr lang="ar-SA" sz="3000" b="1" kern="1200" dirty="0">
            <a:solidFill>
              <a:schemeClr val="bg1"/>
            </a:solidFill>
            <a:latin typeface="Sakkal Majalla" pitchFamily="2" charset="-78"/>
            <a:cs typeface="Sakkal Majalla" pitchFamily="2" charset="-78"/>
          </a:endParaRPr>
        </a:p>
      </dsp:txBody>
      <dsp:txXfrm>
        <a:off x="837565" y="4419149"/>
        <a:ext cx="5467078" cy="426206"/>
      </dsp:txXfrm>
    </dsp:sp>
    <dsp:sp modelId="{469E1E59-E76B-4D17-A4D2-D54B2E2ED7B3}">
      <dsp:nvSpPr>
        <dsp:cNvPr id="0" name=""/>
        <dsp:cNvSpPr/>
      </dsp:nvSpPr>
      <dsp:spPr>
        <a:xfrm>
          <a:off x="0" y="5358012"/>
          <a:ext cx="6660738"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811291" y="5121852"/>
          <a:ext cx="5516409"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6232" tIns="0" rIns="176232" bIns="0" numCol="1" spcCol="1270" anchor="ctr" anchorCtr="0">
          <a:noAutofit/>
        </a:bodyPr>
        <a:lstStyle/>
        <a:p>
          <a:pPr lvl="0" algn="r" defTabSz="1333500" rtl="1">
            <a:lnSpc>
              <a:spcPct val="90000"/>
            </a:lnSpc>
            <a:spcBef>
              <a:spcPct val="0"/>
            </a:spcBef>
            <a:spcAft>
              <a:spcPct val="35000"/>
            </a:spcAft>
          </a:pPr>
          <a:r>
            <a:rPr lang="ar-SA" sz="3000" b="1" kern="1200" dirty="0">
              <a:latin typeface="Sakkal Majalla" pitchFamily="2" charset="-78"/>
              <a:cs typeface="Sakkal Majalla" pitchFamily="2" charset="-78"/>
            </a:rPr>
            <a:t>المسؤولية الاجتماعية للشركات</a:t>
          </a:r>
        </a:p>
      </dsp:txBody>
      <dsp:txXfrm>
        <a:off x="834348" y="5144909"/>
        <a:ext cx="5470295" cy="42620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32849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14869" y="73859"/>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Human Resources (Assets, Traits, Challenges)</a:t>
          </a:r>
          <a:endParaRPr lang="ar-SA" sz="3000" b="1" kern="1200" dirty="0">
            <a:solidFill>
              <a:schemeClr val="bg1"/>
            </a:solidFill>
            <a:latin typeface="Sakkal Majalla" pitchFamily="2" charset="-78"/>
            <a:cs typeface="Sakkal Majalla" pitchFamily="2" charset="-78"/>
          </a:endParaRPr>
        </a:p>
      </dsp:txBody>
      <dsp:txXfrm>
        <a:off x="937926" y="96916"/>
        <a:ext cx="6146399" cy="426206"/>
      </dsp:txXfrm>
    </dsp:sp>
    <dsp:sp modelId="{15231730-4120-474C-BF57-7C2CFD20A772}">
      <dsp:nvSpPr>
        <dsp:cNvPr id="0" name=""/>
        <dsp:cNvSpPr/>
      </dsp:nvSpPr>
      <dsp:spPr>
        <a:xfrm>
          <a:off x="0" y="888000"/>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14869" y="799620"/>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Human capital development skills</a:t>
          </a:r>
          <a:endParaRPr lang="ar-SA" sz="3000" b="1" kern="1200" dirty="0">
            <a:solidFill>
              <a:schemeClr val="bg1"/>
            </a:solidFill>
            <a:latin typeface="Sakkal Majalla" pitchFamily="2" charset="-78"/>
            <a:cs typeface="Sakkal Majalla" pitchFamily="2" charset="-78"/>
          </a:endParaRPr>
        </a:p>
      </dsp:txBody>
      <dsp:txXfrm>
        <a:off x="937926" y="822677"/>
        <a:ext cx="6146399" cy="426206"/>
      </dsp:txXfrm>
    </dsp:sp>
    <dsp:sp modelId="{20F6B797-9584-4405-89A8-20AC5BDCBBFC}">
      <dsp:nvSpPr>
        <dsp:cNvPr id="0" name=""/>
        <dsp:cNvSpPr/>
      </dsp:nvSpPr>
      <dsp:spPr>
        <a:xfrm>
          <a:off x="0" y="178001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14869" y="1525379"/>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Individual behavior management skills</a:t>
          </a:r>
          <a:endParaRPr lang="ar-SA" sz="3000" b="1" kern="1200" dirty="0">
            <a:solidFill>
              <a:schemeClr val="bg1"/>
            </a:solidFill>
            <a:latin typeface="Sakkal Majalla" pitchFamily="2" charset="-78"/>
            <a:cs typeface="Sakkal Majalla" pitchFamily="2" charset="-78"/>
          </a:endParaRPr>
        </a:p>
      </dsp:txBody>
      <dsp:txXfrm>
        <a:off x="937926" y="1548436"/>
        <a:ext cx="6146399" cy="426206"/>
      </dsp:txXfrm>
    </dsp:sp>
    <dsp:sp modelId="{FC09EED1-CC9D-49F0-B16D-337C2E89A25D}">
      <dsp:nvSpPr>
        <dsp:cNvPr id="0" name=""/>
        <dsp:cNvSpPr/>
      </dsp:nvSpPr>
      <dsp:spPr>
        <a:xfrm>
          <a:off x="0" y="250577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14869" y="2251139"/>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Recruitment, selection and hiring skills</a:t>
          </a:r>
          <a:endParaRPr lang="ar-SA" sz="3000" b="1" kern="1200" dirty="0">
            <a:solidFill>
              <a:schemeClr val="bg1"/>
            </a:solidFill>
            <a:latin typeface="Sakkal Majalla" pitchFamily="2" charset="-78"/>
            <a:cs typeface="Sakkal Majalla" pitchFamily="2" charset="-78"/>
          </a:endParaRPr>
        </a:p>
      </dsp:txBody>
      <dsp:txXfrm>
        <a:off x="937926" y="2274196"/>
        <a:ext cx="6146399" cy="426206"/>
      </dsp:txXfrm>
    </dsp:sp>
    <dsp:sp modelId="{7DC6585B-F5D3-4CE7-9B04-B3795880189C}">
      <dsp:nvSpPr>
        <dsp:cNvPr id="0" name=""/>
        <dsp:cNvSpPr/>
      </dsp:nvSpPr>
      <dsp:spPr>
        <a:xfrm>
          <a:off x="0" y="323153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14869" y="2976900"/>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Interviewing Skills</a:t>
          </a:r>
          <a:endParaRPr lang="ar-SA" sz="3000" b="1" kern="1200" dirty="0">
            <a:solidFill>
              <a:schemeClr val="bg1"/>
            </a:solidFill>
            <a:latin typeface="Sakkal Majalla" pitchFamily="2" charset="-78"/>
            <a:cs typeface="Sakkal Majalla" pitchFamily="2" charset="-78"/>
          </a:endParaRPr>
        </a:p>
      </dsp:txBody>
      <dsp:txXfrm>
        <a:off x="937926" y="2999957"/>
        <a:ext cx="6146399" cy="426206"/>
      </dsp:txXfrm>
    </dsp:sp>
    <dsp:sp modelId="{F945B52B-9952-460D-92AB-D4EF82DCD4FA}">
      <dsp:nvSpPr>
        <dsp:cNvPr id="0" name=""/>
        <dsp:cNvSpPr/>
      </dsp:nvSpPr>
      <dsp:spPr>
        <a:xfrm>
          <a:off x="0" y="395729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14869" y="3702660"/>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Talent Management</a:t>
          </a:r>
          <a:endParaRPr lang="ar-SA" sz="3000" b="1" kern="1200" dirty="0">
            <a:solidFill>
              <a:schemeClr val="bg1"/>
            </a:solidFill>
            <a:latin typeface="Sakkal Majalla" pitchFamily="2" charset="-78"/>
            <a:cs typeface="Sakkal Majalla" pitchFamily="2" charset="-78"/>
          </a:endParaRPr>
        </a:p>
      </dsp:txBody>
      <dsp:txXfrm>
        <a:off x="937926" y="3725717"/>
        <a:ext cx="6146399" cy="426206"/>
      </dsp:txXfrm>
    </dsp:sp>
    <dsp:sp modelId="{5901AB4A-985E-4A7B-B7DE-B29FF2B189CE}">
      <dsp:nvSpPr>
        <dsp:cNvPr id="0" name=""/>
        <dsp:cNvSpPr/>
      </dsp:nvSpPr>
      <dsp:spPr>
        <a:xfrm>
          <a:off x="0" y="4683053"/>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14869" y="4428420"/>
          <a:ext cx="6192513"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Knowledge Management</a:t>
          </a:r>
          <a:endParaRPr lang="ar-SA" sz="3000" b="1" kern="1200" dirty="0">
            <a:solidFill>
              <a:schemeClr val="bg1"/>
            </a:solidFill>
            <a:latin typeface="Sakkal Majalla" pitchFamily="2" charset="-78"/>
            <a:cs typeface="Sakkal Majalla" pitchFamily="2" charset="-78"/>
          </a:endParaRPr>
        </a:p>
      </dsp:txBody>
      <dsp:txXfrm>
        <a:off x="937926" y="4451477"/>
        <a:ext cx="6146399" cy="426206"/>
      </dsp:txXfrm>
    </dsp:sp>
    <dsp:sp modelId="{469E1E59-E76B-4D17-A4D2-D54B2E2ED7B3}">
      <dsp:nvSpPr>
        <dsp:cNvPr id="0" name=""/>
        <dsp:cNvSpPr/>
      </dsp:nvSpPr>
      <dsp:spPr>
        <a:xfrm>
          <a:off x="0" y="5390340"/>
          <a:ext cx="7481456" cy="403200"/>
        </a:xfrm>
        <a:prstGeom prst="rect">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911256" y="5154180"/>
          <a:ext cx="6196126" cy="4723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7947" tIns="0" rIns="197947" bIns="0" numCol="1" spcCol="1270" anchor="ctr" anchorCtr="0">
          <a:noAutofit/>
        </a:bodyPr>
        <a:lstStyle/>
        <a:p>
          <a:pPr lvl="0" algn="r" defTabSz="1333500" rtl="1">
            <a:lnSpc>
              <a:spcPct val="90000"/>
            </a:lnSpc>
            <a:spcBef>
              <a:spcPct val="0"/>
            </a:spcBef>
            <a:spcAft>
              <a:spcPct val="35000"/>
            </a:spcAft>
          </a:pPr>
          <a:r>
            <a:rPr lang="en-US" sz="3000" b="1" kern="1200" dirty="0">
              <a:latin typeface="Sakkal Majalla" pitchFamily="2" charset="-78"/>
              <a:cs typeface="Sakkal Majalla" pitchFamily="2" charset="-78"/>
            </a:rPr>
            <a:t>Corporate Social Responsibility</a:t>
          </a:r>
          <a:endParaRPr lang="ar-SA" sz="3000" b="1" kern="1200" dirty="0">
            <a:latin typeface="Sakkal Majalla" pitchFamily="2" charset="-78"/>
            <a:cs typeface="Sakkal Majalla" pitchFamily="2" charset="-78"/>
          </a:endParaRPr>
        </a:p>
      </dsp:txBody>
      <dsp:txXfrm>
        <a:off x="934313" y="5177237"/>
        <a:ext cx="6150012" cy="42620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397875" y="2673270"/>
          <a:ext cx="1101720" cy="333550"/>
        </a:xfrm>
        <a:prstGeom prst="round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endParaRPr lang="ar-SA" sz="2400" b="1" kern="1200" dirty="0">
            <a:latin typeface="Sakkal Majalla" pitchFamily="2" charset="-78"/>
            <a:cs typeface="Sakkal Majalla" pitchFamily="2" charset="-78"/>
          </a:endParaRPr>
        </a:p>
      </dsp:txBody>
      <dsp:txXfrm>
        <a:off x="4414158" y="2689553"/>
        <a:ext cx="1069154" cy="300984"/>
      </dsp:txXfrm>
    </dsp:sp>
    <dsp:sp modelId="{795159FE-15C5-439F-B324-8762399800E7}">
      <dsp:nvSpPr>
        <dsp:cNvPr id="0" name=""/>
        <dsp:cNvSpPr/>
      </dsp:nvSpPr>
      <dsp:spPr>
        <a:xfrm rot="16200000">
          <a:off x="4317476" y="2042010"/>
          <a:ext cx="1262519" cy="0"/>
        </a:xfrm>
        <a:custGeom>
          <a:avLst/>
          <a:gdLst/>
          <a:ahLst/>
          <a:cxnLst/>
          <a:rect l="0" t="0" r="0" b="0"/>
          <a:pathLst>
            <a:path>
              <a:moveTo>
                <a:pt x="0" y="0"/>
              </a:moveTo>
              <a:lnTo>
                <a:pt x="1262519"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701290" y="290336"/>
          <a:ext cx="4494891"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القيادات الإدارية العليا في القطاعات العامة والخاصة </a:t>
          </a:r>
        </a:p>
      </dsp:txBody>
      <dsp:txXfrm>
        <a:off x="2755984" y="345030"/>
        <a:ext cx="4385503" cy="1011026"/>
      </dsp:txXfrm>
    </dsp:sp>
    <dsp:sp modelId="{6A79EBCA-9ABE-4065-BA61-1907DF98F5F7}">
      <dsp:nvSpPr>
        <dsp:cNvPr id="0" name=""/>
        <dsp:cNvSpPr/>
      </dsp:nvSpPr>
      <dsp:spPr>
        <a:xfrm rot="11313929">
          <a:off x="3960458" y="2724318"/>
          <a:ext cx="439870" cy="0"/>
        </a:xfrm>
        <a:custGeom>
          <a:avLst/>
          <a:gdLst/>
          <a:ahLst/>
          <a:cxnLst/>
          <a:rect l="0" t="0" r="0" b="0"/>
          <a:pathLst>
            <a:path>
              <a:moveTo>
                <a:pt x="0" y="0"/>
              </a:moveTo>
              <a:lnTo>
                <a:pt x="439870"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96298" y="1708039"/>
          <a:ext cx="3766613"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إدارات الشؤون الإدارية</a:t>
          </a:r>
        </a:p>
      </dsp:txBody>
      <dsp:txXfrm>
        <a:off x="264627" y="1776368"/>
        <a:ext cx="3629955" cy="1263060"/>
      </dsp:txXfrm>
    </dsp:sp>
    <dsp:sp modelId="{D78F131E-D5F7-4331-AF25-C70E34F23F35}">
      <dsp:nvSpPr>
        <dsp:cNvPr id="0" name=""/>
        <dsp:cNvSpPr/>
      </dsp:nvSpPr>
      <dsp:spPr>
        <a:xfrm rot="8809690">
          <a:off x="3180290" y="3457553"/>
          <a:ext cx="1647561" cy="0"/>
        </a:xfrm>
        <a:custGeom>
          <a:avLst/>
          <a:gdLst/>
          <a:ahLst/>
          <a:cxnLst/>
          <a:rect l="0" t="0" r="0" b="0"/>
          <a:pathLst>
            <a:path>
              <a:moveTo>
                <a:pt x="0" y="0"/>
              </a:moveTo>
              <a:lnTo>
                <a:pt x="1647561"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104183" y="3908287"/>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التدريب </a:t>
          </a:r>
        </a:p>
      </dsp:txBody>
      <dsp:txXfrm>
        <a:off x="1155737" y="3959841"/>
        <a:ext cx="2702000" cy="952980"/>
      </dsp:txXfrm>
    </dsp:sp>
    <dsp:sp modelId="{3218381E-413F-4B27-9E55-7D496910C350}">
      <dsp:nvSpPr>
        <dsp:cNvPr id="0" name=""/>
        <dsp:cNvSpPr/>
      </dsp:nvSpPr>
      <dsp:spPr>
        <a:xfrm rot="1744999">
          <a:off x="5149645" y="3388217"/>
          <a:ext cx="1569271" cy="0"/>
        </a:xfrm>
        <a:custGeom>
          <a:avLst/>
          <a:gdLst/>
          <a:ahLst/>
          <a:cxnLst/>
          <a:rect l="0" t="0" r="0" b="0"/>
          <a:pathLst>
            <a:path>
              <a:moveTo>
                <a:pt x="0" y="0"/>
              </a:moveTo>
              <a:lnTo>
                <a:pt x="1569271"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6225581" y="3769613"/>
          <a:ext cx="2786827" cy="1111321"/>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إدارة التطوير الإداري</a:t>
          </a:r>
        </a:p>
      </dsp:txBody>
      <dsp:txXfrm>
        <a:off x="6279831" y="3823863"/>
        <a:ext cx="2678327" cy="1002821"/>
      </dsp:txXfrm>
    </dsp:sp>
    <dsp:sp modelId="{C1C92C46-62DF-45B9-80C1-08F52DC9254E}">
      <dsp:nvSpPr>
        <dsp:cNvPr id="0" name=""/>
        <dsp:cNvSpPr/>
      </dsp:nvSpPr>
      <dsp:spPr>
        <a:xfrm rot="21212885">
          <a:off x="5497848" y="2746744"/>
          <a:ext cx="551868" cy="0"/>
        </a:xfrm>
        <a:custGeom>
          <a:avLst/>
          <a:gdLst/>
          <a:ahLst/>
          <a:cxnLst/>
          <a:rect l="0" t="0" r="0" b="0"/>
          <a:pathLst>
            <a:path>
              <a:moveTo>
                <a:pt x="0" y="0"/>
              </a:moveTo>
              <a:lnTo>
                <a:pt x="551868"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047969" y="1775203"/>
          <a:ext cx="3827211"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إدارة الموارد البشرية</a:t>
          </a:r>
        </a:p>
      </dsp:txBody>
      <dsp:txXfrm>
        <a:off x="6118668" y="1845902"/>
        <a:ext cx="3685813" cy="1306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09AEC-BB7C-4E3B-9595-5BD5984E9BE5}">
      <dsp:nvSpPr>
        <dsp:cNvPr id="0" name=""/>
        <dsp:cNvSpPr/>
      </dsp:nvSpPr>
      <dsp:spPr>
        <a:xfrm>
          <a:off x="0" y="256182"/>
          <a:ext cx="7476933" cy="378000"/>
        </a:xfrm>
        <a:prstGeom prst="rect">
          <a:avLst/>
        </a:prstGeom>
        <a:solidFill>
          <a:schemeClr val="accent5">
            <a:lumMod val="60000"/>
            <a:lumOff val="40000"/>
            <a:alpha val="90000"/>
          </a:schemeClr>
        </a:solidFill>
        <a:ln w="9525"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BB9A0E6-9E57-48B9-9F67-1C4BBDBF5CC5}">
      <dsp:nvSpPr>
        <dsp:cNvPr id="0" name=""/>
        <dsp:cNvSpPr/>
      </dsp:nvSpPr>
      <dsp:spPr>
        <a:xfrm>
          <a:off x="320222" y="34782"/>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Diploma in Modern Business Administration (60 hours)</a:t>
          </a:r>
          <a:endParaRPr lang="ar-SA" sz="2000" b="1" kern="1200" dirty="0"/>
        </a:p>
      </dsp:txBody>
      <dsp:txXfrm>
        <a:off x="341838" y="56398"/>
        <a:ext cx="6739632" cy="399568"/>
      </dsp:txXfrm>
    </dsp:sp>
    <dsp:sp modelId="{9299B885-0A1F-4AD5-84B4-71E95B070E1A}">
      <dsp:nvSpPr>
        <dsp:cNvPr id="0" name=""/>
        <dsp:cNvSpPr/>
      </dsp:nvSpPr>
      <dsp:spPr>
        <a:xfrm>
          <a:off x="0" y="936583"/>
          <a:ext cx="7476933" cy="378000"/>
        </a:xfrm>
        <a:prstGeom prst="rect">
          <a:avLst/>
        </a:prstGeom>
        <a:solidFill>
          <a:schemeClr val="accent5">
            <a:lumMod val="60000"/>
            <a:lumOff val="40000"/>
            <a:alpha val="90000"/>
          </a:schemeClr>
        </a:solidFill>
        <a:ln w="9525" cap="rnd" cmpd="sng" algn="ctr">
          <a:solidFill>
            <a:schemeClr val="accent2">
              <a:hueOff val="-444307"/>
              <a:satOff val="-2350"/>
              <a:lumOff val="-896"/>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DDAACB-46B8-4DEE-8DA9-6B177B2C91BE}">
      <dsp:nvSpPr>
        <dsp:cNvPr id="0" name=""/>
        <dsp:cNvSpPr/>
      </dsp:nvSpPr>
      <dsp:spPr>
        <a:xfrm>
          <a:off x="320222" y="715182"/>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Modern Trends in Administrative Leadership (20 hours)</a:t>
          </a:r>
          <a:endParaRPr lang="ar-SA" sz="2000" b="1" kern="1200" dirty="0"/>
        </a:p>
      </dsp:txBody>
      <dsp:txXfrm>
        <a:off x="341838" y="736798"/>
        <a:ext cx="6739632" cy="399568"/>
      </dsp:txXfrm>
    </dsp:sp>
    <dsp:sp modelId="{26601B54-C760-481B-82B6-C8B7AA357A11}">
      <dsp:nvSpPr>
        <dsp:cNvPr id="0" name=""/>
        <dsp:cNvSpPr/>
      </dsp:nvSpPr>
      <dsp:spPr>
        <a:xfrm>
          <a:off x="0" y="1616983"/>
          <a:ext cx="7476933" cy="378000"/>
        </a:xfrm>
        <a:prstGeom prst="rect">
          <a:avLst/>
        </a:prstGeom>
        <a:solidFill>
          <a:schemeClr val="accent5">
            <a:lumMod val="60000"/>
            <a:lumOff val="40000"/>
            <a:alpha val="90000"/>
          </a:schemeClr>
        </a:solidFill>
        <a:ln w="9525" cap="rnd" cmpd="sng" algn="ctr">
          <a:solidFill>
            <a:schemeClr val="accent2">
              <a:hueOff val="-888614"/>
              <a:satOff val="-4701"/>
              <a:lumOff val="-179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9C6BE29-ABDE-407E-8F17-30790E82A297}">
      <dsp:nvSpPr>
        <dsp:cNvPr id="0" name=""/>
        <dsp:cNvSpPr/>
      </dsp:nvSpPr>
      <dsp:spPr>
        <a:xfrm>
          <a:off x="320222" y="13955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Corporate Strategic Planning (25 hours)</a:t>
          </a:r>
          <a:endParaRPr lang="ar-SA" sz="2000" b="1" kern="1200" dirty="0"/>
        </a:p>
      </dsp:txBody>
      <dsp:txXfrm>
        <a:off x="341838" y="1417199"/>
        <a:ext cx="6739632" cy="399568"/>
      </dsp:txXfrm>
    </dsp:sp>
    <dsp:sp modelId="{4C7EB40F-0A7F-4EB1-A477-AA45D73E6AF8}">
      <dsp:nvSpPr>
        <dsp:cNvPr id="0" name=""/>
        <dsp:cNvSpPr/>
      </dsp:nvSpPr>
      <dsp:spPr>
        <a:xfrm>
          <a:off x="0" y="2297383"/>
          <a:ext cx="7476933" cy="378000"/>
        </a:xfrm>
        <a:prstGeom prst="rect">
          <a:avLst/>
        </a:prstGeom>
        <a:solidFill>
          <a:schemeClr val="accent5">
            <a:lumMod val="60000"/>
            <a:lumOff val="40000"/>
            <a:alpha val="90000"/>
          </a:schemeClr>
        </a:solidFill>
        <a:ln w="9525" cap="rnd" cmpd="sng" algn="ctr">
          <a:solidFill>
            <a:schemeClr val="accent2">
              <a:hueOff val="-1332921"/>
              <a:satOff val="-7051"/>
              <a:lumOff val="-2689"/>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6F38E38-7BED-460F-B88F-32B87B137A53}">
      <dsp:nvSpPr>
        <dsp:cNvPr id="0" name=""/>
        <dsp:cNvSpPr/>
      </dsp:nvSpPr>
      <dsp:spPr>
        <a:xfrm>
          <a:off x="320222" y="20759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Small Business Management (20 hours)</a:t>
          </a:r>
          <a:endParaRPr lang="ar-SA" sz="2000" b="1" kern="1200" dirty="0"/>
        </a:p>
      </dsp:txBody>
      <dsp:txXfrm>
        <a:off x="341838" y="2097599"/>
        <a:ext cx="6739632" cy="399568"/>
      </dsp:txXfrm>
    </dsp:sp>
    <dsp:sp modelId="{C788C108-D47C-459A-BFD2-A2CFA81B79ED}">
      <dsp:nvSpPr>
        <dsp:cNvPr id="0" name=""/>
        <dsp:cNvSpPr/>
      </dsp:nvSpPr>
      <dsp:spPr>
        <a:xfrm>
          <a:off x="0" y="2977783"/>
          <a:ext cx="7476933" cy="378000"/>
        </a:xfrm>
        <a:prstGeom prst="rect">
          <a:avLst/>
        </a:prstGeom>
        <a:solidFill>
          <a:schemeClr val="accent5">
            <a:lumMod val="60000"/>
            <a:lumOff val="40000"/>
            <a:alpha val="90000"/>
          </a:schemeClr>
        </a:solidFill>
        <a:ln w="9525" cap="rnd" cmpd="sng" algn="ctr">
          <a:solidFill>
            <a:schemeClr val="accent2">
              <a:hueOff val="-1777228"/>
              <a:satOff val="-9402"/>
              <a:lumOff val="-358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9C5FF0B-D2C5-4FA7-85F6-7744D462A7A8}">
      <dsp:nvSpPr>
        <dsp:cNvPr id="0" name=""/>
        <dsp:cNvSpPr/>
      </dsp:nvSpPr>
      <dsp:spPr>
        <a:xfrm>
          <a:off x="320222" y="27563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Modern Management Methods (12 hours)</a:t>
          </a:r>
          <a:endParaRPr lang="ar-SA" sz="2000" b="1" kern="1200" dirty="0"/>
        </a:p>
      </dsp:txBody>
      <dsp:txXfrm>
        <a:off x="341838" y="2777999"/>
        <a:ext cx="6739632" cy="399568"/>
      </dsp:txXfrm>
    </dsp:sp>
    <dsp:sp modelId="{C01BF03D-785B-4056-83C2-EC21C3EEAEDD}">
      <dsp:nvSpPr>
        <dsp:cNvPr id="0" name=""/>
        <dsp:cNvSpPr/>
      </dsp:nvSpPr>
      <dsp:spPr>
        <a:xfrm>
          <a:off x="0" y="3658183"/>
          <a:ext cx="7476933" cy="378000"/>
        </a:xfrm>
        <a:prstGeom prst="rect">
          <a:avLst/>
        </a:prstGeom>
        <a:solidFill>
          <a:schemeClr val="accent5">
            <a:lumMod val="60000"/>
            <a:lumOff val="40000"/>
            <a:alpha val="90000"/>
          </a:schemeClr>
        </a:solidFill>
        <a:ln w="9525" cap="rnd" cmpd="sng" algn="ctr">
          <a:solidFill>
            <a:schemeClr val="accent2">
              <a:hueOff val="-2221534"/>
              <a:satOff val="-11752"/>
              <a:lumOff val="-4481"/>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75869A0-CF53-4A2D-A961-FBBEA9FAE232}">
      <dsp:nvSpPr>
        <dsp:cNvPr id="0" name=""/>
        <dsp:cNvSpPr/>
      </dsp:nvSpPr>
      <dsp:spPr>
        <a:xfrm>
          <a:off x="320222" y="34367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Job Performance Evaluation (8 hours)</a:t>
          </a:r>
          <a:endParaRPr lang="ar-SA" sz="2000" b="1" kern="1200" dirty="0"/>
        </a:p>
      </dsp:txBody>
      <dsp:txXfrm>
        <a:off x="341838" y="3458399"/>
        <a:ext cx="6739632" cy="399568"/>
      </dsp:txXfrm>
    </dsp:sp>
    <dsp:sp modelId="{D61CAB3D-8EDD-4245-8798-F40DF1E62850}">
      <dsp:nvSpPr>
        <dsp:cNvPr id="0" name=""/>
        <dsp:cNvSpPr/>
      </dsp:nvSpPr>
      <dsp:spPr>
        <a:xfrm>
          <a:off x="0" y="4338583"/>
          <a:ext cx="7476933" cy="378000"/>
        </a:xfrm>
        <a:prstGeom prst="rect">
          <a:avLst/>
        </a:prstGeom>
        <a:solidFill>
          <a:schemeClr val="accent5">
            <a:lumMod val="60000"/>
            <a:lumOff val="40000"/>
            <a:alpha val="90000"/>
          </a:schemeClr>
        </a:solidFill>
        <a:ln w="9525" cap="rnd" cmpd="sng" algn="ctr">
          <a:solidFill>
            <a:schemeClr val="accent2">
              <a:hueOff val="-2665841"/>
              <a:satOff val="-14103"/>
              <a:lumOff val="-537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9EFE331-AA56-4708-98DA-C17C0387B136}">
      <dsp:nvSpPr>
        <dsp:cNvPr id="0" name=""/>
        <dsp:cNvSpPr/>
      </dsp:nvSpPr>
      <dsp:spPr>
        <a:xfrm>
          <a:off x="320222" y="41171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Direction and Supervision Skills (8 hours)</a:t>
          </a:r>
          <a:endParaRPr lang="ar-SA" sz="2000" b="1" kern="1200" dirty="0"/>
        </a:p>
      </dsp:txBody>
      <dsp:txXfrm>
        <a:off x="341838" y="4138799"/>
        <a:ext cx="6739632" cy="399568"/>
      </dsp:txXfrm>
    </dsp:sp>
    <dsp:sp modelId="{410D4555-F3BA-42CC-93BC-D146D99C384E}">
      <dsp:nvSpPr>
        <dsp:cNvPr id="0" name=""/>
        <dsp:cNvSpPr/>
      </dsp:nvSpPr>
      <dsp:spPr>
        <a:xfrm>
          <a:off x="0" y="5018983"/>
          <a:ext cx="7476933" cy="378000"/>
        </a:xfrm>
        <a:prstGeom prst="rect">
          <a:avLst/>
        </a:prstGeom>
        <a:solidFill>
          <a:schemeClr val="accent5">
            <a:lumMod val="60000"/>
            <a:lumOff val="40000"/>
            <a:alpha val="90000"/>
          </a:schemeClr>
        </a:solidFill>
        <a:ln w="9525" cap="rnd" cmpd="sng" algn="ctr">
          <a:solidFill>
            <a:schemeClr val="accent2">
              <a:hueOff val="-3110148"/>
              <a:satOff val="-16453"/>
              <a:lumOff val="-6274"/>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59CA286-14C8-4888-94AD-841B4D27229E}">
      <dsp:nvSpPr>
        <dsp:cNvPr id="0" name=""/>
        <dsp:cNvSpPr/>
      </dsp:nvSpPr>
      <dsp:spPr>
        <a:xfrm>
          <a:off x="320222" y="4797583"/>
          <a:ext cx="6782864" cy="442800"/>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7827" tIns="0" rIns="197827" bIns="0" numCol="1" spcCol="1270" anchor="ctr" anchorCtr="0">
          <a:noAutofit/>
        </a:bodyPr>
        <a:lstStyle/>
        <a:p>
          <a:pPr lvl="0" algn="r" defTabSz="889000" rtl="1">
            <a:lnSpc>
              <a:spcPct val="90000"/>
            </a:lnSpc>
            <a:spcBef>
              <a:spcPct val="0"/>
            </a:spcBef>
            <a:spcAft>
              <a:spcPct val="35000"/>
            </a:spcAft>
          </a:pPr>
          <a:r>
            <a:rPr lang="en-US" sz="2000" b="1" kern="1200" dirty="0"/>
            <a:t>Team Building and Management Skills (8 hours)</a:t>
          </a:r>
          <a:endParaRPr lang="ar-SA" sz="2000" b="1" kern="1200" dirty="0"/>
        </a:p>
      </dsp:txBody>
      <dsp:txXfrm>
        <a:off x="341838" y="4819199"/>
        <a:ext cx="6739632" cy="39956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483245" y="2638364"/>
          <a:ext cx="930981" cy="403362"/>
        </a:xfrm>
        <a:prstGeom prst="round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endParaRPr lang="ar-SA" sz="2400" b="1" kern="1200" dirty="0">
            <a:latin typeface="Sakkal Majalla" pitchFamily="2" charset="-78"/>
            <a:cs typeface="Sakkal Majalla" pitchFamily="2" charset="-78"/>
          </a:endParaRPr>
        </a:p>
      </dsp:txBody>
      <dsp:txXfrm>
        <a:off x="4502936" y="2658055"/>
        <a:ext cx="891599" cy="363980"/>
      </dsp:txXfrm>
    </dsp:sp>
    <dsp:sp modelId="{795159FE-15C5-439F-B324-8762399800E7}">
      <dsp:nvSpPr>
        <dsp:cNvPr id="0" name=""/>
        <dsp:cNvSpPr/>
      </dsp:nvSpPr>
      <dsp:spPr>
        <a:xfrm rot="16200000">
          <a:off x="4334929" y="2024557"/>
          <a:ext cx="1227613" cy="0"/>
        </a:xfrm>
        <a:custGeom>
          <a:avLst/>
          <a:gdLst/>
          <a:ahLst/>
          <a:cxnLst/>
          <a:rect l="0" t="0" r="0" b="0"/>
          <a:pathLst>
            <a:path>
              <a:moveTo>
                <a:pt x="0" y="0"/>
              </a:moveTo>
              <a:lnTo>
                <a:pt x="1227613"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701290" y="290336"/>
          <a:ext cx="4494891"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Senior administrative leaders in the public and private sectors</a:t>
          </a:r>
          <a:endParaRPr lang="ar-SA" sz="2400" b="1" kern="1200" dirty="0">
            <a:latin typeface="Sakkal Majalla" pitchFamily="2" charset="-78"/>
            <a:cs typeface="Sakkal Majalla" pitchFamily="2" charset="-78"/>
          </a:endParaRPr>
        </a:p>
      </dsp:txBody>
      <dsp:txXfrm>
        <a:off x="2755984" y="345030"/>
        <a:ext cx="4385503" cy="1011026"/>
      </dsp:txXfrm>
    </dsp:sp>
    <dsp:sp modelId="{6A79EBCA-9ABE-4065-BA61-1907DF98F5F7}">
      <dsp:nvSpPr>
        <dsp:cNvPr id="0" name=""/>
        <dsp:cNvSpPr/>
      </dsp:nvSpPr>
      <dsp:spPr>
        <a:xfrm rot="11313929">
          <a:off x="3959977" y="2730747"/>
          <a:ext cx="526202" cy="0"/>
        </a:xfrm>
        <a:custGeom>
          <a:avLst/>
          <a:gdLst/>
          <a:ahLst/>
          <a:cxnLst/>
          <a:rect l="0" t="0" r="0" b="0"/>
          <a:pathLst>
            <a:path>
              <a:moveTo>
                <a:pt x="0" y="0"/>
              </a:moveTo>
              <a:lnTo>
                <a:pt x="526202"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96298" y="1708039"/>
          <a:ext cx="3766613"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Directors of Administrative Affairs Departments</a:t>
          </a:r>
          <a:endParaRPr lang="ar-SA" sz="2400" b="1" kern="1200" dirty="0">
            <a:latin typeface="Sakkal Majalla" pitchFamily="2" charset="-78"/>
            <a:cs typeface="Sakkal Majalla" pitchFamily="2" charset="-78"/>
          </a:endParaRPr>
        </a:p>
      </dsp:txBody>
      <dsp:txXfrm>
        <a:off x="264627" y="1776368"/>
        <a:ext cx="3629955" cy="1263060"/>
      </dsp:txXfrm>
    </dsp:sp>
    <dsp:sp modelId="{D78F131E-D5F7-4331-AF25-C70E34F23F35}">
      <dsp:nvSpPr>
        <dsp:cNvPr id="0" name=""/>
        <dsp:cNvSpPr/>
      </dsp:nvSpPr>
      <dsp:spPr>
        <a:xfrm rot="8809690">
          <a:off x="3185488" y="3475006"/>
          <a:ext cx="1583765" cy="0"/>
        </a:xfrm>
        <a:custGeom>
          <a:avLst/>
          <a:gdLst/>
          <a:ahLst/>
          <a:cxnLst/>
          <a:rect l="0" t="0" r="0" b="0"/>
          <a:pathLst>
            <a:path>
              <a:moveTo>
                <a:pt x="0" y="0"/>
              </a:moveTo>
              <a:lnTo>
                <a:pt x="1583765"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104183" y="3908287"/>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Training Managers</a:t>
          </a:r>
          <a:endParaRPr lang="ar-SA" sz="2400" b="1" kern="1200" dirty="0">
            <a:latin typeface="Sakkal Majalla" pitchFamily="2" charset="-78"/>
            <a:cs typeface="Sakkal Majalla" pitchFamily="2" charset="-78"/>
          </a:endParaRPr>
        </a:p>
      </dsp:txBody>
      <dsp:txXfrm>
        <a:off x="1155737" y="3959841"/>
        <a:ext cx="2702000" cy="952980"/>
      </dsp:txXfrm>
    </dsp:sp>
    <dsp:sp modelId="{3218381E-413F-4B27-9E55-7D496910C350}">
      <dsp:nvSpPr>
        <dsp:cNvPr id="0" name=""/>
        <dsp:cNvSpPr/>
      </dsp:nvSpPr>
      <dsp:spPr>
        <a:xfrm rot="1744999">
          <a:off x="5216929" y="3405670"/>
          <a:ext cx="1497460" cy="0"/>
        </a:xfrm>
        <a:custGeom>
          <a:avLst/>
          <a:gdLst/>
          <a:ahLst/>
          <a:cxnLst/>
          <a:rect l="0" t="0" r="0" b="0"/>
          <a:pathLst>
            <a:path>
              <a:moveTo>
                <a:pt x="0" y="0"/>
              </a:moveTo>
              <a:lnTo>
                <a:pt x="1497460"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6225581" y="3769613"/>
          <a:ext cx="2786827" cy="1111321"/>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Administrative Development Department Managers</a:t>
          </a:r>
          <a:endParaRPr lang="ar-SA" sz="2400" b="1" kern="1200" dirty="0">
            <a:latin typeface="Sakkal Majalla" pitchFamily="2" charset="-78"/>
            <a:cs typeface="Sakkal Majalla" pitchFamily="2" charset="-78"/>
          </a:endParaRPr>
        </a:p>
      </dsp:txBody>
      <dsp:txXfrm>
        <a:off x="6279831" y="3823863"/>
        <a:ext cx="2678327" cy="1002821"/>
      </dsp:txXfrm>
    </dsp:sp>
    <dsp:sp modelId="{C1C92C46-62DF-45B9-80C1-08F52DC9254E}">
      <dsp:nvSpPr>
        <dsp:cNvPr id="0" name=""/>
        <dsp:cNvSpPr/>
      </dsp:nvSpPr>
      <dsp:spPr>
        <a:xfrm rot="21212885">
          <a:off x="5412206" y="2751571"/>
          <a:ext cx="637782" cy="0"/>
        </a:xfrm>
        <a:custGeom>
          <a:avLst/>
          <a:gdLst/>
          <a:ahLst/>
          <a:cxnLst/>
          <a:rect l="0" t="0" r="0" b="0"/>
          <a:pathLst>
            <a:path>
              <a:moveTo>
                <a:pt x="0" y="0"/>
              </a:moveTo>
              <a:lnTo>
                <a:pt x="637782"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047969" y="1775203"/>
          <a:ext cx="3827211"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Human Resources Managers</a:t>
          </a:r>
          <a:endParaRPr lang="ar-SA" sz="2400" b="1" kern="1200" dirty="0">
            <a:latin typeface="Sakkal Majalla" pitchFamily="2" charset="-78"/>
            <a:cs typeface="Sakkal Majalla" pitchFamily="2" charset="-78"/>
          </a:endParaRPr>
        </a:p>
      </dsp:txBody>
      <dsp:txXfrm>
        <a:off x="6118668" y="1845902"/>
        <a:ext cx="3685813" cy="130686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354729"/>
          <a:ext cx="9418099" cy="277200"/>
        </a:xfrm>
        <a:prstGeom prst="rect">
          <a:avLst/>
        </a:prstGeom>
        <a:solidFill>
          <a:schemeClr val="accent5">
            <a:lumMod val="60000"/>
            <a:lumOff val="40000"/>
            <a:alpha val="9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457700" y="226351"/>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مفهوم إدارة الموارد البشرية و الإطار النظري الذي تقوم عليه</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73552" y="242203"/>
        <a:ext cx="8470993" cy="293016"/>
      </dsp:txXfrm>
    </dsp:sp>
    <dsp:sp modelId="{94A12905-94EB-49F1-8CB6-F7795AD00401}">
      <dsp:nvSpPr>
        <dsp:cNvPr id="0" name=""/>
        <dsp:cNvSpPr/>
      </dsp:nvSpPr>
      <dsp:spPr>
        <a:xfrm>
          <a:off x="0" y="853689"/>
          <a:ext cx="9418099" cy="277200"/>
        </a:xfrm>
        <a:prstGeom prst="rect">
          <a:avLst/>
        </a:prstGeom>
        <a:solidFill>
          <a:schemeClr val="accent5">
            <a:lumMod val="60000"/>
            <a:lumOff val="40000"/>
            <a:alpha val="90000"/>
          </a:schemeClr>
        </a:solidFill>
        <a:ln w="9525" cap="rnd" cmpd="sng" algn="ctr">
          <a:solidFill>
            <a:schemeClr val="accent4">
              <a:hueOff val="-301567"/>
              <a:satOff val="3035"/>
              <a:lumOff val="174"/>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444496" y="691329"/>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فلسفة إدارة الموارد البشرية و أهم النظريات التي تقوم عليها</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707181"/>
        <a:ext cx="8470993" cy="293016"/>
      </dsp:txXfrm>
    </dsp:sp>
    <dsp:sp modelId="{10D8E76D-697A-4EBD-B401-D5B41BB66BF6}">
      <dsp:nvSpPr>
        <dsp:cNvPr id="0" name=""/>
        <dsp:cNvSpPr/>
      </dsp:nvSpPr>
      <dsp:spPr>
        <a:xfrm>
          <a:off x="0" y="1352649"/>
          <a:ext cx="9418099" cy="277200"/>
        </a:xfrm>
        <a:prstGeom prst="rect">
          <a:avLst/>
        </a:prstGeom>
        <a:solidFill>
          <a:schemeClr val="accent5">
            <a:lumMod val="60000"/>
            <a:lumOff val="40000"/>
            <a:alpha val="90000"/>
          </a:schemeClr>
        </a:solidFill>
        <a:ln w="9525" cap="rnd" cmpd="sng" algn="ctr">
          <a:solidFill>
            <a:schemeClr val="accent4">
              <a:hueOff val="-603133"/>
              <a:satOff val="6069"/>
              <a:lumOff val="349"/>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444496" y="1190289"/>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أهم سياسات و الاستراتيجيات الفعالة في إدارة الموارد البشرية</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1206141"/>
        <a:ext cx="8470993" cy="293016"/>
      </dsp:txXfrm>
    </dsp:sp>
    <dsp:sp modelId="{E18B2D1B-A3BD-468A-8C22-AF84ADB0082B}">
      <dsp:nvSpPr>
        <dsp:cNvPr id="0" name=""/>
        <dsp:cNvSpPr/>
      </dsp:nvSpPr>
      <dsp:spPr>
        <a:xfrm>
          <a:off x="0" y="1851610"/>
          <a:ext cx="9418099" cy="277200"/>
        </a:xfrm>
        <a:prstGeom prst="rect">
          <a:avLst/>
        </a:prstGeom>
        <a:solidFill>
          <a:schemeClr val="accent5">
            <a:lumMod val="60000"/>
            <a:lumOff val="40000"/>
            <a:alpha val="90000"/>
          </a:schemeClr>
        </a:solidFill>
        <a:ln w="9525" cap="rnd" cmpd="sng" algn="ctr">
          <a:solidFill>
            <a:schemeClr val="accent4">
              <a:hueOff val="-904700"/>
              <a:satOff val="9104"/>
              <a:lumOff val="523"/>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444496" y="1689250"/>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المفاهيم الرئيسية لتنمية رأس المال البشري</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1705102"/>
        <a:ext cx="8470993" cy="293016"/>
      </dsp:txXfrm>
    </dsp:sp>
    <dsp:sp modelId="{505CA900-0790-4DBC-A892-DFF5D942729C}">
      <dsp:nvSpPr>
        <dsp:cNvPr id="0" name=""/>
        <dsp:cNvSpPr/>
      </dsp:nvSpPr>
      <dsp:spPr>
        <a:xfrm>
          <a:off x="0" y="2350570"/>
          <a:ext cx="9418099" cy="277200"/>
        </a:xfrm>
        <a:prstGeom prst="rect">
          <a:avLst/>
        </a:prstGeom>
        <a:solidFill>
          <a:schemeClr val="accent5">
            <a:lumMod val="60000"/>
            <a:lumOff val="40000"/>
            <a:alpha val="90000"/>
          </a:schemeClr>
        </a:solidFill>
        <a:ln w="9525" cap="rnd" cmpd="sng" algn="ctr">
          <a:solidFill>
            <a:schemeClr val="accent4">
              <a:hueOff val="-1206266"/>
              <a:satOff val="12139"/>
              <a:lumOff val="697"/>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44496" y="2188210"/>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سبل التدريب الفعال للموارد البشرية و إدارة الحياة الوظيفية</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2204062"/>
        <a:ext cx="8470993" cy="293016"/>
      </dsp:txXfrm>
    </dsp:sp>
    <dsp:sp modelId="{480D244B-8E33-4FEB-B74A-3A603ACC34BE}">
      <dsp:nvSpPr>
        <dsp:cNvPr id="0" name=""/>
        <dsp:cNvSpPr/>
      </dsp:nvSpPr>
      <dsp:spPr>
        <a:xfrm>
          <a:off x="0" y="2849529"/>
          <a:ext cx="9418099" cy="277200"/>
        </a:xfrm>
        <a:prstGeom prst="rect">
          <a:avLst/>
        </a:prstGeom>
        <a:solidFill>
          <a:schemeClr val="accent5">
            <a:lumMod val="60000"/>
            <a:lumOff val="40000"/>
            <a:alpha val="90000"/>
          </a:schemeClr>
        </a:solidFill>
        <a:ln w="9525" cap="rnd" cmpd="sng" algn="ctr">
          <a:solidFill>
            <a:schemeClr val="accent4">
              <a:hueOff val="-1507833"/>
              <a:satOff val="15173"/>
              <a:lumOff val="872"/>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444496" y="2687170"/>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إجراءات الموارد البشرية </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2703022"/>
        <a:ext cx="8470993" cy="293016"/>
      </dsp:txXfrm>
    </dsp:sp>
    <dsp:sp modelId="{05842027-6199-4397-AC61-B5EACC619BA9}">
      <dsp:nvSpPr>
        <dsp:cNvPr id="0" name=""/>
        <dsp:cNvSpPr/>
      </dsp:nvSpPr>
      <dsp:spPr>
        <a:xfrm>
          <a:off x="0" y="3348489"/>
          <a:ext cx="9418099" cy="277200"/>
        </a:xfrm>
        <a:prstGeom prst="rect">
          <a:avLst/>
        </a:prstGeom>
        <a:solidFill>
          <a:schemeClr val="accent5">
            <a:lumMod val="60000"/>
            <a:lumOff val="40000"/>
            <a:alpha val="90000"/>
          </a:schemeClr>
        </a:solidFill>
        <a:ln w="9525" cap="rnd" cmpd="sng" algn="ctr">
          <a:solidFill>
            <a:schemeClr val="accent4">
              <a:hueOff val="-1809399"/>
              <a:satOff val="18208"/>
              <a:lumOff val="1046"/>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444496" y="3186130"/>
          <a:ext cx="8502697"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البعد الأخلاقي لإدارة الموارد البشرية</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60348" y="3201982"/>
        <a:ext cx="8470993" cy="293016"/>
      </dsp:txXfrm>
    </dsp:sp>
    <dsp:sp modelId="{410B76E0-0C9B-4925-8103-A80A8D304A39}">
      <dsp:nvSpPr>
        <dsp:cNvPr id="0" name=""/>
        <dsp:cNvSpPr/>
      </dsp:nvSpPr>
      <dsp:spPr>
        <a:xfrm>
          <a:off x="0" y="3847450"/>
          <a:ext cx="9418099" cy="277200"/>
        </a:xfrm>
        <a:prstGeom prst="rect">
          <a:avLst/>
        </a:prstGeom>
        <a:solidFill>
          <a:schemeClr val="accent5">
            <a:lumMod val="60000"/>
            <a:lumOff val="40000"/>
            <a:alpha val="90000"/>
          </a:schemeClr>
        </a:solidFill>
        <a:ln w="9525" cap="rnd" cmpd="sng" algn="ctr">
          <a:solidFill>
            <a:schemeClr val="accent4">
              <a:hueOff val="-2110966"/>
              <a:satOff val="21243"/>
              <a:lumOff val="1220"/>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488601" y="3685090"/>
          <a:ext cx="8458592"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القدرة على إدارة المعرفة واستثمارها في إدارة الموارد البشرية</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p>
      </dsp:txBody>
      <dsp:txXfrm>
        <a:off x="504453" y="3700942"/>
        <a:ext cx="8426888" cy="293016"/>
      </dsp:txXfrm>
    </dsp:sp>
    <dsp:sp modelId="{79DF24FD-8817-4F19-A6EC-F3BF6DF4F19F}">
      <dsp:nvSpPr>
        <dsp:cNvPr id="0" name=""/>
        <dsp:cNvSpPr/>
      </dsp:nvSpPr>
      <dsp:spPr>
        <a:xfrm>
          <a:off x="0" y="4346410"/>
          <a:ext cx="9418099" cy="277200"/>
        </a:xfrm>
        <a:prstGeom prst="rect">
          <a:avLst/>
        </a:prstGeom>
        <a:solidFill>
          <a:schemeClr val="accent5">
            <a:lumMod val="60000"/>
            <a:lumOff val="40000"/>
            <a:alpha val="90000"/>
          </a:schemeClr>
        </a:solidFill>
        <a:ln w="9525" cap="rnd" cmpd="sng" algn="ctr">
          <a:solidFill>
            <a:schemeClr val="accent4">
              <a:hueOff val="-2412533"/>
              <a:satOff val="24277"/>
              <a:lumOff val="1395"/>
              <a:alphaOff val="0"/>
            </a:schemeClr>
          </a:solidFill>
          <a:prstDash val="solid"/>
        </a:ln>
        <a:effectLst/>
      </dsp:spPr>
      <dsp:style>
        <a:lnRef idx="1">
          <a:scrgbClr r="0" g="0" b="0"/>
        </a:lnRef>
        <a:fillRef idx="1">
          <a:scrgbClr r="0" g="0" b="0"/>
        </a:fillRef>
        <a:effectRef idx="0">
          <a:scrgbClr r="0" g="0" b="0"/>
        </a:effectRef>
        <a:fontRef idx="minor"/>
      </dsp:style>
    </dsp:sp>
    <dsp:sp modelId="{01ECA907-77B4-4246-A25A-EBDDF84061FC}">
      <dsp:nvSpPr>
        <dsp:cNvPr id="0" name=""/>
        <dsp:cNvSpPr/>
      </dsp:nvSpPr>
      <dsp:spPr>
        <a:xfrm>
          <a:off x="462051" y="4184050"/>
          <a:ext cx="8435979"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ماهية المسؤولية الاجتماعية للشركات والمنظمات</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 </a:t>
          </a:r>
        </a:p>
      </dsp:txBody>
      <dsp:txXfrm>
        <a:off x="477903" y="4199902"/>
        <a:ext cx="8404275" cy="293016"/>
      </dsp:txXfrm>
    </dsp:sp>
    <dsp:sp modelId="{3D814386-A274-4F52-ADEE-689C4B900746}">
      <dsp:nvSpPr>
        <dsp:cNvPr id="0" name=""/>
        <dsp:cNvSpPr/>
      </dsp:nvSpPr>
      <dsp:spPr>
        <a:xfrm>
          <a:off x="0" y="4845370"/>
          <a:ext cx="9418099" cy="277200"/>
        </a:xfrm>
        <a:prstGeom prst="rect">
          <a:avLst/>
        </a:prstGeom>
        <a:solidFill>
          <a:schemeClr val="accent5">
            <a:lumMod val="60000"/>
            <a:lumOff val="40000"/>
            <a:alpha val="9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874DA88D-4063-4ED2-A7CA-443469516623}">
      <dsp:nvSpPr>
        <dsp:cNvPr id="0" name=""/>
        <dsp:cNvSpPr/>
      </dsp:nvSpPr>
      <dsp:spPr>
        <a:xfrm>
          <a:off x="504489" y="4683010"/>
          <a:ext cx="8442704"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9187" tIns="0" rIns="249187" bIns="0" numCol="1" spcCol="1270" anchor="ctr" anchorCtr="0">
          <a:noAutofit/>
        </a:bodyPr>
        <a:lstStyle/>
        <a:p>
          <a:pPr lvl="0" algn="r" defTabSz="889000" rtl="1">
            <a:lnSpc>
              <a:spcPct val="90000"/>
            </a:lnSpc>
            <a:spcBef>
              <a:spcPct val="0"/>
            </a:spcBef>
            <a:spcAft>
              <a:spcPct val="35000"/>
            </a:spcAft>
          </a:pPr>
          <a:r>
            <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التعرف على أهمية نظم المعلومات للموارد البشرية وكيفية استثمارها في الموارد البشرية </a:t>
          </a:r>
        </a:p>
      </dsp:txBody>
      <dsp:txXfrm>
        <a:off x="520341" y="4698862"/>
        <a:ext cx="8411000" cy="29301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E8D2-CC2A-42DD-A370-7AE56C307456}">
      <dsp:nvSpPr>
        <dsp:cNvPr id="0" name=""/>
        <dsp:cNvSpPr/>
      </dsp:nvSpPr>
      <dsp:spPr>
        <a:xfrm>
          <a:off x="0" y="623016"/>
          <a:ext cx="9827491" cy="277200"/>
        </a:xfrm>
        <a:prstGeom prst="rect">
          <a:avLst/>
        </a:prstGeom>
        <a:solidFill>
          <a:schemeClr val="accent5">
            <a:lumMod val="40000"/>
            <a:lumOff val="6000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2A154E-7E26-4FD9-8586-98A4D563445E}">
      <dsp:nvSpPr>
        <dsp:cNvPr id="0" name=""/>
        <dsp:cNvSpPr/>
      </dsp:nvSpPr>
      <dsp:spPr>
        <a:xfrm>
          <a:off x="613859" y="185096"/>
          <a:ext cx="8878833" cy="555306"/>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To understand the concept of human resource management and the theoretical framework on which it is based.</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640967" y="212204"/>
        <a:ext cx="8824617" cy="501090"/>
      </dsp:txXfrm>
    </dsp:sp>
    <dsp:sp modelId="{94A12905-94EB-49F1-8CB6-F7795AD00401}">
      <dsp:nvSpPr>
        <dsp:cNvPr id="0" name=""/>
        <dsp:cNvSpPr/>
      </dsp:nvSpPr>
      <dsp:spPr>
        <a:xfrm>
          <a:off x="0" y="1481607"/>
          <a:ext cx="9827491" cy="277200"/>
        </a:xfrm>
        <a:prstGeom prst="rect">
          <a:avLst/>
        </a:prstGeom>
        <a:solidFill>
          <a:schemeClr val="accent5">
            <a:lumMod val="40000"/>
            <a:lumOff val="60000"/>
          </a:schemeClr>
        </a:solidFill>
        <a:ln w="9525" cap="rnd" cmpd="sng" algn="ctr">
          <a:solidFill>
            <a:schemeClr val="accent4">
              <a:hueOff val="-301567"/>
              <a:satOff val="3035"/>
              <a:lumOff val="174"/>
              <a:alphaOff val="0"/>
            </a:schemeClr>
          </a:solidFill>
          <a:prstDash val="solid"/>
        </a:ln>
        <a:effectLst/>
      </dsp:spPr>
      <dsp:style>
        <a:lnRef idx="1">
          <a:scrgbClr r="0" g="0" b="0"/>
        </a:lnRef>
        <a:fillRef idx="1">
          <a:scrgbClr r="0" g="0" b="0"/>
        </a:fillRef>
        <a:effectRef idx="0">
          <a:scrgbClr r="0" g="0" b="0"/>
        </a:effectRef>
        <a:fontRef idx="minor"/>
      </dsp:style>
    </dsp:sp>
    <dsp:sp modelId="{51907A20-D729-4177-A9EF-45E5A777F45E}">
      <dsp:nvSpPr>
        <dsp:cNvPr id="0" name=""/>
        <dsp:cNvSpPr/>
      </dsp:nvSpPr>
      <dsp:spPr>
        <a:xfrm>
          <a:off x="490234" y="941143"/>
          <a:ext cx="8845881" cy="68435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philosophy of human resources management and the most important theories on which it is based.</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23641" y="974550"/>
        <a:ext cx="8779067" cy="617536"/>
      </dsp:txXfrm>
    </dsp:sp>
    <dsp:sp modelId="{10D8E76D-697A-4EBD-B401-D5B41BB66BF6}">
      <dsp:nvSpPr>
        <dsp:cNvPr id="0" name=""/>
        <dsp:cNvSpPr/>
      </dsp:nvSpPr>
      <dsp:spPr>
        <a:xfrm>
          <a:off x="0" y="1962094"/>
          <a:ext cx="9827491" cy="277200"/>
        </a:xfrm>
        <a:prstGeom prst="rect">
          <a:avLst/>
        </a:prstGeom>
        <a:solidFill>
          <a:schemeClr val="accent5">
            <a:lumMod val="40000"/>
            <a:lumOff val="60000"/>
          </a:schemeClr>
        </a:solidFill>
        <a:ln w="9525" cap="rnd" cmpd="sng" algn="ctr">
          <a:solidFill>
            <a:schemeClr val="accent4">
              <a:hueOff val="-603133"/>
              <a:satOff val="6069"/>
              <a:lumOff val="349"/>
              <a:alphaOff val="0"/>
            </a:schemeClr>
          </a:solidFill>
          <a:prstDash val="solid"/>
        </a:ln>
        <a:effectLst/>
      </dsp:spPr>
      <dsp:style>
        <a:lnRef idx="1">
          <a:scrgbClr r="0" g="0" b="0"/>
        </a:lnRef>
        <a:fillRef idx="1">
          <a:scrgbClr r="0" g="0" b="0"/>
        </a:fillRef>
        <a:effectRef idx="0">
          <a:scrgbClr r="0" g="0" b="0"/>
        </a:effectRef>
        <a:fontRef idx="minor"/>
      </dsp:style>
    </dsp:sp>
    <dsp:sp modelId="{472E6C30-CBED-4109-9D4E-20278BC208BB}">
      <dsp:nvSpPr>
        <dsp:cNvPr id="0" name=""/>
        <dsp:cNvSpPr/>
      </dsp:nvSpPr>
      <dsp:spPr>
        <a:xfrm>
          <a:off x="626433" y="1854469"/>
          <a:ext cx="8872298"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the most important effective policies and strategies in human resources management.</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642285" y="1870321"/>
        <a:ext cx="8840594" cy="293016"/>
      </dsp:txXfrm>
    </dsp:sp>
    <dsp:sp modelId="{E18B2D1B-A3BD-468A-8C22-AF84ADB0082B}">
      <dsp:nvSpPr>
        <dsp:cNvPr id="0" name=""/>
        <dsp:cNvSpPr/>
      </dsp:nvSpPr>
      <dsp:spPr>
        <a:xfrm>
          <a:off x="0" y="2461054"/>
          <a:ext cx="9827491" cy="277200"/>
        </a:xfrm>
        <a:prstGeom prst="rect">
          <a:avLst/>
        </a:prstGeom>
        <a:solidFill>
          <a:schemeClr val="accent5">
            <a:lumMod val="40000"/>
            <a:lumOff val="60000"/>
          </a:schemeClr>
        </a:solidFill>
        <a:ln w="9525" cap="rnd" cmpd="sng" algn="ctr">
          <a:solidFill>
            <a:schemeClr val="accent4">
              <a:hueOff val="-904700"/>
              <a:satOff val="9104"/>
              <a:lumOff val="523"/>
              <a:alphaOff val="0"/>
            </a:schemeClr>
          </a:solidFill>
          <a:prstDash val="solid"/>
        </a:ln>
        <a:effectLst/>
      </dsp:spPr>
      <dsp:style>
        <a:lnRef idx="1">
          <a:scrgbClr r="0" g="0" b="0"/>
        </a:lnRef>
        <a:fillRef idx="1">
          <a:scrgbClr r="0" g="0" b="0"/>
        </a:fillRef>
        <a:effectRef idx="0">
          <a:scrgbClr r="0" g="0" b="0"/>
        </a:effectRef>
        <a:fontRef idx="minor"/>
      </dsp:style>
    </dsp:sp>
    <dsp:sp modelId="{BAD89E29-E8A7-45AD-A78B-E2905A5C7048}">
      <dsp:nvSpPr>
        <dsp:cNvPr id="0" name=""/>
        <dsp:cNvSpPr/>
      </dsp:nvSpPr>
      <dsp:spPr>
        <a:xfrm>
          <a:off x="463818" y="2298694"/>
          <a:ext cx="8872298"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the key concepts of human capital development.</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79670" y="2314546"/>
        <a:ext cx="8840594" cy="293016"/>
      </dsp:txXfrm>
    </dsp:sp>
    <dsp:sp modelId="{505CA900-0790-4DBC-A892-DFF5D942729C}">
      <dsp:nvSpPr>
        <dsp:cNvPr id="0" name=""/>
        <dsp:cNvSpPr/>
      </dsp:nvSpPr>
      <dsp:spPr>
        <a:xfrm>
          <a:off x="0" y="2960014"/>
          <a:ext cx="9827491" cy="277200"/>
        </a:xfrm>
        <a:prstGeom prst="rect">
          <a:avLst/>
        </a:prstGeom>
        <a:solidFill>
          <a:schemeClr val="accent5">
            <a:lumMod val="40000"/>
            <a:lumOff val="60000"/>
          </a:schemeClr>
        </a:solidFill>
        <a:ln w="9525" cap="rnd" cmpd="sng" algn="ctr">
          <a:solidFill>
            <a:schemeClr val="accent4">
              <a:hueOff val="-1206266"/>
              <a:satOff val="12139"/>
              <a:lumOff val="697"/>
              <a:alphaOff val="0"/>
            </a:schemeClr>
          </a:solidFill>
          <a:prstDash val="solid"/>
        </a:ln>
        <a:effectLst/>
      </dsp:spPr>
      <dsp:style>
        <a:lnRef idx="1">
          <a:scrgbClr r="0" g="0" b="0"/>
        </a:lnRef>
        <a:fillRef idx="1">
          <a:scrgbClr r="0" g="0" b="0"/>
        </a:fillRef>
        <a:effectRef idx="0">
          <a:scrgbClr r="0" g="0" b="0"/>
        </a:effectRef>
        <a:fontRef idx="minor"/>
      </dsp:style>
    </dsp:sp>
    <dsp:sp modelId="{48201E9E-7820-487A-BC03-CBC828DB752F}">
      <dsp:nvSpPr>
        <dsp:cNvPr id="0" name=""/>
        <dsp:cNvSpPr/>
      </dsp:nvSpPr>
      <dsp:spPr>
        <a:xfrm>
          <a:off x="463818" y="2797654"/>
          <a:ext cx="8872298"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effective human resources training and career management.</a:t>
          </a:r>
          <a:r>
            <a:rPr lang="ar-SA" sz="2000" b="1" kern="1200" dirty="0">
              <a:effectLst>
                <a:outerShdw blurRad="38100" dist="38100" dir="2700000" algn="tl">
                  <a:srgbClr val="000000">
                    <a:alpha val="43137"/>
                  </a:srgbClr>
                </a:outerShdw>
              </a:effectLst>
              <a:latin typeface="Sakkal Majalla" pitchFamily="2" charset="-78"/>
              <a:cs typeface="Sakkal Majalla" pitchFamily="2" charset="-78"/>
            </a:rPr>
            <a:t>.</a:t>
          </a:r>
          <a:endParaRPr lang="ar-YE" sz="20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479670" y="2813506"/>
        <a:ext cx="8840594" cy="293016"/>
      </dsp:txXfrm>
    </dsp:sp>
    <dsp:sp modelId="{480D244B-8E33-4FEB-B74A-3A603ACC34BE}">
      <dsp:nvSpPr>
        <dsp:cNvPr id="0" name=""/>
        <dsp:cNvSpPr/>
      </dsp:nvSpPr>
      <dsp:spPr>
        <a:xfrm>
          <a:off x="0" y="3458974"/>
          <a:ext cx="9827491" cy="277200"/>
        </a:xfrm>
        <a:prstGeom prst="rect">
          <a:avLst/>
        </a:prstGeom>
        <a:solidFill>
          <a:schemeClr val="accent5">
            <a:lumMod val="40000"/>
            <a:lumOff val="60000"/>
          </a:schemeClr>
        </a:solidFill>
        <a:ln w="9525" cap="rnd" cmpd="sng" algn="ctr">
          <a:solidFill>
            <a:schemeClr val="accent4">
              <a:hueOff val="-1507833"/>
              <a:satOff val="15173"/>
              <a:lumOff val="872"/>
              <a:alphaOff val="0"/>
            </a:schemeClr>
          </a:solidFill>
          <a:prstDash val="solid"/>
        </a:ln>
        <a:effectLst/>
      </dsp:spPr>
      <dsp:style>
        <a:lnRef idx="1">
          <a:scrgbClr r="0" g="0" b="0"/>
        </a:lnRef>
        <a:fillRef idx="1">
          <a:scrgbClr r="0" g="0" b="0"/>
        </a:fillRef>
        <a:effectRef idx="0">
          <a:scrgbClr r="0" g="0" b="0"/>
        </a:effectRef>
        <a:fontRef idx="minor"/>
      </dsp:style>
    </dsp:sp>
    <dsp:sp modelId="{F496745B-7AA1-4FFE-99B9-658EC14CAF7D}">
      <dsp:nvSpPr>
        <dsp:cNvPr id="0" name=""/>
        <dsp:cNvSpPr/>
      </dsp:nvSpPr>
      <dsp:spPr>
        <a:xfrm>
          <a:off x="463818" y="3296614"/>
          <a:ext cx="8872298"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Learn about human resources procedures.</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79670" y="3312466"/>
        <a:ext cx="8840594" cy="293016"/>
      </dsp:txXfrm>
    </dsp:sp>
    <dsp:sp modelId="{05842027-6199-4397-AC61-B5EACC619BA9}">
      <dsp:nvSpPr>
        <dsp:cNvPr id="0" name=""/>
        <dsp:cNvSpPr/>
      </dsp:nvSpPr>
      <dsp:spPr>
        <a:xfrm>
          <a:off x="0" y="3957934"/>
          <a:ext cx="9827491" cy="277200"/>
        </a:xfrm>
        <a:prstGeom prst="rect">
          <a:avLst/>
        </a:prstGeom>
        <a:solidFill>
          <a:schemeClr val="accent5">
            <a:lumMod val="40000"/>
            <a:lumOff val="60000"/>
          </a:schemeClr>
        </a:solidFill>
        <a:ln w="9525" cap="rnd" cmpd="sng" algn="ctr">
          <a:solidFill>
            <a:schemeClr val="accent4">
              <a:hueOff val="-1809399"/>
              <a:satOff val="18208"/>
              <a:lumOff val="1046"/>
              <a:alphaOff val="0"/>
            </a:schemeClr>
          </a:solidFill>
          <a:prstDash val="solid"/>
        </a:ln>
        <a:effectLst/>
      </dsp:spPr>
      <dsp:style>
        <a:lnRef idx="1">
          <a:scrgbClr r="0" g="0" b="0"/>
        </a:lnRef>
        <a:fillRef idx="1">
          <a:scrgbClr r="0" g="0" b="0"/>
        </a:fillRef>
        <a:effectRef idx="0">
          <a:scrgbClr r="0" g="0" b="0"/>
        </a:effectRef>
        <a:fontRef idx="minor"/>
      </dsp:style>
    </dsp:sp>
    <dsp:sp modelId="{2B3EF442-2D4C-4650-BF5A-209428008FB7}">
      <dsp:nvSpPr>
        <dsp:cNvPr id="0" name=""/>
        <dsp:cNvSpPr/>
      </dsp:nvSpPr>
      <dsp:spPr>
        <a:xfrm>
          <a:off x="496199" y="3794892"/>
          <a:ext cx="8872298"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Understanding the ethical dimension of human resource management</a:t>
          </a:r>
          <a:endParaRPr lang="ar-YE"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12051" y="3810744"/>
        <a:ext cx="8840594" cy="293016"/>
      </dsp:txXfrm>
    </dsp:sp>
    <dsp:sp modelId="{410B76E0-0C9B-4925-8103-A80A8D304A39}">
      <dsp:nvSpPr>
        <dsp:cNvPr id="0" name=""/>
        <dsp:cNvSpPr/>
      </dsp:nvSpPr>
      <dsp:spPr>
        <a:xfrm>
          <a:off x="0" y="4456894"/>
          <a:ext cx="9827491" cy="277200"/>
        </a:xfrm>
        <a:prstGeom prst="rect">
          <a:avLst/>
        </a:prstGeom>
        <a:solidFill>
          <a:schemeClr val="accent5">
            <a:lumMod val="40000"/>
            <a:lumOff val="60000"/>
          </a:schemeClr>
        </a:solidFill>
        <a:ln w="9525" cap="rnd" cmpd="sng" algn="ctr">
          <a:solidFill>
            <a:schemeClr val="accent4">
              <a:hueOff val="-2110966"/>
              <a:satOff val="21243"/>
              <a:lumOff val="1220"/>
              <a:alphaOff val="0"/>
            </a:schemeClr>
          </a:solidFill>
          <a:prstDash val="solid"/>
        </a:ln>
        <a:effectLst/>
      </dsp:spPr>
      <dsp:style>
        <a:lnRef idx="1">
          <a:scrgbClr r="0" g="0" b="0"/>
        </a:lnRef>
        <a:fillRef idx="1">
          <a:scrgbClr r="0" g="0" b="0"/>
        </a:fillRef>
        <a:effectRef idx="0">
          <a:scrgbClr r="0" g="0" b="0"/>
        </a:effectRef>
        <a:fontRef idx="minor"/>
      </dsp:style>
    </dsp:sp>
    <dsp:sp modelId="{16B52396-1FE9-443E-9F2F-44E95A7AABDD}">
      <dsp:nvSpPr>
        <dsp:cNvPr id="0" name=""/>
        <dsp:cNvSpPr/>
      </dsp:nvSpPr>
      <dsp:spPr>
        <a:xfrm>
          <a:off x="509840" y="4294534"/>
          <a:ext cx="8826276"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Ability to manage knowledge and invest it in human resources management.</a:t>
          </a:r>
          <a:endPar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525692" y="4310386"/>
        <a:ext cx="8794572" cy="293016"/>
      </dsp:txXfrm>
    </dsp:sp>
    <dsp:sp modelId="{79DF24FD-8817-4F19-A6EC-F3BF6DF4F19F}">
      <dsp:nvSpPr>
        <dsp:cNvPr id="0" name=""/>
        <dsp:cNvSpPr/>
      </dsp:nvSpPr>
      <dsp:spPr>
        <a:xfrm>
          <a:off x="0" y="4955854"/>
          <a:ext cx="9827491" cy="277200"/>
        </a:xfrm>
        <a:prstGeom prst="rect">
          <a:avLst/>
        </a:prstGeom>
        <a:solidFill>
          <a:schemeClr val="accent5">
            <a:lumMod val="40000"/>
            <a:lumOff val="60000"/>
          </a:schemeClr>
        </a:solidFill>
        <a:ln w="9525" cap="rnd" cmpd="sng" algn="ctr">
          <a:solidFill>
            <a:schemeClr val="accent4">
              <a:hueOff val="-2412533"/>
              <a:satOff val="24277"/>
              <a:lumOff val="1395"/>
              <a:alphaOff val="0"/>
            </a:schemeClr>
          </a:solidFill>
          <a:prstDash val="solid"/>
        </a:ln>
        <a:effectLst/>
      </dsp:spPr>
      <dsp:style>
        <a:lnRef idx="1">
          <a:scrgbClr r="0" g="0" b="0"/>
        </a:lnRef>
        <a:fillRef idx="1">
          <a:scrgbClr r="0" g="0" b="0"/>
        </a:fillRef>
        <a:effectRef idx="0">
          <a:scrgbClr r="0" g="0" b="0"/>
        </a:effectRef>
        <a:fontRef idx="minor"/>
      </dsp:style>
    </dsp:sp>
    <dsp:sp modelId="{01ECA907-77B4-4246-A25A-EBDDF84061FC}">
      <dsp:nvSpPr>
        <dsp:cNvPr id="0" name=""/>
        <dsp:cNvSpPr/>
      </dsp:nvSpPr>
      <dsp:spPr>
        <a:xfrm>
          <a:off x="482136" y="4793494"/>
          <a:ext cx="8802680" cy="324720"/>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what corporate and organizational social responsibility is.</a:t>
          </a:r>
          <a:endPar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97988" y="4809346"/>
        <a:ext cx="8770976" cy="293016"/>
      </dsp:txXfrm>
    </dsp:sp>
    <dsp:sp modelId="{3D814386-A274-4F52-ADEE-689C4B900746}">
      <dsp:nvSpPr>
        <dsp:cNvPr id="0" name=""/>
        <dsp:cNvSpPr/>
      </dsp:nvSpPr>
      <dsp:spPr>
        <a:xfrm>
          <a:off x="0" y="5485283"/>
          <a:ext cx="9827491" cy="277200"/>
        </a:xfrm>
        <a:prstGeom prst="rect">
          <a:avLst/>
        </a:prstGeom>
        <a:solidFill>
          <a:schemeClr val="accent5">
            <a:lumMod val="40000"/>
            <a:lumOff val="60000"/>
          </a:schemeClr>
        </a:solidFill>
        <a:ln w="9525" cap="rnd" cmpd="sng" algn="ctr">
          <a:solidFill>
            <a:schemeClr val="accent4">
              <a:hueOff val="-2714099"/>
              <a:satOff val="27312"/>
              <a:lumOff val="1569"/>
              <a:alphaOff val="0"/>
            </a:schemeClr>
          </a:solidFill>
          <a:prstDash val="solid"/>
        </a:ln>
        <a:effectLst/>
      </dsp:spPr>
      <dsp:style>
        <a:lnRef idx="1">
          <a:scrgbClr r="0" g="0" b="0"/>
        </a:lnRef>
        <a:fillRef idx="1">
          <a:scrgbClr r="0" g="0" b="0"/>
        </a:fillRef>
        <a:effectRef idx="0">
          <a:scrgbClr r="0" g="0" b="0"/>
        </a:effectRef>
        <a:fontRef idx="minor"/>
      </dsp:style>
    </dsp:sp>
    <dsp:sp modelId="{874DA88D-4063-4ED2-A7CA-443469516623}">
      <dsp:nvSpPr>
        <dsp:cNvPr id="0" name=""/>
        <dsp:cNvSpPr/>
      </dsp:nvSpPr>
      <dsp:spPr>
        <a:xfrm>
          <a:off x="424193" y="5292454"/>
          <a:ext cx="8911922" cy="355188"/>
        </a:xfrm>
        <a:prstGeom prst="roundRect">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019" tIns="0" rIns="260019" bIns="0" numCol="1" spcCol="1270" anchor="ctr" anchorCtr="0">
          <a:noAutofit/>
        </a:bodyPr>
        <a:lstStyle/>
        <a:p>
          <a:pPr lvl="0" algn="r" defTabSz="889000" rtl="1">
            <a:lnSpc>
              <a:spcPct val="90000"/>
            </a:lnSpc>
            <a:spcBef>
              <a:spcPct val="0"/>
            </a:spcBef>
            <a:spcAft>
              <a:spcPct val="35000"/>
            </a:spcAft>
          </a:pPr>
          <a:r>
            <a:rPr lang="en-US"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rPr>
            <a:t>Understand the importance of information systems for human resources and how to invest in them.</a:t>
          </a:r>
          <a:endParaRPr lang="ar-SA" sz="2000" b="1" kern="1200" dirty="0">
            <a:solidFill>
              <a:schemeClr val="tx1">
                <a:lumMod val="95000"/>
              </a:schemeClr>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441532" y="5309793"/>
        <a:ext cx="8877244" cy="32051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26461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30843" y="7273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الموارد البشرية (الأصول، السمات، التحديات)</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91472"/>
        <a:ext cx="6263167" cy="346292"/>
      </dsp:txXfrm>
    </dsp:sp>
    <dsp:sp modelId="{15231730-4120-474C-BF57-7C2CFD20A772}">
      <dsp:nvSpPr>
        <dsp:cNvPr id="0" name=""/>
        <dsp:cNvSpPr/>
      </dsp:nvSpPr>
      <dsp:spPr>
        <a:xfrm>
          <a:off x="0" y="85429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30843" y="66241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مهارات تنمية رأس المال البشري</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681152"/>
        <a:ext cx="6263167" cy="346292"/>
      </dsp:txXfrm>
    </dsp:sp>
    <dsp:sp modelId="{20F6B797-9584-4405-89A8-20AC5BDCBBFC}">
      <dsp:nvSpPr>
        <dsp:cNvPr id="0" name=""/>
        <dsp:cNvSpPr/>
      </dsp:nvSpPr>
      <dsp:spPr>
        <a:xfrm>
          <a:off x="0" y="144397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30843" y="125209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إدارة الموارد البشرية الاستراتيجية</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1270832"/>
        <a:ext cx="6263167" cy="346292"/>
      </dsp:txXfrm>
    </dsp:sp>
    <dsp:sp modelId="{FC09EED1-CC9D-49F0-B16D-337C2E89A25D}">
      <dsp:nvSpPr>
        <dsp:cNvPr id="0" name=""/>
        <dsp:cNvSpPr/>
      </dsp:nvSpPr>
      <dsp:spPr>
        <a:xfrm>
          <a:off x="0" y="203365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30843" y="184177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إدارة الموارد البشرية على أساس الكفاءة </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1860512"/>
        <a:ext cx="6263167" cy="346292"/>
      </dsp:txXfrm>
    </dsp:sp>
    <dsp:sp modelId="{7DC6585B-F5D3-4CE7-9B04-B3795880189C}">
      <dsp:nvSpPr>
        <dsp:cNvPr id="0" name=""/>
        <dsp:cNvSpPr/>
      </dsp:nvSpPr>
      <dsp:spPr>
        <a:xfrm>
          <a:off x="0" y="262333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30843" y="243145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سياسات الموارد البشرية</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2450192"/>
        <a:ext cx="6263167" cy="346292"/>
      </dsp:txXfrm>
    </dsp:sp>
    <dsp:sp modelId="{F945B52B-9952-460D-92AB-D4EF82DCD4FA}">
      <dsp:nvSpPr>
        <dsp:cNvPr id="0" name=""/>
        <dsp:cNvSpPr/>
      </dsp:nvSpPr>
      <dsp:spPr>
        <a:xfrm>
          <a:off x="0" y="321301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30843" y="302113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تقييم أداء الموارد البشرية</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3039872"/>
        <a:ext cx="6263167" cy="346292"/>
      </dsp:txXfrm>
    </dsp:sp>
    <dsp:sp modelId="{5901AB4A-985E-4A7B-B7DE-B29FF2B189CE}">
      <dsp:nvSpPr>
        <dsp:cNvPr id="0" name=""/>
        <dsp:cNvSpPr/>
      </dsp:nvSpPr>
      <dsp:spPr>
        <a:xfrm>
          <a:off x="0" y="380269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30843" y="361081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إدارة المعرفة </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3629552"/>
        <a:ext cx="6263167" cy="346292"/>
      </dsp:txXfrm>
    </dsp:sp>
    <dsp:sp modelId="{469E1E59-E76B-4D17-A4D2-D54B2E2ED7B3}">
      <dsp:nvSpPr>
        <dsp:cNvPr id="0" name=""/>
        <dsp:cNvSpPr/>
      </dsp:nvSpPr>
      <dsp:spPr>
        <a:xfrm>
          <a:off x="0" y="439237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927166" y="4200498"/>
          <a:ext cx="6304311"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البعد الأخلاقي لإدارة الموارد البشرية</a:t>
          </a:r>
        </a:p>
      </dsp:txBody>
      <dsp:txXfrm>
        <a:off x="945900" y="4219232"/>
        <a:ext cx="6266843" cy="346292"/>
      </dsp:txXfrm>
    </dsp:sp>
    <dsp:sp modelId="{9272CC8E-CD48-42F8-873A-32A202977E73}">
      <dsp:nvSpPr>
        <dsp:cNvPr id="0" name=""/>
        <dsp:cNvSpPr/>
      </dsp:nvSpPr>
      <dsp:spPr>
        <a:xfrm>
          <a:off x="0" y="498205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91CA1F-D570-4B62-8AC0-C9020AF3289A}">
      <dsp:nvSpPr>
        <dsp:cNvPr id="0" name=""/>
        <dsp:cNvSpPr/>
      </dsp:nvSpPr>
      <dsp:spPr>
        <a:xfrm>
          <a:off x="944111" y="4790178"/>
          <a:ext cx="6287367"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نظم معلومات الموارد البشرية</a:t>
          </a:r>
        </a:p>
      </dsp:txBody>
      <dsp:txXfrm>
        <a:off x="962845" y="4808912"/>
        <a:ext cx="6249899" cy="346292"/>
      </dsp:txXfrm>
    </dsp:sp>
    <dsp:sp modelId="{888C2F0D-8858-45E3-8D2F-508F350D9D3E}">
      <dsp:nvSpPr>
        <dsp:cNvPr id="0" name=""/>
        <dsp:cNvSpPr/>
      </dsp:nvSpPr>
      <dsp:spPr>
        <a:xfrm>
          <a:off x="0" y="5571738"/>
          <a:ext cx="7612083" cy="327600"/>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D36150-20A6-4BD2-96B9-0096A2C651F7}">
      <dsp:nvSpPr>
        <dsp:cNvPr id="0" name=""/>
        <dsp:cNvSpPr/>
      </dsp:nvSpPr>
      <dsp:spPr>
        <a:xfrm>
          <a:off x="944111" y="5379858"/>
          <a:ext cx="6287367"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SA" sz="2400" b="1" kern="1200" dirty="0">
              <a:effectLst>
                <a:outerShdw blurRad="38100" dist="38100" dir="2700000" algn="tl">
                  <a:srgbClr val="000000">
                    <a:alpha val="43137"/>
                  </a:srgbClr>
                </a:outerShdw>
              </a:effectLst>
              <a:latin typeface="Sakkal Majalla" pitchFamily="2" charset="-78"/>
              <a:cs typeface="Sakkal Majalla" pitchFamily="2" charset="-78"/>
            </a:rPr>
            <a:t>المسؤولية الاجتماعية للشركات</a:t>
          </a:r>
        </a:p>
      </dsp:txBody>
      <dsp:txXfrm>
        <a:off x="962845" y="5398592"/>
        <a:ext cx="6249899" cy="34629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40067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95707" y="22355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Human Resources (Assets, Traits, Challenges)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240846"/>
        <a:ext cx="6705094" cy="319654"/>
      </dsp:txXfrm>
    </dsp:sp>
    <dsp:sp modelId="{15231730-4120-474C-BF57-7C2CFD20A772}">
      <dsp:nvSpPr>
        <dsp:cNvPr id="0" name=""/>
        <dsp:cNvSpPr/>
      </dsp:nvSpPr>
      <dsp:spPr>
        <a:xfrm>
          <a:off x="0" y="94499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95707" y="76787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Human capital development skills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785166"/>
        <a:ext cx="6705094" cy="319654"/>
      </dsp:txXfrm>
    </dsp:sp>
    <dsp:sp modelId="{20F6B797-9584-4405-89A8-20AC5BDCBBFC}">
      <dsp:nvSpPr>
        <dsp:cNvPr id="0" name=""/>
        <dsp:cNvSpPr/>
      </dsp:nvSpPr>
      <dsp:spPr>
        <a:xfrm>
          <a:off x="0" y="148931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95707" y="131219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Strategic Human Resource Management</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1329486"/>
        <a:ext cx="6705094" cy="319654"/>
      </dsp:txXfrm>
    </dsp:sp>
    <dsp:sp modelId="{FC09EED1-CC9D-49F0-B16D-337C2E89A25D}">
      <dsp:nvSpPr>
        <dsp:cNvPr id="0" name=""/>
        <dsp:cNvSpPr/>
      </dsp:nvSpPr>
      <dsp:spPr>
        <a:xfrm>
          <a:off x="0" y="203363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95707" y="185651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Competency-based human resource management</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1873806"/>
        <a:ext cx="6705094" cy="319654"/>
      </dsp:txXfrm>
    </dsp:sp>
    <dsp:sp modelId="{7DC6585B-F5D3-4CE7-9B04-B3795880189C}">
      <dsp:nvSpPr>
        <dsp:cNvPr id="0" name=""/>
        <dsp:cNvSpPr/>
      </dsp:nvSpPr>
      <dsp:spPr>
        <a:xfrm>
          <a:off x="0" y="257795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95707" y="240083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Human Resources Policies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2418126"/>
        <a:ext cx="6705094" cy="319654"/>
      </dsp:txXfrm>
    </dsp:sp>
    <dsp:sp modelId="{F945B52B-9952-460D-92AB-D4EF82DCD4FA}">
      <dsp:nvSpPr>
        <dsp:cNvPr id="0" name=""/>
        <dsp:cNvSpPr/>
      </dsp:nvSpPr>
      <dsp:spPr>
        <a:xfrm>
          <a:off x="0" y="312227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95707" y="294515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Human Resources Performance Evaluation</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2962446"/>
        <a:ext cx="6705094" cy="319654"/>
      </dsp:txXfrm>
    </dsp:sp>
    <dsp:sp modelId="{5901AB4A-985E-4A7B-B7DE-B29FF2B189CE}">
      <dsp:nvSpPr>
        <dsp:cNvPr id="0" name=""/>
        <dsp:cNvSpPr/>
      </dsp:nvSpPr>
      <dsp:spPr>
        <a:xfrm>
          <a:off x="0" y="366659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95707" y="3489473"/>
          <a:ext cx="6739680"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Knowledge Management</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1013000" y="3506766"/>
        <a:ext cx="6705094" cy="319654"/>
      </dsp:txXfrm>
    </dsp:sp>
    <dsp:sp modelId="{469E1E59-E76B-4D17-A4D2-D54B2E2ED7B3}">
      <dsp:nvSpPr>
        <dsp:cNvPr id="0" name=""/>
        <dsp:cNvSpPr/>
      </dsp:nvSpPr>
      <dsp:spPr>
        <a:xfrm>
          <a:off x="0" y="421091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991774" y="4033793"/>
          <a:ext cx="6743613"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The ethical dimension of human resource management</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1009067" y="4051086"/>
        <a:ext cx="6709027" cy="319654"/>
      </dsp:txXfrm>
    </dsp:sp>
    <dsp:sp modelId="{9272CC8E-CD48-42F8-873A-32A202977E73}">
      <dsp:nvSpPr>
        <dsp:cNvPr id="0" name=""/>
        <dsp:cNvSpPr/>
      </dsp:nvSpPr>
      <dsp:spPr>
        <a:xfrm>
          <a:off x="0" y="475523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91CA1F-D570-4B62-8AC0-C9020AF3289A}">
      <dsp:nvSpPr>
        <dsp:cNvPr id="0" name=""/>
        <dsp:cNvSpPr/>
      </dsp:nvSpPr>
      <dsp:spPr>
        <a:xfrm>
          <a:off x="1009899" y="4578113"/>
          <a:ext cx="6725488"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Human Resources Information Systems</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1027192" y="4595406"/>
        <a:ext cx="6690902" cy="319654"/>
      </dsp:txXfrm>
    </dsp:sp>
    <dsp:sp modelId="{888C2F0D-8858-45E3-8D2F-508F350D9D3E}">
      <dsp:nvSpPr>
        <dsp:cNvPr id="0" name=""/>
        <dsp:cNvSpPr/>
      </dsp:nvSpPr>
      <dsp:spPr>
        <a:xfrm>
          <a:off x="0" y="5299553"/>
          <a:ext cx="8142514" cy="3024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D36150-20A6-4BD2-96B9-0096A2C651F7}">
      <dsp:nvSpPr>
        <dsp:cNvPr id="0" name=""/>
        <dsp:cNvSpPr/>
      </dsp:nvSpPr>
      <dsp:spPr>
        <a:xfrm>
          <a:off x="1009899" y="5122433"/>
          <a:ext cx="6725488" cy="35424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437" tIns="0" rIns="215437"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Corporate Social Responsibility</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1027192" y="5139726"/>
        <a:ext cx="6690902" cy="31965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483245" y="2615082"/>
          <a:ext cx="930981" cy="449925"/>
        </a:xfrm>
        <a:prstGeom prst="round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endParaRPr lang="ar-SA" sz="2400" b="1" kern="1200" dirty="0">
            <a:latin typeface="Sakkal Majalla" pitchFamily="2" charset="-78"/>
            <a:cs typeface="Sakkal Majalla" pitchFamily="2" charset="-78"/>
          </a:endParaRPr>
        </a:p>
      </dsp:txBody>
      <dsp:txXfrm>
        <a:off x="4505209" y="2637046"/>
        <a:ext cx="887053" cy="405997"/>
      </dsp:txXfrm>
    </dsp:sp>
    <dsp:sp modelId="{795159FE-15C5-439F-B324-8762399800E7}">
      <dsp:nvSpPr>
        <dsp:cNvPr id="0" name=""/>
        <dsp:cNvSpPr/>
      </dsp:nvSpPr>
      <dsp:spPr>
        <a:xfrm rot="16200000">
          <a:off x="4346569" y="2012916"/>
          <a:ext cx="1204332" cy="0"/>
        </a:xfrm>
        <a:custGeom>
          <a:avLst/>
          <a:gdLst/>
          <a:ahLst/>
          <a:cxnLst/>
          <a:rect l="0" t="0" r="0" b="0"/>
          <a:pathLst>
            <a:path>
              <a:moveTo>
                <a:pt x="0" y="0"/>
              </a:moveTo>
              <a:lnTo>
                <a:pt x="1204332"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701290" y="290336"/>
          <a:ext cx="4494891"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القيادات الإدارية العليا في القطاعات العامة والخاصة </a:t>
          </a:r>
        </a:p>
      </dsp:txBody>
      <dsp:txXfrm>
        <a:off x="2755984" y="345030"/>
        <a:ext cx="4385503" cy="1011026"/>
      </dsp:txXfrm>
    </dsp:sp>
    <dsp:sp modelId="{6A79EBCA-9ABE-4065-BA61-1907DF98F5F7}">
      <dsp:nvSpPr>
        <dsp:cNvPr id="0" name=""/>
        <dsp:cNvSpPr/>
      </dsp:nvSpPr>
      <dsp:spPr>
        <a:xfrm rot="11383265">
          <a:off x="3959112" y="2715731"/>
          <a:ext cx="527922" cy="0"/>
        </a:xfrm>
        <a:custGeom>
          <a:avLst/>
          <a:gdLst/>
          <a:ahLst/>
          <a:cxnLst/>
          <a:rect l="0" t="0" r="0" b="0"/>
          <a:pathLst>
            <a:path>
              <a:moveTo>
                <a:pt x="0" y="0"/>
              </a:moveTo>
              <a:lnTo>
                <a:pt x="527922" y="0"/>
              </a:lnTo>
            </a:path>
          </a:pathLst>
        </a:custGeom>
        <a:noFill/>
        <a:ln w="19050" cap="rnd" cmpd="sng" algn="ctr">
          <a:solidFill>
            <a:schemeClr val="accent5">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96289" y="1648668"/>
          <a:ext cx="3766613"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إدارات الشؤون الإدارية</a:t>
          </a:r>
        </a:p>
      </dsp:txBody>
      <dsp:txXfrm>
        <a:off x="264618" y="1716997"/>
        <a:ext cx="3629955" cy="1263060"/>
      </dsp:txXfrm>
    </dsp:sp>
    <dsp:sp modelId="{D78F131E-D5F7-4331-AF25-C70E34F23F35}">
      <dsp:nvSpPr>
        <dsp:cNvPr id="0" name=""/>
        <dsp:cNvSpPr/>
      </dsp:nvSpPr>
      <dsp:spPr>
        <a:xfrm rot="8809690">
          <a:off x="3188956" y="3486647"/>
          <a:ext cx="1541215" cy="0"/>
        </a:xfrm>
        <a:custGeom>
          <a:avLst/>
          <a:gdLst/>
          <a:ahLst/>
          <a:cxnLst/>
          <a:rect l="0" t="0" r="0" b="0"/>
          <a:pathLst>
            <a:path>
              <a:moveTo>
                <a:pt x="0" y="0"/>
              </a:moveTo>
              <a:lnTo>
                <a:pt x="1541215"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104183" y="3908287"/>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التدريب </a:t>
          </a:r>
        </a:p>
      </dsp:txBody>
      <dsp:txXfrm>
        <a:off x="1155737" y="3959841"/>
        <a:ext cx="2702000" cy="952980"/>
      </dsp:txXfrm>
    </dsp:sp>
    <dsp:sp modelId="{3218381E-413F-4B27-9E55-7D496910C350}">
      <dsp:nvSpPr>
        <dsp:cNvPr id="0" name=""/>
        <dsp:cNvSpPr/>
      </dsp:nvSpPr>
      <dsp:spPr>
        <a:xfrm rot="1744999">
          <a:off x="5261805" y="3417311"/>
          <a:ext cx="1449564" cy="0"/>
        </a:xfrm>
        <a:custGeom>
          <a:avLst/>
          <a:gdLst/>
          <a:ahLst/>
          <a:cxnLst/>
          <a:rect l="0" t="0" r="0" b="0"/>
          <a:pathLst>
            <a:path>
              <a:moveTo>
                <a:pt x="0" y="0"/>
              </a:moveTo>
              <a:lnTo>
                <a:pt x="1449564"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6225581" y="3769613"/>
          <a:ext cx="2786827" cy="1111321"/>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إدارة التطوير الإداري</a:t>
          </a:r>
        </a:p>
      </dsp:txBody>
      <dsp:txXfrm>
        <a:off x="6279831" y="3823863"/>
        <a:ext cx="2678327" cy="1002821"/>
      </dsp:txXfrm>
    </dsp:sp>
    <dsp:sp modelId="{C1C92C46-62DF-45B9-80C1-08F52DC9254E}">
      <dsp:nvSpPr>
        <dsp:cNvPr id="0" name=""/>
        <dsp:cNvSpPr/>
      </dsp:nvSpPr>
      <dsp:spPr>
        <a:xfrm rot="21212885">
          <a:off x="5412206" y="2751571"/>
          <a:ext cx="637782" cy="0"/>
        </a:xfrm>
        <a:custGeom>
          <a:avLst/>
          <a:gdLst/>
          <a:ahLst/>
          <a:cxnLst/>
          <a:rect l="0" t="0" r="0" b="0"/>
          <a:pathLst>
            <a:path>
              <a:moveTo>
                <a:pt x="0" y="0"/>
              </a:moveTo>
              <a:lnTo>
                <a:pt x="637782" y="0"/>
              </a:lnTo>
            </a:path>
          </a:pathLst>
        </a:custGeom>
        <a:noFill/>
        <a:ln w="19050" cap="rnd" cmpd="sng" algn="ctr">
          <a:solidFill>
            <a:schemeClr val="accent5">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047969" y="1775203"/>
          <a:ext cx="3827211"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ar-SA" sz="2400" b="1" kern="1200" dirty="0">
              <a:latin typeface="Sakkal Majalla" pitchFamily="2" charset="-78"/>
              <a:cs typeface="Sakkal Majalla" pitchFamily="2" charset="-78"/>
            </a:rPr>
            <a:t>مدراء إدارة الموارد البشرية</a:t>
          </a:r>
        </a:p>
      </dsp:txBody>
      <dsp:txXfrm>
        <a:off x="6118668" y="1845902"/>
        <a:ext cx="3685813" cy="130686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538E-B696-4CD1-BD25-0C6919258091}">
      <dsp:nvSpPr>
        <dsp:cNvPr id="0" name=""/>
        <dsp:cNvSpPr/>
      </dsp:nvSpPr>
      <dsp:spPr>
        <a:xfrm>
          <a:off x="4483245" y="2546761"/>
          <a:ext cx="930981" cy="519579"/>
        </a:xfrm>
        <a:prstGeom prst="round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endParaRPr lang="ar-SA" sz="2400" b="1" kern="1200" dirty="0">
            <a:latin typeface="Sakkal Majalla" pitchFamily="2" charset="-78"/>
            <a:cs typeface="Sakkal Majalla" pitchFamily="2" charset="-78"/>
          </a:endParaRPr>
        </a:p>
      </dsp:txBody>
      <dsp:txXfrm>
        <a:off x="4508609" y="2572125"/>
        <a:ext cx="880253" cy="468851"/>
      </dsp:txXfrm>
    </dsp:sp>
    <dsp:sp modelId="{795159FE-15C5-439F-B324-8762399800E7}">
      <dsp:nvSpPr>
        <dsp:cNvPr id="0" name=""/>
        <dsp:cNvSpPr/>
      </dsp:nvSpPr>
      <dsp:spPr>
        <a:xfrm rot="16200000">
          <a:off x="4334297" y="1932323"/>
          <a:ext cx="1228877" cy="0"/>
        </a:xfrm>
        <a:custGeom>
          <a:avLst/>
          <a:gdLst/>
          <a:ahLst/>
          <a:cxnLst/>
          <a:rect l="0" t="0" r="0" b="0"/>
          <a:pathLst>
            <a:path>
              <a:moveTo>
                <a:pt x="0" y="0"/>
              </a:moveTo>
              <a:lnTo>
                <a:pt x="1228877"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51C61CEA-CF53-4CE5-BC82-F200D9B6B629}">
      <dsp:nvSpPr>
        <dsp:cNvPr id="0" name=""/>
        <dsp:cNvSpPr/>
      </dsp:nvSpPr>
      <dsp:spPr>
        <a:xfrm>
          <a:off x="2701290" y="197469"/>
          <a:ext cx="4494891" cy="1120414"/>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Senior administrative leaders in the public and private sectors</a:t>
          </a:r>
          <a:endParaRPr lang="ar-SA" sz="2400" b="1" kern="1200" dirty="0">
            <a:latin typeface="Sakkal Majalla" pitchFamily="2" charset="-78"/>
            <a:cs typeface="Sakkal Majalla" pitchFamily="2" charset="-78"/>
          </a:endParaRPr>
        </a:p>
      </dsp:txBody>
      <dsp:txXfrm>
        <a:off x="2755984" y="252163"/>
        <a:ext cx="4385503" cy="1011026"/>
      </dsp:txXfrm>
    </dsp:sp>
    <dsp:sp modelId="{6A79EBCA-9ABE-4065-BA61-1907DF98F5F7}">
      <dsp:nvSpPr>
        <dsp:cNvPr id="0" name=""/>
        <dsp:cNvSpPr/>
      </dsp:nvSpPr>
      <dsp:spPr>
        <a:xfrm rot="11313929">
          <a:off x="3959977" y="2697253"/>
          <a:ext cx="526202" cy="0"/>
        </a:xfrm>
        <a:custGeom>
          <a:avLst/>
          <a:gdLst/>
          <a:ahLst/>
          <a:cxnLst/>
          <a:rect l="0" t="0" r="0" b="0"/>
          <a:pathLst>
            <a:path>
              <a:moveTo>
                <a:pt x="0" y="0"/>
              </a:moveTo>
              <a:lnTo>
                <a:pt x="526202"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80E7253-1F9E-491D-A8BA-692D6DB85995}">
      <dsp:nvSpPr>
        <dsp:cNvPr id="0" name=""/>
        <dsp:cNvSpPr/>
      </dsp:nvSpPr>
      <dsp:spPr>
        <a:xfrm>
          <a:off x="196298" y="1674545"/>
          <a:ext cx="3766613" cy="139971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Directors of Administrative Affairs Departments</a:t>
          </a:r>
          <a:endParaRPr lang="ar-SA" sz="2400" b="1" kern="1200" dirty="0">
            <a:latin typeface="Sakkal Majalla" pitchFamily="2" charset="-78"/>
            <a:cs typeface="Sakkal Majalla" pitchFamily="2" charset="-78"/>
          </a:endParaRPr>
        </a:p>
      </dsp:txBody>
      <dsp:txXfrm>
        <a:off x="264627" y="1742874"/>
        <a:ext cx="3629955" cy="1263060"/>
      </dsp:txXfrm>
    </dsp:sp>
    <dsp:sp modelId="{D78F131E-D5F7-4331-AF25-C70E34F23F35}">
      <dsp:nvSpPr>
        <dsp:cNvPr id="0" name=""/>
        <dsp:cNvSpPr/>
      </dsp:nvSpPr>
      <dsp:spPr>
        <a:xfrm rot="8809690">
          <a:off x="3194142" y="3470567"/>
          <a:ext cx="1477563" cy="0"/>
        </a:xfrm>
        <a:custGeom>
          <a:avLst/>
          <a:gdLst/>
          <a:ahLst/>
          <a:cxnLst/>
          <a:rect l="0" t="0" r="0" b="0"/>
          <a:pathLst>
            <a:path>
              <a:moveTo>
                <a:pt x="0" y="0"/>
              </a:moveTo>
              <a:lnTo>
                <a:pt x="1477563"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C6E8FCF-2134-4544-AE6A-0028715FB42E}">
      <dsp:nvSpPr>
        <dsp:cNvPr id="0" name=""/>
        <dsp:cNvSpPr/>
      </dsp:nvSpPr>
      <dsp:spPr>
        <a:xfrm>
          <a:off x="1104183" y="3874793"/>
          <a:ext cx="2805108" cy="1056088"/>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Training Managers</a:t>
          </a:r>
          <a:endParaRPr lang="ar-SA" sz="2400" b="1" kern="1200" dirty="0">
            <a:latin typeface="Sakkal Majalla" pitchFamily="2" charset="-78"/>
            <a:cs typeface="Sakkal Majalla" pitchFamily="2" charset="-78"/>
          </a:endParaRPr>
        </a:p>
      </dsp:txBody>
      <dsp:txXfrm>
        <a:off x="1155737" y="3926347"/>
        <a:ext cx="2702000" cy="952980"/>
      </dsp:txXfrm>
    </dsp:sp>
    <dsp:sp modelId="{3218381E-413F-4B27-9E55-7D496910C350}">
      <dsp:nvSpPr>
        <dsp:cNvPr id="0" name=""/>
        <dsp:cNvSpPr/>
      </dsp:nvSpPr>
      <dsp:spPr>
        <a:xfrm rot="1744999">
          <a:off x="5335932" y="3367297"/>
          <a:ext cx="1241910" cy="0"/>
        </a:xfrm>
        <a:custGeom>
          <a:avLst/>
          <a:gdLst/>
          <a:ahLst/>
          <a:cxnLst/>
          <a:rect l="0" t="0" r="0" b="0"/>
          <a:pathLst>
            <a:path>
              <a:moveTo>
                <a:pt x="0" y="0"/>
              </a:moveTo>
              <a:lnTo>
                <a:pt x="1241910"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EEA19BBD-E921-47D0-92E1-EA693D8F67B2}">
      <dsp:nvSpPr>
        <dsp:cNvPr id="0" name=""/>
        <dsp:cNvSpPr/>
      </dsp:nvSpPr>
      <dsp:spPr>
        <a:xfrm>
          <a:off x="6225581" y="3669132"/>
          <a:ext cx="2786827" cy="1245297"/>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Administrative Development Department Managers</a:t>
          </a:r>
          <a:endParaRPr lang="ar-SA" sz="2400" b="1" kern="1200" dirty="0">
            <a:latin typeface="Sakkal Majalla" pitchFamily="2" charset="-78"/>
            <a:cs typeface="Sakkal Majalla" pitchFamily="2" charset="-78"/>
          </a:endParaRPr>
        </a:p>
      </dsp:txBody>
      <dsp:txXfrm>
        <a:off x="6286371" y="3729922"/>
        <a:ext cx="2665247" cy="1123717"/>
      </dsp:txXfrm>
    </dsp:sp>
    <dsp:sp modelId="{C1C92C46-62DF-45B9-80C1-08F52DC9254E}">
      <dsp:nvSpPr>
        <dsp:cNvPr id="0" name=""/>
        <dsp:cNvSpPr/>
      </dsp:nvSpPr>
      <dsp:spPr>
        <a:xfrm rot="21212885">
          <a:off x="5412206" y="2718077"/>
          <a:ext cx="637782" cy="0"/>
        </a:xfrm>
        <a:custGeom>
          <a:avLst/>
          <a:gdLst/>
          <a:ahLst/>
          <a:cxnLst/>
          <a:rect l="0" t="0" r="0" b="0"/>
          <a:pathLst>
            <a:path>
              <a:moveTo>
                <a:pt x="0" y="0"/>
              </a:moveTo>
              <a:lnTo>
                <a:pt x="637782" y="0"/>
              </a:lnTo>
            </a:path>
          </a:pathLst>
        </a:custGeom>
        <a:noFill/>
        <a:ln w="19050" cap="rnd" cmpd="sng" algn="ctr">
          <a:solidFill>
            <a:schemeClr val="accent5">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1FC1BD94-FCCB-4452-9CE8-C9F5B0525152}">
      <dsp:nvSpPr>
        <dsp:cNvPr id="0" name=""/>
        <dsp:cNvSpPr/>
      </dsp:nvSpPr>
      <dsp:spPr>
        <a:xfrm>
          <a:off x="6047969" y="1741709"/>
          <a:ext cx="3827211" cy="1448266"/>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en-US" sz="2400" b="1" kern="1200" dirty="0">
              <a:latin typeface="Sakkal Majalla" pitchFamily="2" charset="-78"/>
              <a:cs typeface="Sakkal Majalla" pitchFamily="2" charset="-78"/>
            </a:rPr>
            <a:t>Human Resources Managers</a:t>
          </a:r>
          <a:endParaRPr lang="ar-SA" sz="2400" b="1" kern="1200" dirty="0">
            <a:latin typeface="Sakkal Majalla" pitchFamily="2" charset="-78"/>
            <a:cs typeface="Sakkal Majalla" pitchFamily="2" charset="-78"/>
          </a:endParaRPr>
        </a:p>
      </dsp:txBody>
      <dsp:txXfrm>
        <a:off x="6118668" y="1812408"/>
        <a:ext cx="3685813" cy="130686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B3CE-28B7-4BA7-8F77-9456DA38A27D}">
      <dsp:nvSpPr>
        <dsp:cNvPr id="0" name=""/>
        <dsp:cNvSpPr/>
      </dsp:nvSpPr>
      <dsp:spPr>
        <a:xfrm>
          <a:off x="585876" y="0"/>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اكتساب مهارات إدارة الاعمال الضرورية والإلمام بكل أسسها ومفاهيمها الرئيسية</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585876" y="0"/>
        <a:ext cx="8612264" cy="532360"/>
      </dsp:txXfrm>
    </dsp:sp>
    <dsp:sp modelId="{86B431BD-7E99-42D8-82EF-4B61C4E09B49}">
      <dsp:nvSpPr>
        <dsp:cNvPr id="0" name=""/>
        <dsp:cNvSpPr/>
      </dsp:nvSpPr>
      <dsp:spPr>
        <a:xfrm>
          <a:off x="9274009" y="2952"/>
          <a:ext cx="532360" cy="532360"/>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1F5DF-1C54-4CA2-B066-0DE69094FC87}">
      <dsp:nvSpPr>
        <dsp:cNvPr id="0" name=""/>
        <dsp:cNvSpPr/>
      </dsp:nvSpPr>
      <dsp:spPr>
        <a:xfrm>
          <a:off x="607138" y="694227"/>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زيادة الثقة بالنفس من خلال الإلمام التام بمجال إدارة الاعمال</a:t>
          </a:r>
          <a:r>
            <a:rPr lang="ar-YE" sz="2300" b="1" kern="1200" dirty="0">
              <a:solidFill>
                <a:schemeClr val="tx1">
                  <a:lumMod val="95000"/>
                </a:schemeClr>
              </a:solidFill>
              <a:latin typeface="Sakkal Majalla" pitchFamily="2" charset="-78"/>
              <a:ea typeface="+mn-ea"/>
              <a:cs typeface="Sakkal Majalla" pitchFamily="2" charset="-78"/>
            </a:rPr>
            <a:t>.</a:t>
          </a:r>
          <a:r>
            <a:rPr lang="ar-SA" sz="2300" b="1" kern="1200" dirty="0">
              <a:solidFill>
                <a:schemeClr val="tx1">
                  <a:lumMod val="95000"/>
                </a:schemeClr>
              </a:solidFill>
              <a:latin typeface="Sakkal Majalla" pitchFamily="2" charset="-78"/>
              <a:ea typeface="+mn-ea"/>
              <a:cs typeface="Sakkal Majalla" pitchFamily="2" charset="-78"/>
            </a:rPr>
            <a:t> </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07138" y="694227"/>
        <a:ext cx="8612264" cy="532360"/>
      </dsp:txXfrm>
    </dsp:sp>
    <dsp:sp modelId="{A183FE71-103F-41FE-B653-EDE735B868CA}">
      <dsp:nvSpPr>
        <dsp:cNvPr id="0" name=""/>
        <dsp:cNvSpPr/>
      </dsp:nvSpPr>
      <dsp:spPr>
        <a:xfrm>
          <a:off x="9274009" y="694227"/>
          <a:ext cx="532360" cy="532360"/>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BE5DB-B918-448D-B331-033869BBD1BC}">
      <dsp:nvSpPr>
        <dsp:cNvPr id="0" name=""/>
        <dsp:cNvSpPr/>
      </dsp:nvSpPr>
      <dsp:spPr>
        <a:xfrm>
          <a:off x="607138" y="1385501"/>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تحسين المستقبل الوظيفي للمشاركين وامتلاك الرضى الشخصي</a:t>
          </a:r>
          <a:r>
            <a:rPr lang="ar-YE" sz="2300" b="1" kern="1200" dirty="0">
              <a:solidFill>
                <a:schemeClr val="tx1">
                  <a:lumMod val="95000"/>
                </a:schemeClr>
              </a:solidFill>
              <a:latin typeface="Sakkal Majalla" pitchFamily="2" charset="-78"/>
              <a:ea typeface="+mn-ea"/>
              <a:cs typeface="Sakkal Majalla" pitchFamily="2" charset="-78"/>
            </a:rPr>
            <a:t>.</a:t>
          </a:r>
          <a:r>
            <a:rPr lang="ar-SA" sz="2300" b="1" kern="1200" dirty="0">
              <a:solidFill>
                <a:schemeClr val="tx1">
                  <a:lumMod val="95000"/>
                </a:schemeClr>
              </a:solidFill>
              <a:latin typeface="Sakkal Majalla" pitchFamily="2" charset="-78"/>
              <a:ea typeface="+mn-ea"/>
              <a:cs typeface="Sakkal Majalla" pitchFamily="2" charset="-78"/>
            </a:rPr>
            <a:t> </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07138" y="1385501"/>
        <a:ext cx="8612264" cy="532360"/>
      </dsp:txXfrm>
    </dsp:sp>
    <dsp:sp modelId="{8BB480BF-C92D-4AAC-BFCD-FCA0F38C96CF}">
      <dsp:nvSpPr>
        <dsp:cNvPr id="0" name=""/>
        <dsp:cNvSpPr/>
      </dsp:nvSpPr>
      <dsp:spPr>
        <a:xfrm>
          <a:off x="9274009" y="1385501"/>
          <a:ext cx="532360" cy="532360"/>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38DA3-0361-4D98-986F-9B42CF67999C}">
      <dsp:nvSpPr>
        <dsp:cNvPr id="0" name=""/>
        <dsp:cNvSpPr/>
      </dsp:nvSpPr>
      <dsp:spPr>
        <a:xfrm>
          <a:off x="607138" y="2076775"/>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القدرة على تسيير مشروع خاص بنجاح</a:t>
          </a:r>
          <a:r>
            <a:rPr lang="ar-YE" sz="2300" b="1" kern="1200" dirty="0">
              <a:solidFill>
                <a:schemeClr val="tx1">
                  <a:lumMod val="95000"/>
                </a:schemeClr>
              </a:solidFill>
              <a:latin typeface="Sakkal Majalla" pitchFamily="2" charset="-78"/>
              <a:ea typeface="+mn-ea"/>
              <a:cs typeface="Sakkal Majalla" pitchFamily="2" charset="-78"/>
            </a:rPr>
            <a:t>.</a:t>
          </a:r>
        </a:p>
      </dsp:txBody>
      <dsp:txXfrm>
        <a:off x="607138" y="2076775"/>
        <a:ext cx="8612264" cy="532360"/>
      </dsp:txXfrm>
    </dsp:sp>
    <dsp:sp modelId="{923D0DCB-0808-403C-BF23-54E7E934745F}">
      <dsp:nvSpPr>
        <dsp:cNvPr id="0" name=""/>
        <dsp:cNvSpPr/>
      </dsp:nvSpPr>
      <dsp:spPr>
        <a:xfrm>
          <a:off x="9274009" y="2076775"/>
          <a:ext cx="532360" cy="532360"/>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928A4-BC5E-4A0E-8A15-C1E9E7786870}">
      <dsp:nvSpPr>
        <dsp:cNvPr id="0" name=""/>
        <dsp:cNvSpPr/>
      </dsp:nvSpPr>
      <dsp:spPr>
        <a:xfrm>
          <a:off x="607138" y="2768050"/>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القدرة على تطبيق المفاهيم والمبادئ العلمية في المجالات الملائمة</a:t>
          </a:r>
          <a:r>
            <a:rPr lang="en-US" sz="2300" b="1" kern="1200" dirty="0">
              <a:solidFill>
                <a:srgbClr val="000000"/>
              </a:solidFill>
              <a:latin typeface="Sakkal Majalla" pitchFamily="2" charset="-78"/>
              <a:ea typeface="+mn-ea"/>
              <a:cs typeface="Sakkal Majalla" pitchFamily="2" charset="-78"/>
            </a:rPr>
            <a:t>.</a:t>
          </a:r>
          <a:endParaRPr lang="ar-YE" sz="2300" b="1" kern="1200" dirty="0">
            <a:solidFill>
              <a:srgbClr val="000000"/>
            </a:solidFill>
            <a:latin typeface="Sakkal Majalla" pitchFamily="2" charset="-78"/>
            <a:ea typeface="+mn-ea"/>
            <a:cs typeface="Sakkal Majalla" pitchFamily="2" charset="-78"/>
          </a:endParaRPr>
        </a:p>
      </dsp:txBody>
      <dsp:txXfrm>
        <a:off x="607138" y="2768050"/>
        <a:ext cx="8612264" cy="532360"/>
      </dsp:txXfrm>
    </dsp:sp>
    <dsp:sp modelId="{A91FE6FA-5585-4133-A09E-378F6816912F}">
      <dsp:nvSpPr>
        <dsp:cNvPr id="0" name=""/>
        <dsp:cNvSpPr/>
      </dsp:nvSpPr>
      <dsp:spPr>
        <a:xfrm>
          <a:off x="9274009" y="2768050"/>
          <a:ext cx="532360" cy="532360"/>
        </a:xfrm>
        <a:prstGeom prst="ellipse">
          <a:avLst/>
        </a:prstGeom>
        <a:solidFill>
          <a:schemeClr val="accent6">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E7F46-83AB-4687-9E78-6D2258B07704}">
      <dsp:nvSpPr>
        <dsp:cNvPr id="0" name=""/>
        <dsp:cNvSpPr/>
      </dsp:nvSpPr>
      <dsp:spPr>
        <a:xfrm>
          <a:off x="607138" y="3459324"/>
          <a:ext cx="8745354" cy="53236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SA" sz="2300" b="1" kern="1200" dirty="0">
              <a:solidFill>
                <a:schemeClr val="tx1">
                  <a:lumMod val="95000"/>
                </a:schemeClr>
              </a:solidFill>
              <a:latin typeface="Sakkal Majalla" pitchFamily="2" charset="-78"/>
              <a:ea typeface="+mn-ea"/>
              <a:cs typeface="Sakkal Majalla" pitchFamily="2" charset="-78"/>
            </a:rPr>
            <a:t>تأهيل المشاركين للعمل في إدارة الاعمال بأسلوب مهني</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07138" y="3459324"/>
        <a:ext cx="8612264" cy="532360"/>
      </dsp:txXfrm>
    </dsp:sp>
    <dsp:sp modelId="{9BE5BB5B-AF1B-4294-B322-840C23F869ED}">
      <dsp:nvSpPr>
        <dsp:cNvPr id="0" name=""/>
        <dsp:cNvSpPr/>
      </dsp:nvSpPr>
      <dsp:spPr>
        <a:xfrm>
          <a:off x="9274009" y="3459324"/>
          <a:ext cx="532360" cy="532360"/>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B02DBF-C605-4248-9A26-1F6291456F7A}">
      <dsp:nvSpPr>
        <dsp:cNvPr id="0" name=""/>
        <dsp:cNvSpPr/>
      </dsp:nvSpPr>
      <dsp:spPr>
        <a:xfrm>
          <a:off x="652328" y="4115367"/>
          <a:ext cx="8630891" cy="794830"/>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756" bIns="87630" numCol="1" spcCol="1270" anchor="ctr" anchorCtr="0">
          <a:noAutofit/>
        </a:bodyPr>
        <a:lstStyle/>
        <a:p>
          <a:pPr lvl="0" algn="r" defTabSz="1022350" rtl="1">
            <a:lnSpc>
              <a:spcPct val="90000"/>
            </a:lnSpc>
            <a:spcBef>
              <a:spcPct val="0"/>
            </a:spcBef>
            <a:spcAft>
              <a:spcPct val="35000"/>
            </a:spcAft>
          </a:pPr>
          <a:r>
            <a:rPr lang="ar-EG" sz="2300" b="1" kern="1200" dirty="0">
              <a:solidFill>
                <a:schemeClr val="tx1">
                  <a:lumMod val="95000"/>
                </a:schemeClr>
              </a:solidFill>
              <a:latin typeface="Sakkal Majalla" pitchFamily="2" charset="-78"/>
              <a:ea typeface="+mn-ea"/>
              <a:cs typeface="Sakkal Majalla" pitchFamily="2" charset="-78"/>
            </a:rPr>
            <a:t>تطوير وتنمية المهارات والقدرات وأكساب الخبرات لجميع فئات الوظائف علي مستوي جميع الشركات</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52328" y="4115367"/>
        <a:ext cx="8432184" cy="794830"/>
      </dsp:txXfrm>
    </dsp:sp>
    <dsp:sp modelId="{5633F999-6D68-4858-BF2F-FA9FD309F057}">
      <dsp:nvSpPr>
        <dsp:cNvPr id="0" name=""/>
        <dsp:cNvSpPr/>
      </dsp:nvSpPr>
      <dsp:spPr>
        <a:xfrm>
          <a:off x="9240710" y="4243115"/>
          <a:ext cx="532360" cy="532360"/>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7B3CE-28B7-4BA7-8F77-9456DA38A27D}">
      <dsp:nvSpPr>
        <dsp:cNvPr id="0" name=""/>
        <dsp:cNvSpPr/>
      </dsp:nvSpPr>
      <dsp:spPr>
        <a:xfrm>
          <a:off x="696715" y="0"/>
          <a:ext cx="9064513" cy="86983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Acquire the necessary business management skills and master all its basic foundations</a:t>
          </a:r>
          <a:r>
            <a:rPr lang="en-US" sz="2300" b="1" kern="1200" dirty="0">
              <a:solidFill>
                <a:srgbClr val="000000"/>
              </a:solidFill>
              <a:latin typeface="Sakkal Majalla" pitchFamily="2" charset="-78"/>
              <a:ea typeface="+mn-ea"/>
              <a:cs typeface="Sakkal Majalla" pitchFamily="2" charset="-78"/>
            </a:rPr>
            <a:t> </a:t>
          </a:r>
          <a:r>
            <a:rPr lang="en-US" sz="2300" b="1" kern="1200" dirty="0">
              <a:solidFill>
                <a:schemeClr val="tx1">
                  <a:lumMod val="95000"/>
                </a:schemeClr>
              </a:solidFill>
              <a:latin typeface="Sakkal Majalla" pitchFamily="2" charset="-78"/>
              <a:ea typeface="+mn-ea"/>
              <a:cs typeface="Sakkal Majalla" pitchFamily="2" charset="-78"/>
            </a:rPr>
            <a:t>and main concepts.</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96715" y="0"/>
        <a:ext cx="8847054" cy="869835"/>
      </dsp:txXfrm>
    </dsp:sp>
    <dsp:sp modelId="{86B431BD-7E99-42D8-82EF-4B61C4E09B49}">
      <dsp:nvSpPr>
        <dsp:cNvPr id="0" name=""/>
        <dsp:cNvSpPr/>
      </dsp:nvSpPr>
      <dsp:spPr>
        <a:xfrm>
          <a:off x="9716022" y="169987"/>
          <a:ext cx="531505" cy="531505"/>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B1F5DF-1C54-4CA2-B066-0DE69094FC87}">
      <dsp:nvSpPr>
        <dsp:cNvPr id="0" name=""/>
        <dsp:cNvSpPr/>
      </dsp:nvSpPr>
      <dsp:spPr>
        <a:xfrm>
          <a:off x="635240" y="1029315"/>
          <a:ext cx="9150148" cy="53150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Increase self-confidence through full knowledge of the field of business administration.</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35240" y="1029315"/>
        <a:ext cx="9017272" cy="531505"/>
      </dsp:txXfrm>
    </dsp:sp>
    <dsp:sp modelId="{A183FE71-103F-41FE-B653-EDE735B868CA}">
      <dsp:nvSpPr>
        <dsp:cNvPr id="0" name=""/>
        <dsp:cNvSpPr/>
      </dsp:nvSpPr>
      <dsp:spPr>
        <a:xfrm>
          <a:off x="9716022" y="1029315"/>
          <a:ext cx="531505" cy="531505"/>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BE5DB-B918-448D-B331-033869BBD1BC}">
      <dsp:nvSpPr>
        <dsp:cNvPr id="0" name=""/>
        <dsp:cNvSpPr/>
      </dsp:nvSpPr>
      <dsp:spPr>
        <a:xfrm>
          <a:off x="635240" y="1719479"/>
          <a:ext cx="9150148" cy="53150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Improving participants' career prospects and personal satisfaction.</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35240" y="1719479"/>
        <a:ext cx="9017272" cy="531505"/>
      </dsp:txXfrm>
    </dsp:sp>
    <dsp:sp modelId="{8BB480BF-C92D-4AAC-BFCD-FCA0F38C96CF}">
      <dsp:nvSpPr>
        <dsp:cNvPr id="0" name=""/>
        <dsp:cNvSpPr/>
      </dsp:nvSpPr>
      <dsp:spPr>
        <a:xfrm>
          <a:off x="9716022" y="1719479"/>
          <a:ext cx="531505" cy="531505"/>
        </a:xfrm>
        <a:prstGeom prst="ellipse">
          <a:avLst/>
        </a:prstGeom>
        <a:solidFill>
          <a:schemeClr val="accent4">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38DA3-0361-4D98-986F-9B42CF67999C}">
      <dsp:nvSpPr>
        <dsp:cNvPr id="0" name=""/>
        <dsp:cNvSpPr/>
      </dsp:nvSpPr>
      <dsp:spPr>
        <a:xfrm>
          <a:off x="635240" y="2409643"/>
          <a:ext cx="9150148" cy="53150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Ability to successfully manage a private project.</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35240" y="2409643"/>
        <a:ext cx="9017272" cy="531505"/>
      </dsp:txXfrm>
    </dsp:sp>
    <dsp:sp modelId="{923D0DCB-0808-403C-BF23-54E7E934745F}">
      <dsp:nvSpPr>
        <dsp:cNvPr id="0" name=""/>
        <dsp:cNvSpPr/>
      </dsp:nvSpPr>
      <dsp:spPr>
        <a:xfrm>
          <a:off x="9716022" y="2409643"/>
          <a:ext cx="531505" cy="531505"/>
        </a:xfrm>
        <a:prstGeom prst="ellipse">
          <a:avLst/>
        </a:prstGeom>
        <a:solidFill>
          <a:schemeClr val="accent5">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928A4-BC5E-4A0E-8A15-C1E9E7786870}">
      <dsp:nvSpPr>
        <dsp:cNvPr id="0" name=""/>
        <dsp:cNvSpPr/>
      </dsp:nvSpPr>
      <dsp:spPr>
        <a:xfrm>
          <a:off x="635240" y="3099806"/>
          <a:ext cx="9150148" cy="53150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The ability to apply scientific concepts and principles in appropriate fields.</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35240" y="3099806"/>
        <a:ext cx="9017272" cy="531505"/>
      </dsp:txXfrm>
    </dsp:sp>
    <dsp:sp modelId="{A91FE6FA-5585-4133-A09E-378F6816912F}">
      <dsp:nvSpPr>
        <dsp:cNvPr id="0" name=""/>
        <dsp:cNvSpPr/>
      </dsp:nvSpPr>
      <dsp:spPr>
        <a:xfrm>
          <a:off x="9716022" y="3099806"/>
          <a:ext cx="531505" cy="531505"/>
        </a:xfrm>
        <a:prstGeom prst="ellipse">
          <a:avLst/>
        </a:prstGeom>
        <a:solidFill>
          <a:schemeClr val="accent6">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E7F46-83AB-4687-9E78-6D2258B07704}">
      <dsp:nvSpPr>
        <dsp:cNvPr id="0" name=""/>
        <dsp:cNvSpPr/>
      </dsp:nvSpPr>
      <dsp:spPr>
        <a:xfrm>
          <a:off x="635240" y="3789970"/>
          <a:ext cx="9150148" cy="531505"/>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Qualifying participants to work in business administration in a professional manner</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35240" y="3789970"/>
        <a:ext cx="9017272" cy="531505"/>
      </dsp:txXfrm>
    </dsp:sp>
    <dsp:sp modelId="{9BE5BB5B-AF1B-4294-B322-840C23F869ED}">
      <dsp:nvSpPr>
        <dsp:cNvPr id="0" name=""/>
        <dsp:cNvSpPr/>
      </dsp:nvSpPr>
      <dsp:spPr>
        <a:xfrm>
          <a:off x="9716022" y="3789970"/>
          <a:ext cx="531505" cy="531505"/>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B02DBF-C605-4248-9A26-1F6291456F7A}">
      <dsp:nvSpPr>
        <dsp:cNvPr id="0" name=""/>
        <dsp:cNvSpPr/>
      </dsp:nvSpPr>
      <dsp:spPr>
        <a:xfrm>
          <a:off x="682523" y="4444959"/>
          <a:ext cx="9030387" cy="793553"/>
        </a:xfrm>
        <a:prstGeom prst="homePlate">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87630" rIns="234379" bIns="87630" numCol="1" spcCol="1270" anchor="ctr" anchorCtr="0">
          <a:noAutofit/>
        </a:bodyPr>
        <a:lstStyle/>
        <a:p>
          <a:pPr lvl="0" algn="r" defTabSz="1022350" rtl="1">
            <a:lnSpc>
              <a:spcPct val="90000"/>
            </a:lnSpc>
            <a:spcBef>
              <a:spcPct val="0"/>
            </a:spcBef>
            <a:spcAft>
              <a:spcPct val="35000"/>
            </a:spcAft>
          </a:pPr>
          <a:r>
            <a:rPr lang="en-US" sz="2300" b="1" kern="1200" dirty="0">
              <a:solidFill>
                <a:schemeClr val="tx1">
                  <a:lumMod val="95000"/>
                </a:schemeClr>
              </a:solidFill>
              <a:latin typeface="Sakkal Majalla" pitchFamily="2" charset="-78"/>
              <a:ea typeface="+mn-ea"/>
              <a:cs typeface="Sakkal Majalla" pitchFamily="2" charset="-78"/>
            </a:rPr>
            <a:t>Developing and enhancing skills and capabilities and gaining experience for all job categories at the level of all companies.</a:t>
          </a:r>
          <a:endParaRPr lang="ar-YE" sz="2300" b="1" kern="1200" dirty="0">
            <a:solidFill>
              <a:schemeClr val="tx1">
                <a:lumMod val="95000"/>
              </a:schemeClr>
            </a:solidFill>
            <a:latin typeface="Sakkal Majalla" pitchFamily="2" charset="-78"/>
            <a:ea typeface="+mn-ea"/>
            <a:cs typeface="Sakkal Majalla" pitchFamily="2" charset="-78"/>
          </a:endParaRPr>
        </a:p>
      </dsp:txBody>
      <dsp:txXfrm>
        <a:off x="682523" y="4444959"/>
        <a:ext cx="8831999" cy="793553"/>
      </dsp:txXfrm>
    </dsp:sp>
    <dsp:sp modelId="{5633F999-6D68-4858-BF2F-FA9FD309F057}">
      <dsp:nvSpPr>
        <dsp:cNvPr id="0" name=""/>
        <dsp:cNvSpPr/>
      </dsp:nvSpPr>
      <dsp:spPr>
        <a:xfrm>
          <a:off x="9682776" y="4572501"/>
          <a:ext cx="531505" cy="531505"/>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30479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30843" y="7273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تعريف</a:t>
          </a:r>
          <a:r>
            <a:rPr lang="ar-EG" sz="2400" b="1" kern="1200" baseline="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 الإدارة</a:t>
          </a:r>
          <a:endParaRPr lang="ar-SA" sz="24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91472"/>
        <a:ext cx="6263167" cy="346292"/>
      </dsp:txXfrm>
    </dsp:sp>
    <dsp:sp modelId="{15231730-4120-474C-BF57-7C2CFD20A772}">
      <dsp:nvSpPr>
        <dsp:cNvPr id="0" name=""/>
        <dsp:cNvSpPr/>
      </dsp:nvSpPr>
      <dsp:spPr>
        <a:xfrm>
          <a:off x="0" y="89447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30843" y="66241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وظائف الإدارة وخصائصها وفقا للتقنيات الحديثة.</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681152"/>
        <a:ext cx="6263167" cy="346292"/>
      </dsp:txXfrm>
    </dsp:sp>
    <dsp:sp modelId="{20F6B797-9584-4405-89A8-20AC5BDCBBFC}">
      <dsp:nvSpPr>
        <dsp:cNvPr id="0" name=""/>
        <dsp:cNvSpPr/>
      </dsp:nvSpPr>
      <dsp:spPr>
        <a:xfrm>
          <a:off x="0" y="148415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30843" y="125209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الهيكل التنظيمي والهيكل الوظيفي للشركة أنواعه وكيفية بناءه.</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1270832"/>
        <a:ext cx="6263167" cy="346292"/>
      </dsp:txXfrm>
    </dsp:sp>
    <dsp:sp modelId="{FC09EED1-CC9D-49F0-B16D-337C2E89A25D}">
      <dsp:nvSpPr>
        <dsp:cNvPr id="0" name=""/>
        <dsp:cNvSpPr/>
      </dsp:nvSpPr>
      <dsp:spPr>
        <a:xfrm>
          <a:off x="0" y="207383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30843" y="184177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المدير الناجح صفاته ومهاراته.</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1860512"/>
        <a:ext cx="6263167" cy="346292"/>
      </dsp:txXfrm>
    </dsp:sp>
    <dsp:sp modelId="{7DC6585B-F5D3-4CE7-9B04-B3795880189C}">
      <dsp:nvSpPr>
        <dsp:cNvPr id="0" name=""/>
        <dsp:cNvSpPr/>
      </dsp:nvSpPr>
      <dsp:spPr>
        <a:xfrm>
          <a:off x="0" y="266351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30843" y="243145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الناجحون صفاتهم ومهاراتهم.</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2450192"/>
        <a:ext cx="6263167" cy="346292"/>
      </dsp:txXfrm>
    </dsp:sp>
    <dsp:sp modelId="{F945B52B-9952-460D-92AB-D4EF82DCD4FA}">
      <dsp:nvSpPr>
        <dsp:cNvPr id="0" name=""/>
        <dsp:cNvSpPr/>
      </dsp:nvSpPr>
      <dsp:spPr>
        <a:xfrm>
          <a:off x="0" y="325319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30843" y="302113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الفاشلون صفاتهم ومسببات الفشل.</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3039872"/>
        <a:ext cx="6263167" cy="346292"/>
      </dsp:txXfrm>
    </dsp:sp>
    <dsp:sp modelId="{5901AB4A-985E-4A7B-B7DE-B29FF2B189CE}">
      <dsp:nvSpPr>
        <dsp:cNvPr id="0" name=""/>
        <dsp:cNvSpPr/>
      </dsp:nvSpPr>
      <dsp:spPr>
        <a:xfrm>
          <a:off x="0" y="384287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30843" y="3610818"/>
          <a:ext cx="6300635"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مهارات الادارة الحديثة.</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9577" y="3629552"/>
        <a:ext cx="6263167" cy="346292"/>
      </dsp:txXfrm>
    </dsp:sp>
    <dsp:sp modelId="{469E1E59-E76B-4D17-A4D2-D54B2E2ED7B3}">
      <dsp:nvSpPr>
        <dsp:cNvPr id="0" name=""/>
        <dsp:cNvSpPr/>
      </dsp:nvSpPr>
      <dsp:spPr>
        <a:xfrm>
          <a:off x="0" y="443255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927166" y="4200498"/>
          <a:ext cx="6304311"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مهارات الشخصية الكاريزما.</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45900" y="4219232"/>
        <a:ext cx="6266843" cy="346292"/>
      </dsp:txXfrm>
    </dsp:sp>
    <dsp:sp modelId="{9272CC8E-CD48-42F8-873A-32A202977E73}">
      <dsp:nvSpPr>
        <dsp:cNvPr id="0" name=""/>
        <dsp:cNvSpPr/>
      </dsp:nvSpPr>
      <dsp:spPr>
        <a:xfrm>
          <a:off x="0" y="502223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91CA1F-D570-4B62-8AC0-C9020AF3289A}">
      <dsp:nvSpPr>
        <dsp:cNvPr id="0" name=""/>
        <dsp:cNvSpPr/>
      </dsp:nvSpPr>
      <dsp:spPr>
        <a:xfrm>
          <a:off x="944111" y="4790178"/>
          <a:ext cx="6287367"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مهارات الابداع ومن هو الشخصية المبدعة وكيف تكون مبدعا .</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62845" y="4808912"/>
        <a:ext cx="6249899" cy="346292"/>
      </dsp:txXfrm>
    </dsp:sp>
    <dsp:sp modelId="{888C2F0D-8858-45E3-8D2F-508F350D9D3E}">
      <dsp:nvSpPr>
        <dsp:cNvPr id="0" name=""/>
        <dsp:cNvSpPr/>
      </dsp:nvSpPr>
      <dsp:spPr>
        <a:xfrm>
          <a:off x="0" y="5611918"/>
          <a:ext cx="7612083" cy="3276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D36150-20A6-4BD2-96B9-0096A2C651F7}">
      <dsp:nvSpPr>
        <dsp:cNvPr id="0" name=""/>
        <dsp:cNvSpPr/>
      </dsp:nvSpPr>
      <dsp:spPr>
        <a:xfrm>
          <a:off x="944111" y="5379858"/>
          <a:ext cx="6287367" cy="38376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ar-EG" sz="2400" b="1" kern="1200" dirty="0">
              <a:effectLst>
                <a:outerShdw blurRad="38100" dist="38100" dir="2700000" algn="tl">
                  <a:srgbClr val="000000">
                    <a:alpha val="43137"/>
                  </a:srgbClr>
                </a:outerShdw>
              </a:effectLst>
              <a:latin typeface="Sakkal Majalla" pitchFamily="2" charset="-78"/>
              <a:cs typeface="Sakkal Majalla" pitchFamily="2" charset="-78"/>
            </a:rPr>
            <a:t>مهارة الحوار والتفاعل مع الأخرين </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62845" y="5398592"/>
        <a:ext cx="6249899"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8F5A9-45BD-402D-A8F0-02CCA2575114}">
      <dsp:nvSpPr>
        <dsp:cNvPr id="0" name=""/>
        <dsp:cNvSpPr/>
      </dsp:nvSpPr>
      <dsp:spPr>
        <a:xfrm>
          <a:off x="8799901" y="3884916"/>
          <a:ext cx="98197" cy="98197"/>
        </a:xfrm>
        <a:prstGeom prst="ellips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8C0B2F-B880-49A5-AEE1-52444CEDA7F4}">
      <dsp:nvSpPr>
        <dsp:cNvPr id="0" name=""/>
        <dsp:cNvSpPr/>
      </dsp:nvSpPr>
      <dsp:spPr>
        <a:xfrm>
          <a:off x="8985004" y="3974023"/>
          <a:ext cx="98197" cy="98197"/>
        </a:xfrm>
        <a:prstGeom prst="ellipse">
          <a:avLst/>
        </a:prstGeom>
        <a:gradFill rotWithShape="0">
          <a:gsLst>
            <a:gs pos="0">
              <a:schemeClr val="accent5">
                <a:hueOff val="-182267"/>
                <a:satOff val="100"/>
                <a:lumOff val="481"/>
                <a:alphaOff val="0"/>
                <a:tint val="98000"/>
                <a:lumMod val="100000"/>
              </a:schemeClr>
            </a:gs>
            <a:gs pos="100000">
              <a:schemeClr val="accent5">
                <a:hueOff val="-182267"/>
                <a:satOff val="100"/>
                <a:lumOff val="48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7D736A-9F9B-4F93-9081-F8F8F6C79052}">
      <dsp:nvSpPr>
        <dsp:cNvPr id="0" name=""/>
        <dsp:cNvSpPr/>
      </dsp:nvSpPr>
      <dsp:spPr>
        <a:xfrm>
          <a:off x="9178945" y="4044407"/>
          <a:ext cx="98197" cy="98197"/>
        </a:xfrm>
        <a:prstGeom prst="ellipse">
          <a:avLst/>
        </a:prstGeom>
        <a:gradFill rotWithShape="0">
          <a:gsLst>
            <a:gs pos="0">
              <a:schemeClr val="accent5">
                <a:hueOff val="-364534"/>
                <a:satOff val="200"/>
                <a:lumOff val="963"/>
                <a:alphaOff val="0"/>
                <a:tint val="98000"/>
                <a:lumMod val="100000"/>
              </a:schemeClr>
            </a:gs>
            <a:gs pos="100000">
              <a:schemeClr val="accent5">
                <a:hueOff val="-364534"/>
                <a:satOff val="200"/>
                <a:lumOff val="963"/>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CF00CD-5543-4750-9164-6EE8B800E184}">
      <dsp:nvSpPr>
        <dsp:cNvPr id="0" name=""/>
        <dsp:cNvSpPr/>
      </dsp:nvSpPr>
      <dsp:spPr>
        <a:xfrm>
          <a:off x="7911212" y="2853428"/>
          <a:ext cx="98197" cy="98197"/>
        </a:xfrm>
        <a:prstGeom prst="ellipse">
          <a:avLst/>
        </a:prstGeom>
        <a:gradFill rotWithShape="0">
          <a:gsLst>
            <a:gs pos="0">
              <a:schemeClr val="accent5">
                <a:hueOff val="-546801"/>
                <a:satOff val="301"/>
                <a:lumOff val="1444"/>
                <a:alphaOff val="0"/>
                <a:tint val="98000"/>
                <a:lumMod val="100000"/>
              </a:schemeClr>
            </a:gs>
            <a:gs pos="100000">
              <a:schemeClr val="accent5">
                <a:hueOff val="-546801"/>
                <a:satOff val="301"/>
                <a:lumOff val="1444"/>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4290A4-69F0-4133-86FF-D78770CBD952}">
      <dsp:nvSpPr>
        <dsp:cNvPr id="0" name=""/>
        <dsp:cNvSpPr/>
      </dsp:nvSpPr>
      <dsp:spPr>
        <a:xfrm>
          <a:off x="7985842" y="3034762"/>
          <a:ext cx="98197" cy="98197"/>
        </a:xfrm>
        <a:prstGeom prst="ellipse">
          <a:avLst/>
        </a:prstGeom>
        <a:gradFill rotWithShape="0">
          <a:gsLst>
            <a:gs pos="0">
              <a:schemeClr val="accent5">
                <a:hueOff val="-729068"/>
                <a:satOff val="401"/>
                <a:lumOff val="1925"/>
                <a:alphaOff val="0"/>
                <a:tint val="98000"/>
                <a:lumMod val="100000"/>
              </a:schemeClr>
            </a:gs>
            <a:gs pos="100000">
              <a:schemeClr val="accent5">
                <a:hueOff val="-729068"/>
                <a:satOff val="401"/>
                <a:lumOff val="1925"/>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42CA36-C7F1-4BFB-A132-16921353EAF4}">
      <dsp:nvSpPr>
        <dsp:cNvPr id="0" name=""/>
        <dsp:cNvSpPr/>
      </dsp:nvSpPr>
      <dsp:spPr>
        <a:xfrm>
          <a:off x="8038869" y="1488395"/>
          <a:ext cx="98197" cy="98197"/>
        </a:xfrm>
        <a:prstGeom prst="ellipse">
          <a:avLst/>
        </a:prstGeom>
        <a:gradFill rotWithShape="0">
          <a:gsLst>
            <a:gs pos="0">
              <a:schemeClr val="accent5">
                <a:hueOff val="-911335"/>
                <a:satOff val="501"/>
                <a:lumOff val="2406"/>
                <a:alphaOff val="0"/>
                <a:tint val="98000"/>
                <a:lumMod val="100000"/>
              </a:schemeClr>
            </a:gs>
            <a:gs pos="100000">
              <a:schemeClr val="accent5">
                <a:hueOff val="-911335"/>
                <a:satOff val="501"/>
                <a:lumOff val="2406"/>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75D107-F84B-47B5-8766-3C2936918D32}">
      <dsp:nvSpPr>
        <dsp:cNvPr id="0" name=""/>
        <dsp:cNvSpPr/>
      </dsp:nvSpPr>
      <dsp:spPr>
        <a:xfrm>
          <a:off x="7902374" y="1401716"/>
          <a:ext cx="98197" cy="98197"/>
        </a:xfrm>
        <a:prstGeom prst="ellipse">
          <a:avLst/>
        </a:prstGeom>
        <a:gradFill rotWithShape="0">
          <a:gsLst>
            <a:gs pos="0">
              <a:schemeClr val="accent5">
                <a:hueOff val="-1093602"/>
                <a:satOff val="601"/>
                <a:lumOff val="2888"/>
                <a:alphaOff val="0"/>
                <a:tint val="98000"/>
                <a:lumMod val="100000"/>
              </a:schemeClr>
            </a:gs>
            <a:gs pos="100000">
              <a:schemeClr val="accent5">
                <a:hueOff val="-1093602"/>
                <a:satOff val="601"/>
                <a:lumOff val="2888"/>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C7536F-32FA-4C76-93C5-285EDA2720A3}">
      <dsp:nvSpPr>
        <dsp:cNvPr id="0" name=""/>
        <dsp:cNvSpPr/>
      </dsp:nvSpPr>
      <dsp:spPr>
        <a:xfrm>
          <a:off x="7765879" y="1315036"/>
          <a:ext cx="98197" cy="98197"/>
        </a:xfrm>
        <a:prstGeom prst="ellipse">
          <a:avLst/>
        </a:prstGeom>
        <a:gradFill rotWithShape="0">
          <a:gsLst>
            <a:gs pos="0">
              <a:schemeClr val="accent5">
                <a:hueOff val="-1275869"/>
                <a:satOff val="701"/>
                <a:lumOff val="3369"/>
                <a:alphaOff val="0"/>
                <a:tint val="98000"/>
                <a:lumMod val="100000"/>
              </a:schemeClr>
            </a:gs>
            <a:gs pos="100000">
              <a:schemeClr val="accent5">
                <a:hueOff val="-1275869"/>
                <a:satOff val="701"/>
                <a:lumOff val="3369"/>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10CE7-11AA-49B8-BB99-E732D6D8E461}">
      <dsp:nvSpPr>
        <dsp:cNvPr id="0" name=""/>
        <dsp:cNvSpPr/>
      </dsp:nvSpPr>
      <dsp:spPr>
        <a:xfrm>
          <a:off x="7629385" y="1401716"/>
          <a:ext cx="98197" cy="98197"/>
        </a:xfrm>
        <a:prstGeom prst="ellipse">
          <a:avLst/>
        </a:prstGeom>
        <a:gradFill rotWithShape="0">
          <a:gsLst>
            <a:gs pos="0">
              <a:schemeClr val="accent5">
                <a:hueOff val="-1458136"/>
                <a:satOff val="801"/>
                <a:lumOff val="3850"/>
                <a:alphaOff val="0"/>
                <a:tint val="98000"/>
                <a:lumMod val="100000"/>
              </a:schemeClr>
            </a:gs>
            <a:gs pos="100000">
              <a:schemeClr val="accent5">
                <a:hueOff val="-1458136"/>
                <a:satOff val="801"/>
                <a:lumOff val="385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9E94EF-BED1-4FCB-B714-70A5D845762E}">
      <dsp:nvSpPr>
        <dsp:cNvPr id="0" name=""/>
        <dsp:cNvSpPr/>
      </dsp:nvSpPr>
      <dsp:spPr>
        <a:xfrm>
          <a:off x="7492890" y="1488395"/>
          <a:ext cx="98197" cy="98197"/>
        </a:xfrm>
        <a:prstGeom prst="ellipse">
          <a:avLst/>
        </a:prstGeom>
        <a:gradFill rotWithShape="0">
          <a:gsLst>
            <a:gs pos="0">
              <a:schemeClr val="accent5">
                <a:hueOff val="-1640403"/>
                <a:satOff val="902"/>
                <a:lumOff val="4331"/>
                <a:alphaOff val="0"/>
                <a:tint val="98000"/>
                <a:lumMod val="100000"/>
              </a:schemeClr>
            </a:gs>
            <a:gs pos="100000">
              <a:schemeClr val="accent5">
                <a:hueOff val="-1640403"/>
                <a:satOff val="902"/>
                <a:lumOff val="433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CB8E28-32EF-4221-A593-3D2AAADCACFD}">
      <dsp:nvSpPr>
        <dsp:cNvPr id="0" name=""/>
        <dsp:cNvSpPr/>
      </dsp:nvSpPr>
      <dsp:spPr>
        <a:xfrm>
          <a:off x="7765879" y="1497757"/>
          <a:ext cx="98197" cy="98197"/>
        </a:xfrm>
        <a:prstGeom prst="ellipse">
          <a:avLst/>
        </a:prstGeom>
        <a:gradFill rotWithShape="0">
          <a:gsLst>
            <a:gs pos="0">
              <a:schemeClr val="accent5">
                <a:hueOff val="-1822670"/>
                <a:satOff val="1002"/>
                <a:lumOff val="4813"/>
                <a:alphaOff val="0"/>
                <a:tint val="98000"/>
                <a:lumMod val="100000"/>
              </a:schemeClr>
            </a:gs>
            <a:gs pos="100000">
              <a:schemeClr val="accent5">
                <a:hueOff val="-1822670"/>
                <a:satOff val="1002"/>
                <a:lumOff val="4813"/>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C43A1A-F2B2-468F-8649-3A755E303ECF}">
      <dsp:nvSpPr>
        <dsp:cNvPr id="0" name=""/>
        <dsp:cNvSpPr/>
      </dsp:nvSpPr>
      <dsp:spPr>
        <a:xfrm>
          <a:off x="7765879" y="1680824"/>
          <a:ext cx="98197" cy="98197"/>
        </a:xfrm>
        <a:prstGeom prst="ellipse">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FE7E68-BAB8-4249-B9D5-D7BA00239FC8}">
      <dsp:nvSpPr>
        <dsp:cNvPr id="0" name=""/>
        <dsp:cNvSpPr/>
      </dsp:nvSpPr>
      <dsp:spPr>
        <a:xfrm>
          <a:off x="3188833" y="4570847"/>
          <a:ext cx="6598912" cy="567925"/>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448336" bIns="91440" numCol="1" spcCol="1270" anchor="ctr" anchorCtr="0">
          <a:noAutofit/>
        </a:bodyPr>
        <a:lstStyle/>
        <a:p>
          <a:pPr lvl="0" algn="justLow" defTabSz="1066800" rtl="1">
            <a:lnSpc>
              <a:spcPct val="90000"/>
            </a:lnSpc>
            <a:spcBef>
              <a:spcPct val="0"/>
            </a:spcBef>
            <a:spcAft>
              <a:spcPct val="35000"/>
            </a:spcAft>
          </a:pPr>
          <a:r>
            <a:rPr lang="ar-YE" sz="2400" b="1" kern="1200" dirty="0"/>
            <a:t>اعداد المدرب المحترف</a:t>
          </a:r>
          <a:r>
            <a:rPr lang="ar-SA" sz="2400" b="1" kern="1200" dirty="0"/>
            <a:t> المعتمد          </a:t>
          </a:r>
          <a:r>
            <a:rPr lang="ar-YE" sz="2400" b="1" kern="1200" dirty="0"/>
            <a:t> </a:t>
          </a:r>
          <a:r>
            <a:rPr lang="ar-SA" sz="2400" b="1" kern="1200" dirty="0"/>
            <a:t>(50 ساعة)</a:t>
          </a:r>
        </a:p>
      </dsp:txBody>
      <dsp:txXfrm>
        <a:off x="3216557" y="4598571"/>
        <a:ext cx="6543464" cy="512477"/>
      </dsp:txXfrm>
    </dsp:sp>
    <dsp:sp modelId="{C9D4578E-88C2-44F7-A484-FAD13A6756CE}">
      <dsp:nvSpPr>
        <dsp:cNvPr id="0" name=""/>
        <dsp:cNvSpPr/>
      </dsp:nvSpPr>
      <dsp:spPr>
        <a:xfrm>
          <a:off x="9361106" y="3696514"/>
          <a:ext cx="981977" cy="981907"/>
        </a:xfrm>
        <a:prstGeom prst="ellipse">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FE3F649-84FC-40F3-86F7-D919258E5F40}">
      <dsp:nvSpPr>
        <dsp:cNvPr id="0" name=""/>
        <dsp:cNvSpPr/>
      </dsp:nvSpPr>
      <dsp:spPr>
        <a:xfrm>
          <a:off x="1971728" y="3618484"/>
          <a:ext cx="6413195" cy="567925"/>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448336" bIns="91440" numCol="1" spcCol="1270" anchor="ctr" anchorCtr="0">
          <a:noAutofit/>
        </a:bodyPr>
        <a:lstStyle/>
        <a:p>
          <a:pPr lvl="0" algn="r" defTabSz="1066800" rtl="1">
            <a:lnSpc>
              <a:spcPct val="90000"/>
            </a:lnSpc>
            <a:spcBef>
              <a:spcPct val="0"/>
            </a:spcBef>
            <a:spcAft>
              <a:spcPct val="35000"/>
            </a:spcAft>
          </a:pPr>
          <a:r>
            <a:rPr lang="ar-SA" sz="2400" b="1" kern="1200" dirty="0"/>
            <a:t>مهارات إعداد الحقائب التدريبية الاحترافية      (16 ساعة)</a:t>
          </a:r>
        </a:p>
      </dsp:txBody>
      <dsp:txXfrm>
        <a:off x="1999452" y="3646208"/>
        <a:ext cx="6357747" cy="512477"/>
      </dsp:txXfrm>
    </dsp:sp>
    <dsp:sp modelId="{EA4D2C49-8F8D-46C2-A296-AFA310FB595B}">
      <dsp:nvSpPr>
        <dsp:cNvPr id="0" name=""/>
        <dsp:cNvSpPr/>
      </dsp:nvSpPr>
      <dsp:spPr>
        <a:xfrm>
          <a:off x="7998613" y="2959042"/>
          <a:ext cx="981977" cy="981907"/>
        </a:xfrm>
        <a:prstGeom prst="ellipse">
          <a:avLst/>
        </a:prstGeom>
        <a:solidFill>
          <a:schemeClr val="accent5">
            <a:tint val="50000"/>
            <a:hueOff val="-799583"/>
            <a:satOff val="1698"/>
            <a:lumOff val="48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F9EF0AC-A16C-41D5-BE12-D1DA8F8A3CE5}">
      <dsp:nvSpPr>
        <dsp:cNvPr id="0" name=""/>
        <dsp:cNvSpPr/>
      </dsp:nvSpPr>
      <dsp:spPr>
        <a:xfrm>
          <a:off x="1511369" y="2549759"/>
          <a:ext cx="6229235" cy="567925"/>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448336" bIns="91440" numCol="1" spcCol="1270" anchor="ctr" anchorCtr="0">
          <a:noAutofit/>
        </a:bodyPr>
        <a:lstStyle/>
        <a:p>
          <a:pPr lvl="0" algn="r" defTabSz="1066800" rtl="1">
            <a:lnSpc>
              <a:spcPct val="90000"/>
            </a:lnSpc>
            <a:spcBef>
              <a:spcPct val="0"/>
            </a:spcBef>
            <a:spcAft>
              <a:spcPct val="35000"/>
            </a:spcAft>
          </a:pPr>
          <a:r>
            <a:rPr lang="ar-SA" sz="2400" b="1" kern="1200" dirty="0"/>
            <a:t>مهارات إدارة مراكز التدريب		(20 ساعة) </a:t>
          </a:r>
        </a:p>
      </dsp:txBody>
      <dsp:txXfrm>
        <a:off x="1539093" y="2577483"/>
        <a:ext cx="6173787" cy="512477"/>
      </dsp:txXfrm>
    </dsp:sp>
    <dsp:sp modelId="{CD581932-FE36-4F59-B89D-9CFF2CA1D569}">
      <dsp:nvSpPr>
        <dsp:cNvPr id="0" name=""/>
        <dsp:cNvSpPr/>
      </dsp:nvSpPr>
      <dsp:spPr>
        <a:xfrm>
          <a:off x="7373093" y="1840527"/>
          <a:ext cx="981977" cy="981907"/>
        </a:xfrm>
        <a:prstGeom prst="ellipse">
          <a:avLst/>
        </a:prstGeom>
        <a:solidFill>
          <a:schemeClr val="accent5">
            <a:tint val="50000"/>
            <a:hueOff val="-1599167"/>
            <a:satOff val="3396"/>
            <a:lumOff val="96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2850-FFE0-4AC6-BF80-4716DE6D5D8A}">
      <dsp:nvSpPr>
        <dsp:cNvPr id="0" name=""/>
        <dsp:cNvSpPr/>
      </dsp:nvSpPr>
      <dsp:spPr>
        <a:xfrm>
          <a:off x="0" y="239148"/>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4E32C85-5569-4FF0-916F-23EF4984E67C}">
      <dsp:nvSpPr>
        <dsp:cNvPr id="0" name=""/>
        <dsp:cNvSpPr/>
      </dsp:nvSpPr>
      <dsp:spPr>
        <a:xfrm>
          <a:off x="930843" y="76788"/>
          <a:ext cx="6300635"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rPr>
            <a:t>Definition of management</a:t>
          </a:r>
          <a:endParaRPr lang="ar-SA" sz="2400" b="1" kern="1200" dirty="0">
            <a:solidFill>
              <a:schemeClr val="tx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6695" y="92640"/>
        <a:ext cx="6268931" cy="293016"/>
      </dsp:txXfrm>
    </dsp:sp>
    <dsp:sp modelId="{15231730-4120-474C-BF57-7C2CFD20A772}">
      <dsp:nvSpPr>
        <dsp:cNvPr id="0" name=""/>
        <dsp:cNvSpPr/>
      </dsp:nvSpPr>
      <dsp:spPr>
        <a:xfrm>
          <a:off x="0" y="1070702"/>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9DFD69-990D-4073-AAD6-7417602EEFC0}">
      <dsp:nvSpPr>
        <dsp:cNvPr id="0" name=""/>
        <dsp:cNvSpPr/>
      </dsp:nvSpPr>
      <dsp:spPr>
        <a:xfrm>
          <a:off x="931323" y="575748"/>
          <a:ext cx="6300155" cy="657314"/>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Management functions and characteristics according to modern technologies.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63410" y="607835"/>
        <a:ext cx="6235981" cy="593140"/>
      </dsp:txXfrm>
    </dsp:sp>
    <dsp:sp modelId="{20F6B797-9584-4405-89A8-20AC5BDCBBFC}">
      <dsp:nvSpPr>
        <dsp:cNvPr id="0" name=""/>
        <dsp:cNvSpPr/>
      </dsp:nvSpPr>
      <dsp:spPr>
        <a:xfrm>
          <a:off x="0" y="179639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73170D-5A78-4CF1-A44E-F83490788B23}">
      <dsp:nvSpPr>
        <dsp:cNvPr id="0" name=""/>
        <dsp:cNvSpPr/>
      </dsp:nvSpPr>
      <dsp:spPr>
        <a:xfrm>
          <a:off x="930843" y="1407302"/>
          <a:ext cx="6300635" cy="551449"/>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Organizational structure and functional structure of the company, its types and how to build it.</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57763" y="1434222"/>
        <a:ext cx="6246795" cy="497609"/>
      </dsp:txXfrm>
    </dsp:sp>
    <dsp:sp modelId="{FC09EED1-CC9D-49F0-B16D-337C2E89A25D}">
      <dsp:nvSpPr>
        <dsp:cNvPr id="0" name=""/>
        <dsp:cNvSpPr/>
      </dsp:nvSpPr>
      <dsp:spPr>
        <a:xfrm>
          <a:off x="0" y="229535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D2C55E7-7BE3-4DEB-B500-947941F3299E}">
      <dsp:nvSpPr>
        <dsp:cNvPr id="0" name=""/>
        <dsp:cNvSpPr/>
      </dsp:nvSpPr>
      <dsp:spPr>
        <a:xfrm>
          <a:off x="930843" y="2132991"/>
          <a:ext cx="6300635"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Successful manager qualities and skills.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6695" y="2148843"/>
        <a:ext cx="6268931" cy="293016"/>
      </dsp:txXfrm>
    </dsp:sp>
    <dsp:sp modelId="{7DC6585B-F5D3-4CE7-9B04-B3795880189C}">
      <dsp:nvSpPr>
        <dsp:cNvPr id="0" name=""/>
        <dsp:cNvSpPr/>
      </dsp:nvSpPr>
      <dsp:spPr>
        <a:xfrm>
          <a:off x="0" y="279431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2CD6A1-164B-4C45-9668-E4C1D8A25FC6}">
      <dsp:nvSpPr>
        <dsp:cNvPr id="0" name=""/>
        <dsp:cNvSpPr/>
      </dsp:nvSpPr>
      <dsp:spPr>
        <a:xfrm>
          <a:off x="930843" y="2631951"/>
          <a:ext cx="6300635"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Successful people have their qualities and skills.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6695" y="2647803"/>
        <a:ext cx="6268931" cy="293016"/>
      </dsp:txXfrm>
    </dsp:sp>
    <dsp:sp modelId="{F945B52B-9952-460D-92AB-D4EF82DCD4FA}">
      <dsp:nvSpPr>
        <dsp:cNvPr id="0" name=""/>
        <dsp:cNvSpPr/>
      </dsp:nvSpPr>
      <dsp:spPr>
        <a:xfrm>
          <a:off x="0" y="329327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09DA27-ACA1-408E-8802-801ABD425D82}">
      <dsp:nvSpPr>
        <dsp:cNvPr id="0" name=""/>
        <dsp:cNvSpPr/>
      </dsp:nvSpPr>
      <dsp:spPr>
        <a:xfrm>
          <a:off x="930843" y="3130911"/>
          <a:ext cx="6300635"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Failures, their characteristics and causes of failure.</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6695" y="3146763"/>
        <a:ext cx="6268931" cy="293016"/>
      </dsp:txXfrm>
    </dsp:sp>
    <dsp:sp modelId="{5901AB4A-985E-4A7B-B7DE-B29FF2B189CE}">
      <dsp:nvSpPr>
        <dsp:cNvPr id="0" name=""/>
        <dsp:cNvSpPr/>
      </dsp:nvSpPr>
      <dsp:spPr>
        <a:xfrm>
          <a:off x="0" y="379223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7602266-7E4C-4691-B38B-DFF46D1D2BFA}">
      <dsp:nvSpPr>
        <dsp:cNvPr id="0" name=""/>
        <dsp:cNvSpPr/>
      </dsp:nvSpPr>
      <dsp:spPr>
        <a:xfrm>
          <a:off x="930843" y="3629871"/>
          <a:ext cx="6300635"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Modern management skills.</a:t>
          </a:r>
          <a:endParaRPr lang="ar-SA" sz="2400" b="1" kern="1200"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dsp:txBody>
      <dsp:txXfrm>
        <a:off x="946695" y="3645723"/>
        <a:ext cx="6268931" cy="293016"/>
      </dsp:txXfrm>
    </dsp:sp>
    <dsp:sp modelId="{469E1E59-E76B-4D17-A4D2-D54B2E2ED7B3}">
      <dsp:nvSpPr>
        <dsp:cNvPr id="0" name=""/>
        <dsp:cNvSpPr/>
      </dsp:nvSpPr>
      <dsp:spPr>
        <a:xfrm>
          <a:off x="0" y="4291191"/>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454EBE9-5789-4CBA-AA6F-21B0F4C430F6}">
      <dsp:nvSpPr>
        <dsp:cNvPr id="0" name=""/>
        <dsp:cNvSpPr/>
      </dsp:nvSpPr>
      <dsp:spPr>
        <a:xfrm>
          <a:off x="927166" y="4128831"/>
          <a:ext cx="6304311"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Personality skills charisma.</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43018" y="4144683"/>
        <a:ext cx="6272607" cy="293016"/>
      </dsp:txXfrm>
    </dsp:sp>
    <dsp:sp modelId="{9272CC8E-CD48-42F8-873A-32A202977E73}">
      <dsp:nvSpPr>
        <dsp:cNvPr id="0" name=""/>
        <dsp:cNvSpPr/>
      </dsp:nvSpPr>
      <dsp:spPr>
        <a:xfrm>
          <a:off x="0" y="5119128"/>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91CA1F-D570-4B62-8AC0-C9020AF3289A}">
      <dsp:nvSpPr>
        <dsp:cNvPr id="0" name=""/>
        <dsp:cNvSpPr/>
      </dsp:nvSpPr>
      <dsp:spPr>
        <a:xfrm>
          <a:off x="915497" y="4627791"/>
          <a:ext cx="6315981" cy="653697"/>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Creativity skills, who is the creative person and how to be creative.</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47408" y="4659702"/>
        <a:ext cx="6252159" cy="589875"/>
      </dsp:txXfrm>
    </dsp:sp>
    <dsp:sp modelId="{888C2F0D-8858-45E3-8D2F-508F350D9D3E}">
      <dsp:nvSpPr>
        <dsp:cNvPr id="0" name=""/>
        <dsp:cNvSpPr/>
      </dsp:nvSpPr>
      <dsp:spPr>
        <a:xfrm>
          <a:off x="0" y="5618088"/>
          <a:ext cx="7612083" cy="277200"/>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D36150-20A6-4BD2-96B9-0096A2C651F7}">
      <dsp:nvSpPr>
        <dsp:cNvPr id="0" name=""/>
        <dsp:cNvSpPr/>
      </dsp:nvSpPr>
      <dsp:spPr>
        <a:xfrm>
          <a:off x="944111" y="5455728"/>
          <a:ext cx="6287367" cy="324720"/>
        </a:xfrm>
        <a:prstGeom prst="roundRect">
          <a:avLst/>
        </a:prstGeom>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403" tIns="0" rIns="201403" bIns="0" numCol="1" spcCol="1270" anchor="ctr" anchorCtr="0">
          <a:noAutofit/>
        </a:bodyPr>
        <a:lstStyle/>
        <a:p>
          <a:pPr lvl="0" algn="r" defTabSz="1066800" rtl="1">
            <a:lnSpc>
              <a:spcPct val="90000"/>
            </a:lnSpc>
            <a:spcBef>
              <a:spcPct val="0"/>
            </a:spcBef>
            <a:spcAft>
              <a:spcPct val="35000"/>
            </a:spcAft>
          </a:pPr>
          <a:r>
            <a:rPr lang="en-US" sz="2400" b="1" kern="1200" dirty="0">
              <a:effectLst>
                <a:outerShdw blurRad="38100" dist="38100" dir="2700000" algn="tl">
                  <a:srgbClr val="000000">
                    <a:alpha val="43137"/>
                  </a:srgbClr>
                </a:outerShdw>
              </a:effectLst>
              <a:latin typeface="Sakkal Majalla" pitchFamily="2" charset="-78"/>
              <a:cs typeface="Sakkal Majalla" pitchFamily="2" charset="-78"/>
            </a:rPr>
            <a:t>Skill of dialogue and interaction with others</a:t>
          </a:r>
          <a:endParaRPr lang="ar-SA" sz="2400" b="1" kern="1200" dirty="0">
            <a:effectLst>
              <a:outerShdw blurRad="38100" dist="38100" dir="2700000" algn="tl">
                <a:srgbClr val="000000">
                  <a:alpha val="43137"/>
                </a:srgbClr>
              </a:outerShdw>
            </a:effectLst>
            <a:latin typeface="Sakkal Majalla" pitchFamily="2" charset="-78"/>
            <a:cs typeface="Sakkal Majalla" pitchFamily="2" charset="-78"/>
          </a:endParaRPr>
        </a:p>
      </dsp:txBody>
      <dsp:txXfrm>
        <a:off x="959963" y="5471580"/>
        <a:ext cx="6255663"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8F5A9-45BD-402D-A8F0-02CCA2575114}">
      <dsp:nvSpPr>
        <dsp:cNvPr id="0" name=""/>
        <dsp:cNvSpPr/>
      </dsp:nvSpPr>
      <dsp:spPr>
        <a:xfrm>
          <a:off x="8546944" y="3678860"/>
          <a:ext cx="92989" cy="92989"/>
        </a:xfrm>
        <a:prstGeom prst="ellipse">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8C0B2F-B880-49A5-AEE1-52444CEDA7F4}">
      <dsp:nvSpPr>
        <dsp:cNvPr id="0" name=""/>
        <dsp:cNvSpPr/>
      </dsp:nvSpPr>
      <dsp:spPr>
        <a:xfrm>
          <a:off x="8722229" y="3763241"/>
          <a:ext cx="92989" cy="92989"/>
        </a:xfrm>
        <a:prstGeom prst="ellipse">
          <a:avLst/>
        </a:prstGeom>
        <a:gradFill rotWithShape="0">
          <a:gsLst>
            <a:gs pos="0">
              <a:schemeClr val="accent5">
                <a:hueOff val="-182267"/>
                <a:satOff val="100"/>
                <a:lumOff val="481"/>
                <a:alphaOff val="0"/>
                <a:tint val="98000"/>
                <a:lumMod val="100000"/>
              </a:schemeClr>
            </a:gs>
            <a:gs pos="100000">
              <a:schemeClr val="accent5">
                <a:hueOff val="-182267"/>
                <a:satOff val="100"/>
                <a:lumOff val="48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7D736A-9F9B-4F93-9081-F8F8F6C79052}">
      <dsp:nvSpPr>
        <dsp:cNvPr id="0" name=""/>
        <dsp:cNvSpPr/>
      </dsp:nvSpPr>
      <dsp:spPr>
        <a:xfrm>
          <a:off x="8905883" y="3829891"/>
          <a:ext cx="92989" cy="92989"/>
        </a:xfrm>
        <a:prstGeom prst="ellipse">
          <a:avLst/>
        </a:prstGeom>
        <a:gradFill rotWithShape="0">
          <a:gsLst>
            <a:gs pos="0">
              <a:schemeClr val="accent5">
                <a:hueOff val="-364534"/>
                <a:satOff val="200"/>
                <a:lumOff val="963"/>
                <a:alphaOff val="0"/>
                <a:tint val="98000"/>
                <a:lumMod val="100000"/>
              </a:schemeClr>
            </a:gs>
            <a:gs pos="100000">
              <a:schemeClr val="accent5">
                <a:hueOff val="-364534"/>
                <a:satOff val="200"/>
                <a:lumOff val="963"/>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CF00CD-5543-4750-9164-6EE8B800E184}">
      <dsp:nvSpPr>
        <dsp:cNvPr id="0" name=""/>
        <dsp:cNvSpPr/>
      </dsp:nvSpPr>
      <dsp:spPr>
        <a:xfrm>
          <a:off x="7705391" y="2702082"/>
          <a:ext cx="92989" cy="92989"/>
        </a:xfrm>
        <a:prstGeom prst="ellipse">
          <a:avLst/>
        </a:prstGeom>
        <a:gradFill rotWithShape="0">
          <a:gsLst>
            <a:gs pos="0">
              <a:schemeClr val="accent5">
                <a:hueOff val="-546801"/>
                <a:satOff val="301"/>
                <a:lumOff val="1444"/>
                <a:alphaOff val="0"/>
                <a:tint val="98000"/>
                <a:lumMod val="100000"/>
              </a:schemeClr>
            </a:gs>
            <a:gs pos="100000">
              <a:schemeClr val="accent5">
                <a:hueOff val="-546801"/>
                <a:satOff val="301"/>
                <a:lumOff val="1444"/>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4290A4-69F0-4133-86FF-D78770CBD952}">
      <dsp:nvSpPr>
        <dsp:cNvPr id="0" name=""/>
        <dsp:cNvSpPr/>
      </dsp:nvSpPr>
      <dsp:spPr>
        <a:xfrm>
          <a:off x="7776063" y="2873798"/>
          <a:ext cx="92989" cy="92989"/>
        </a:xfrm>
        <a:prstGeom prst="ellipse">
          <a:avLst/>
        </a:prstGeom>
        <a:gradFill rotWithShape="0">
          <a:gsLst>
            <a:gs pos="0">
              <a:schemeClr val="accent5">
                <a:hueOff val="-729068"/>
                <a:satOff val="401"/>
                <a:lumOff val="1925"/>
                <a:alphaOff val="0"/>
                <a:tint val="98000"/>
                <a:lumMod val="100000"/>
              </a:schemeClr>
            </a:gs>
            <a:gs pos="100000">
              <a:schemeClr val="accent5">
                <a:hueOff val="-729068"/>
                <a:satOff val="401"/>
                <a:lumOff val="1925"/>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42CA36-C7F1-4BFB-A132-16921353EAF4}">
      <dsp:nvSpPr>
        <dsp:cNvPr id="0" name=""/>
        <dsp:cNvSpPr/>
      </dsp:nvSpPr>
      <dsp:spPr>
        <a:xfrm>
          <a:off x="7826277" y="1409451"/>
          <a:ext cx="92989" cy="92989"/>
        </a:xfrm>
        <a:prstGeom prst="ellipse">
          <a:avLst/>
        </a:prstGeom>
        <a:gradFill rotWithShape="0">
          <a:gsLst>
            <a:gs pos="0">
              <a:schemeClr val="accent5">
                <a:hueOff val="-911335"/>
                <a:satOff val="501"/>
                <a:lumOff val="2406"/>
                <a:alphaOff val="0"/>
                <a:tint val="98000"/>
                <a:lumMod val="100000"/>
              </a:schemeClr>
            </a:gs>
            <a:gs pos="100000">
              <a:schemeClr val="accent5">
                <a:hueOff val="-911335"/>
                <a:satOff val="501"/>
                <a:lumOff val="2406"/>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75D107-F84B-47B5-8766-3C2936918D32}">
      <dsp:nvSpPr>
        <dsp:cNvPr id="0" name=""/>
        <dsp:cNvSpPr/>
      </dsp:nvSpPr>
      <dsp:spPr>
        <a:xfrm>
          <a:off x="7697022" y="1327369"/>
          <a:ext cx="92989" cy="92989"/>
        </a:xfrm>
        <a:prstGeom prst="ellipse">
          <a:avLst/>
        </a:prstGeom>
        <a:gradFill rotWithShape="0">
          <a:gsLst>
            <a:gs pos="0">
              <a:schemeClr val="accent5">
                <a:hueOff val="-1093602"/>
                <a:satOff val="601"/>
                <a:lumOff val="2888"/>
                <a:alphaOff val="0"/>
                <a:tint val="98000"/>
                <a:lumMod val="100000"/>
              </a:schemeClr>
            </a:gs>
            <a:gs pos="100000">
              <a:schemeClr val="accent5">
                <a:hueOff val="-1093602"/>
                <a:satOff val="601"/>
                <a:lumOff val="2888"/>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C7536F-32FA-4C76-93C5-285EDA2720A3}">
      <dsp:nvSpPr>
        <dsp:cNvPr id="0" name=""/>
        <dsp:cNvSpPr/>
      </dsp:nvSpPr>
      <dsp:spPr>
        <a:xfrm>
          <a:off x="7567767" y="1245286"/>
          <a:ext cx="92989" cy="92989"/>
        </a:xfrm>
        <a:prstGeom prst="ellipse">
          <a:avLst/>
        </a:prstGeom>
        <a:gradFill rotWithShape="0">
          <a:gsLst>
            <a:gs pos="0">
              <a:schemeClr val="accent5">
                <a:hueOff val="-1275869"/>
                <a:satOff val="701"/>
                <a:lumOff val="3369"/>
                <a:alphaOff val="0"/>
                <a:tint val="98000"/>
                <a:lumMod val="100000"/>
              </a:schemeClr>
            </a:gs>
            <a:gs pos="100000">
              <a:schemeClr val="accent5">
                <a:hueOff val="-1275869"/>
                <a:satOff val="701"/>
                <a:lumOff val="3369"/>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10CE7-11AA-49B8-BB99-E732D6D8E461}">
      <dsp:nvSpPr>
        <dsp:cNvPr id="0" name=""/>
        <dsp:cNvSpPr/>
      </dsp:nvSpPr>
      <dsp:spPr>
        <a:xfrm>
          <a:off x="7438512" y="1327369"/>
          <a:ext cx="92989" cy="92989"/>
        </a:xfrm>
        <a:prstGeom prst="ellipse">
          <a:avLst/>
        </a:prstGeom>
        <a:gradFill rotWithShape="0">
          <a:gsLst>
            <a:gs pos="0">
              <a:schemeClr val="accent5">
                <a:hueOff val="-1458136"/>
                <a:satOff val="801"/>
                <a:lumOff val="3850"/>
                <a:alphaOff val="0"/>
                <a:tint val="98000"/>
                <a:lumMod val="100000"/>
              </a:schemeClr>
            </a:gs>
            <a:gs pos="100000">
              <a:schemeClr val="accent5">
                <a:hueOff val="-1458136"/>
                <a:satOff val="801"/>
                <a:lumOff val="385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9E94EF-BED1-4FCB-B714-70A5D845762E}">
      <dsp:nvSpPr>
        <dsp:cNvPr id="0" name=""/>
        <dsp:cNvSpPr/>
      </dsp:nvSpPr>
      <dsp:spPr>
        <a:xfrm>
          <a:off x="7309257" y="1409451"/>
          <a:ext cx="92989" cy="92989"/>
        </a:xfrm>
        <a:prstGeom prst="ellipse">
          <a:avLst/>
        </a:prstGeom>
        <a:gradFill rotWithShape="0">
          <a:gsLst>
            <a:gs pos="0">
              <a:schemeClr val="accent5">
                <a:hueOff val="-1640403"/>
                <a:satOff val="902"/>
                <a:lumOff val="4331"/>
                <a:alphaOff val="0"/>
                <a:tint val="98000"/>
                <a:lumMod val="100000"/>
              </a:schemeClr>
            </a:gs>
            <a:gs pos="100000">
              <a:schemeClr val="accent5">
                <a:hueOff val="-1640403"/>
                <a:satOff val="902"/>
                <a:lumOff val="4331"/>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CB8E28-32EF-4221-A593-3D2AAADCACFD}">
      <dsp:nvSpPr>
        <dsp:cNvPr id="0" name=""/>
        <dsp:cNvSpPr/>
      </dsp:nvSpPr>
      <dsp:spPr>
        <a:xfrm>
          <a:off x="7567767" y="1418316"/>
          <a:ext cx="92989" cy="92989"/>
        </a:xfrm>
        <a:prstGeom prst="ellipse">
          <a:avLst/>
        </a:prstGeom>
        <a:gradFill rotWithShape="0">
          <a:gsLst>
            <a:gs pos="0">
              <a:schemeClr val="accent5">
                <a:hueOff val="-1822670"/>
                <a:satOff val="1002"/>
                <a:lumOff val="4813"/>
                <a:alphaOff val="0"/>
                <a:tint val="98000"/>
                <a:lumMod val="100000"/>
              </a:schemeClr>
            </a:gs>
            <a:gs pos="100000">
              <a:schemeClr val="accent5">
                <a:hueOff val="-1822670"/>
                <a:satOff val="1002"/>
                <a:lumOff val="4813"/>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C43A1A-F2B2-468F-8649-3A755E303ECF}">
      <dsp:nvSpPr>
        <dsp:cNvPr id="0" name=""/>
        <dsp:cNvSpPr/>
      </dsp:nvSpPr>
      <dsp:spPr>
        <a:xfrm>
          <a:off x="7567767" y="1591673"/>
          <a:ext cx="92989" cy="92989"/>
        </a:xfrm>
        <a:prstGeom prst="ellipse">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FE7E68-BAB8-4249-B9D5-D7BA00239FC8}">
      <dsp:nvSpPr>
        <dsp:cNvPr id="0" name=""/>
        <dsp:cNvSpPr/>
      </dsp:nvSpPr>
      <dsp:spPr>
        <a:xfrm>
          <a:off x="3233487" y="4328409"/>
          <a:ext cx="6248905" cy="537802"/>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424557" bIns="91440" numCol="1" spcCol="1270" anchor="ctr" anchorCtr="0">
          <a:noAutofit/>
        </a:bodyPr>
        <a:lstStyle/>
        <a:p>
          <a:pPr lvl="0" algn="justLow" defTabSz="1066800" rtl="1">
            <a:lnSpc>
              <a:spcPct val="90000"/>
            </a:lnSpc>
            <a:spcBef>
              <a:spcPct val="0"/>
            </a:spcBef>
            <a:spcAft>
              <a:spcPct val="35000"/>
            </a:spcAft>
          </a:pPr>
          <a:r>
            <a:rPr lang="en-US" sz="2400" b="1" kern="1200" dirty="0"/>
            <a:t>Pr</a:t>
          </a:r>
          <a:r>
            <a:rPr lang="en-US" sz="2000" b="1" kern="1200" dirty="0"/>
            <a:t>epared by a certified professional trainer (50 hours)</a:t>
          </a:r>
          <a:endParaRPr lang="ar-SA" sz="2000" b="1" kern="1200" dirty="0"/>
        </a:p>
      </dsp:txBody>
      <dsp:txXfrm>
        <a:off x="3259740" y="4354662"/>
        <a:ext cx="6196399" cy="485296"/>
      </dsp:txXfrm>
    </dsp:sp>
    <dsp:sp modelId="{C9D4578E-88C2-44F7-A484-FAD13A6756CE}">
      <dsp:nvSpPr>
        <dsp:cNvPr id="0" name=""/>
        <dsp:cNvSpPr/>
      </dsp:nvSpPr>
      <dsp:spPr>
        <a:xfrm>
          <a:off x="9078383" y="3500450"/>
          <a:ext cx="929893" cy="929827"/>
        </a:xfrm>
        <a:prstGeom prst="ellipse">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FE3F649-84FC-40F3-86F7-D919258E5F40}">
      <dsp:nvSpPr>
        <dsp:cNvPr id="0" name=""/>
        <dsp:cNvSpPr/>
      </dsp:nvSpPr>
      <dsp:spPr>
        <a:xfrm>
          <a:off x="2080937" y="3426560"/>
          <a:ext cx="6073038" cy="537802"/>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424557" bIns="76200" numCol="1" spcCol="1270" anchor="ctr" anchorCtr="0">
          <a:noAutofit/>
        </a:bodyPr>
        <a:lstStyle/>
        <a:p>
          <a:pPr lvl="0" algn="r" defTabSz="889000" rtl="1">
            <a:lnSpc>
              <a:spcPct val="90000"/>
            </a:lnSpc>
            <a:spcBef>
              <a:spcPct val="0"/>
            </a:spcBef>
            <a:spcAft>
              <a:spcPct val="35000"/>
            </a:spcAft>
          </a:pPr>
          <a:r>
            <a:rPr lang="en-US" sz="2000" b="1" kern="1200" dirty="0"/>
            <a:t>Professional Training Package Preparation Skills (16 hours)</a:t>
          </a:r>
          <a:endParaRPr lang="ar-SA" sz="2000" b="1" kern="1200" dirty="0"/>
        </a:p>
      </dsp:txBody>
      <dsp:txXfrm>
        <a:off x="2107190" y="3452813"/>
        <a:ext cx="6020532" cy="485296"/>
      </dsp:txXfrm>
    </dsp:sp>
    <dsp:sp modelId="{EA4D2C49-8F8D-46C2-A296-AFA310FB595B}">
      <dsp:nvSpPr>
        <dsp:cNvPr id="0" name=""/>
        <dsp:cNvSpPr/>
      </dsp:nvSpPr>
      <dsp:spPr>
        <a:xfrm>
          <a:off x="7788156" y="2802095"/>
          <a:ext cx="929893" cy="929827"/>
        </a:xfrm>
        <a:prstGeom prst="ellipse">
          <a:avLst/>
        </a:prstGeom>
        <a:solidFill>
          <a:schemeClr val="accent5">
            <a:tint val="50000"/>
            <a:hueOff val="-799583"/>
            <a:satOff val="1698"/>
            <a:lumOff val="48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F9EF0AC-A16C-41D5-BE12-D1DA8F8A3CE5}">
      <dsp:nvSpPr>
        <dsp:cNvPr id="0" name=""/>
        <dsp:cNvSpPr/>
      </dsp:nvSpPr>
      <dsp:spPr>
        <a:xfrm>
          <a:off x="1644996" y="2414520"/>
          <a:ext cx="5898836" cy="537802"/>
        </a:xfrm>
        <a:prstGeom prst="round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424557" bIns="76200" numCol="1" spcCol="1270" anchor="ctr" anchorCtr="0">
          <a:noAutofit/>
        </a:bodyPr>
        <a:lstStyle/>
        <a:p>
          <a:pPr lvl="0" algn="r" defTabSz="889000" rtl="1">
            <a:lnSpc>
              <a:spcPct val="90000"/>
            </a:lnSpc>
            <a:spcBef>
              <a:spcPct val="0"/>
            </a:spcBef>
            <a:spcAft>
              <a:spcPct val="35000"/>
            </a:spcAft>
          </a:pPr>
          <a:r>
            <a:rPr lang="en-US" sz="2000" b="1" kern="1200" dirty="0"/>
            <a:t>Training Center Management Skills (20 hours)</a:t>
          </a:r>
          <a:endParaRPr lang="ar-SA" sz="2000" b="1" kern="1200" dirty="0"/>
        </a:p>
      </dsp:txBody>
      <dsp:txXfrm>
        <a:off x="1671249" y="2440773"/>
        <a:ext cx="5846330" cy="485296"/>
      </dsp:txXfrm>
    </dsp:sp>
    <dsp:sp modelId="{CD581932-FE36-4F59-B89D-9CFF2CA1D569}">
      <dsp:nvSpPr>
        <dsp:cNvPr id="0" name=""/>
        <dsp:cNvSpPr/>
      </dsp:nvSpPr>
      <dsp:spPr>
        <a:xfrm>
          <a:off x="7195814" y="1742906"/>
          <a:ext cx="929893" cy="929827"/>
        </a:xfrm>
        <a:prstGeom prst="ellipse">
          <a:avLst/>
        </a:prstGeom>
        <a:solidFill>
          <a:schemeClr val="accent5">
            <a:tint val="50000"/>
            <a:hueOff val="-1599167"/>
            <a:satOff val="3396"/>
            <a:lumOff val="96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BC0E6-B7ED-40B4-8EF6-C0C3B7825711}">
      <dsp:nvSpPr>
        <dsp:cNvPr id="0" name=""/>
        <dsp:cNvSpPr/>
      </dsp:nvSpPr>
      <dsp:spPr>
        <a:xfrm>
          <a:off x="7834035" y="-788168"/>
          <a:ext cx="6127315" cy="6127315"/>
        </a:xfrm>
        <a:prstGeom prst="blockArc">
          <a:avLst>
            <a:gd name="adj1" fmla="val 8100000"/>
            <a:gd name="adj2" fmla="val 13500000"/>
            <a:gd name="adj3" fmla="val 353"/>
          </a:avLst>
        </a:pr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1C68EC-D99F-4716-B20B-2B11A1AC51A3}">
      <dsp:nvSpPr>
        <dsp:cNvPr id="0" name=""/>
        <dsp:cNvSpPr/>
      </dsp:nvSpPr>
      <dsp:spPr>
        <a:xfrm>
          <a:off x="92314" y="114648"/>
          <a:ext cx="8438172"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مهارات إدارة الاجتماعات الفعالة		(8 ساعات)</a:t>
          </a:r>
        </a:p>
      </dsp:txBody>
      <dsp:txXfrm>
        <a:off x="92314" y="114648"/>
        <a:ext cx="8438172" cy="413592"/>
      </dsp:txXfrm>
    </dsp:sp>
    <dsp:sp modelId="{6BC5DEB6-724D-4733-8843-7980C3C7C379}">
      <dsp:nvSpPr>
        <dsp:cNvPr id="0" name=""/>
        <dsp:cNvSpPr/>
      </dsp:nvSpPr>
      <dsp:spPr>
        <a:xfrm>
          <a:off x="8240432" y="155188"/>
          <a:ext cx="516991" cy="516991"/>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D8A4E8-2E2A-48F1-8A39-F5919E449FCC}">
      <dsp:nvSpPr>
        <dsp:cNvPr id="0" name=""/>
        <dsp:cNvSpPr/>
      </dsp:nvSpPr>
      <dsp:spPr>
        <a:xfrm>
          <a:off x="92284" y="735401"/>
          <a:ext cx="8063626"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أسرار القيادة ومهارات الاتصال          (8 ساعات)</a:t>
          </a:r>
        </a:p>
      </dsp:txBody>
      <dsp:txXfrm>
        <a:off x="92284" y="735401"/>
        <a:ext cx="8063626" cy="413592"/>
      </dsp:txXfrm>
    </dsp:sp>
    <dsp:sp modelId="{BB206F22-5673-4C88-9DC2-FBA0BCEA3295}">
      <dsp:nvSpPr>
        <dsp:cNvPr id="0" name=""/>
        <dsp:cNvSpPr/>
      </dsp:nvSpPr>
      <dsp:spPr>
        <a:xfrm>
          <a:off x="7865886" y="775941"/>
          <a:ext cx="516991" cy="516991"/>
        </a:xfrm>
        <a:prstGeom prst="ellipse">
          <a:avLst/>
        </a:prstGeom>
        <a:solidFill>
          <a:schemeClr val="lt1">
            <a:hueOff val="0"/>
            <a:satOff val="0"/>
            <a:lumOff val="0"/>
            <a:alphaOff val="0"/>
          </a:schemeClr>
        </a:solidFill>
        <a:ln w="9525" cap="rnd" cmpd="sng" algn="ctr">
          <a:solidFill>
            <a:schemeClr val="accent4">
              <a:hueOff val="-452350"/>
              <a:satOff val="4552"/>
              <a:lumOff val="26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59EEC0-D346-4C30-9B46-1430DA725213}">
      <dsp:nvSpPr>
        <dsp:cNvPr id="0" name=""/>
        <dsp:cNvSpPr/>
      </dsp:nvSpPr>
      <dsp:spPr>
        <a:xfrm>
          <a:off x="60755" y="1447939"/>
          <a:ext cx="7858377"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إدارة الأزمات وحل المشكلات          (8 ساعات)</a:t>
          </a:r>
        </a:p>
      </dsp:txBody>
      <dsp:txXfrm>
        <a:off x="60755" y="1447939"/>
        <a:ext cx="7858377" cy="413592"/>
      </dsp:txXfrm>
    </dsp:sp>
    <dsp:sp modelId="{8319A577-A632-4633-8428-B38255647B5A}">
      <dsp:nvSpPr>
        <dsp:cNvPr id="0" name=""/>
        <dsp:cNvSpPr/>
      </dsp:nvSpPr>
      <dsp:spPr>
        <a:xfrm>
          <a:off x="7660637" y="1396240"/>
          <a:ext cx="516991" cy="516991"/>
        </a:xfrm>
        <a:prstGeom prst="ellipse">
          <a:avLst/>
        </a:prstGeom>
        <a:solidFill>
          <a:schemeClr val="lt1">
            <a:hueOff val="0"/>
            <a:satOff val="0"/>
            <a:lumOff val="0"/>
            <a:alphaOff val="0"/>
          </a:schemeClr>
        </a:solidFill>
        <a:ln w="9525" cap="rnd" cmpd="sng" algn="ctr">
          <a:solidFill>
            <a:schemeClr val="accent4">
              <a:hueOff val="-904700"/>
              <a:satOff val="9104"/>
              <a:lumOff val="52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424E5A-5C64-44B2-A1BD-C165DA22D71F}">
      <dsp:nvSpPr>
        <dsp:cNvPr id="0" name=""/>
        <dsp:cNvSpPr/>
      </dsp:nvSpPr>
      <dsp:spPr>
        <a:xfrm>
          <a:off x="60755" y="2068693"/>
          <a:ext cx="7792843"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مهارات التوجيه والتحفيز الوظيفي   (8 ساعات)</a:t>
          </a:r>
        </a:p>
      </dsp:txBody>
      <dsp:txXfrm>
        <a:off x="60755" y="2068693"/>
        <a:ext cx="7792843" cy="413592"/>
      </dsp:txXfrm>
    </dsp:sp>
    <dsp:sp modelId="{F2DB6E14-BBAD-406B-8331-098609C8DED2}">
      <dsp:nvSpPr>
        <dsp:cNvPr id="0" name=""/>
        <dsp:cNvSpPr/>
      </dsp:nvSpPr>
      <dsp:spPr>
        <a:xfrm>
          <a:off x="7595103" y="2016993"/>
          <a:ext cx="516991" cy="516991"/>
        </a:xfrm>
        <a:prstGeom prst="ellipse">
          <a:avLst/>
        </a:prstGeom>
        <a:solidFill>
          <a:schemeClr val="lt1">
            <a:hueOff val="0"/>
            <a:satOff val="0"/>
            <a:lumOff val="0"/>
            <a:alphaOff val="0"/>
          </a:schemeClr>
        </a:solidFill>
        <a:ln w="9525" cap="rnd" cmpd="sng" algn="ctr">
          <a:solidFill>
            <a:schemeClr val="accent4">
              <a:hueOff val="-1357050"/>
              <a:satOff val="13656"/>
              <a:lumOff val="785"/>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58BD9F-D598-417D-9EDB-5523F3C5DD31}">
      <dsp:nvSpPr>
        <dsp:cNvPr id="0" name=""/>
        <dsp:cNvSpPr/>
      </dsp:nvSpPr>
      <dsp:spPr>
        <a:xfrm>
          <a:off x="60755" y="2689446"/>
          <a:ext cx="7858377"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مهارات إعداد وكتابة التقارير          (8 ساعات</a:t>
          </a:r>
          <a:r>
            <a:rPr lang="ar-SA" sz="2200" kern="1200" dirty="0"/>
            <a:t>)</a:t>
          </a:r>
        </a:p>
      </dsp:txBody>
      <dsp:txXfrm>
        <a:off x="60755" y="2689446"/>
        <a:ext cx="7858377" cy="413592"/>
      </dsp:txXfrm>
    </dsp:sp>
    <dsp:sp modelId="{CFA146F3-4861-49A8-802D-4C0B092A858E}">
      <dsp:nvSpPr>
        <dsp:cNvPr id="0" name=""/>
        <dsp:cNvSpPr/>
      </dsp:nvSpPr>
      <dsp:spPr>
        <a:xfrm>
          <a:off x="7660637" y="2637747"/>
          <a:ext cx="516991" cy="516991"/>
        </a:xfrm>
        <a:prstGeom prst="ellipse">
          <a:avLst/>
        </a:prstGeom>
        <a:solidFill>
          <a:schemeClr val="lt1">
            <a:hueOff val="0"/>
            <a:satOff val="0"/>
            <a:lumOff val="0"/>
            <a:alphaOff val="0"/>
          </a:schemeClr>
        </a:solidFill>
        <a:ln w="9525" cap="rnd" cmpd="sng" algn="ctr">
          <a:solidFill>
            <a:schemeClr val="accent4">
              <a:hueOff val="-1809399"/>
              <a:satOff val="18208"/>
              <a:lumOff val="104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6E16DE4-71D8-4E64-9A72-5D98F48746B0}">
      <dsp:nvSpPr>
        <dsp:cNvPr id="0" name=""/>
        <dsp:cNvSpPr/>
      </dsp:nvSpPr>
      <dsp:spPr>
        <a:xfrm>
          <a:off x="60755" y="3309744"/>
          <a:ext cx="8063626"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مهارات التخطيط التشغيلي                (8 ساعات)</a:t>
          </a:r>
        </a:p>
      </dsp:txBody>
      <dsp:txXfrm>
        <a:off x="60755" y="3309744"/>
        <a:ext cx="8063626" cy="413592"/>
      </dsp:txXfrm>
    </dsp:sp>
    <dsp:sp modelId="{4980C07A-C9E1-4EFB-B9C0-C4F8BF53E7B7}">
      <dsp:nvSpPr>
        <dsp:cNvPr id="0" name=""/>
        <dsp:cNvSpPr/>
      </dsp:nvSpPr>
      <dsp:spPr>
        <a:xfrm>
          <a:off x="7865886" y="3258045"/>
          <a:ext cx="516991" cy="516991"/>
        </a:xfrm>
        <a:prstGeom prst="ellipse">
          <a:avLst/>
        </a:prstGeom>
        <a:solidFill>
          <a:schemeClr val="lt1">
            <a:hueOff val="0"/>
            <a:satOff val="0"/>
            <a:lumOff val="0"/>
            <a:alphaOff val="0"/>
          </a:schemeClr>
        </a:solidFill>
        <a:ln w="9525" cap="rnd" cmpd="sng" algn="ctr">
          <a:solidFill>
            <a:schemeClr val="accent4">
              <a:hueOff val="-2261749"/>
              <a:satOff val="22760"/>
              <a:lumOff val="1308"/>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832297-E461-4C4A-837E-C9DC0E0733DD}">
      <dsp:nvSpPr>
        <dsp:cNvPr id="0" name=""/>
        <dsp:cNvSpPr/>
      </dsp:nvSpPr>
      <dsp:spPr>
        <a:xfrm>
          <a:off x="60755" y="3930498"/>
          <a:ext cx="8438172" cy="413592"/>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28289" bIns="55880" numCol="1" spcCol="1270" anchor="ctr" anchorCtr="0">
          <a:noAutofit/>
        </a:bodyPr>
        <a:lstStyle/>
        <a:p>
          <a:pPr lvl="0" algn="r" defTabSz="977900" rtl="1">
            <a:lnSpc>
              <a:spcPct val="90000"/>
            </a:lnSpc>
            <a:spcBef>
              <a:spcPct val="0"/>
            </a:spcBef>
            <a:spcAft>
              <a:spcPct val="35000"/>
            </a:spcAft>
          </a:pPr>
          <a:r>
            <a:rPr lang="ar-SA" sz="2200" b="1" kern="1200" dirty="0"/>
            <a:t>مهارات خدمة العملاء 	             (8 ساعات)</a:t>
          </a:r>
        </a:p>
      </dsp:txBody>
      <dsp:txXfrm>
        <a:off x="60755" y="3930498"/>
        <a:ext cx="8438172" cy="413592"/>
      </dsp:txXfrm>
    </dsp:sp>
    <dsp:sp modelId="{C029204F-0DA8-4667-9605-0AFF211B15EC}">
      <dsp:nvSpPr>
        <dsp:cNvPr id="0" name=""/>
        <dsp:cNvSpPr/>
      </dsp:nvSpPr>
      <dsp:spPr>
        <a:xfrm>
          <a:off x="8240432" y="3878799"/>
          <a:ext cx="516991" cy="516991"/>
        </a:xfrm>
        <a:prstGeom prst="ellipse">
          <a:avLst/>
        </a:prstGeom>
        <a:solidFill>
          <a:schemeClr val="lt1">
            <a:hueOff val="0"/>
            <a:satOff val="0"/>
            <a:lumOff val="0"/>
            <a:alphaOff val="0"/>
          </a:schemeClr>
        </a:solidFill>
        <a:ln w="9525" cap="rnd" cmpd="sng" algn="ctr">
          <a:solidFill>
            <a:schemeClr val="accent4">
              <a:hueOff val="-2714099"/>
              <a:satOff val="27312"/>
              <a:lumOff val="1569"/>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BC0E6-B7ED-40B4-8EF6-C0C3B7825711}">
      <dsp:nvSpPr>
        <dsp:cNvPr id="0" name=""/>
        <dsp:cNvSpPr/>
      </dsp:nvSpPr>
      <dsp:spPr>
        <a:xfrm>
          <a:off x="6514597" y="-855056"/>
          <a:ext cx="6649973" cy="6649973"/>
        </a:xfrm>
        <a:prstGeom prst="blockArc">
          <a:avLst>
            <a:gd name="adj1" fmla="val 8100000"/>
            <a:gd name="adj2" fmla="val 13500000"/>
            <a:gd name="adj3" fmla="val 325"/>
          </a:avLst>
        </a:prstGeom>
        <a:noFill/>
        <a:ln w="19050" cap="rnd"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1C68EC-D99F-4716-B20B-2B11A1AC51A3}">
      <dsp:nvSpPr>
        <dsp:cNvPr id="0" name=""/>
        <dsp:cNvSpPr/>
      </dsp:nvSpPr>
      <dsp:spPr>
        <a:xfrm>
          <a:off x="65947" y="224566"/>
          <a:ext cx="7169895"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Effective Meeting Management Skills (8 hours)</a:t>
          </a:r>
          <a:endParaRPr lang="ar-SA" sz="2200" b="1" kern="1200" dirty="0"/>
        </a:p>
      </dsp:txBody>
      <dsp:txXfrm>
        <a:off x="65947" y="224566"/>
        <a:ext cx="7169895" cy="448934"/>
      </dsp:txXfrm>
    </dsp:sp>
    <dsp:sp modelId="{6BC5DEB6-724D-4733-8843-7980C3C7C379}">
      <dsp:nvSpPr>
        <dsp:cNvPr id="0" name=""/>
        <dsp:cNvSpPr/>
      </dsp:nvSpPr>
      <dsp:spPr>
        <a:xfrm>
          <a:off x="6955258" y="168449"/>
          <a:ext cx="561168" cy="561168"/>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DD8A4E8-2E2A-48F1-8A39-F5919E449FCC}">
      <dsp:nvSpPr>
        <dsp:cNvPr id="0" name=""/>
        <dsp:cNvSpPr/>
      </dsp:nvSpPr>
      <dsp:spPr>
        <a:xfrm>
          <a:off x="65947" y="898363"/>
          <a:ext cx="6763345"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Leadership Secrets and Communication Skills (8 hours)</a:t>
          </a:r>
          <a:endParaRPr lang="ar-SA" sz="2200" b="1" kern="1200" dirty="0"/>
        </a:p>
      </dsp:txBody>
      <dsp:txXfrm>
        <a:off x="65947" y="898363"/>
        <a:ext cx="6763345" cy="448934"/>
      </dsp:txXfrm>
    </dsp:sp>
    <dsp:sp modelId="{BB206F22-5673-4C88-9DC2-FBA0BCEA3295}">
      <dsp:nvSpPr>
        <dsp:cNvPr id="0" name=""/>
        <dsp:cNvSpPr/>
      </dsp:nvSpPr>
      <dsp:spPr>
        <a:xfrm>
          <a:off x="6548708" y="842246"/>
          <a:ext cx="561168" cy="561168"/>
        </a:xfrm>
        <a:prstGeom prst="ellipse">
          <a:avLst/>
        </a:prstGeom>
        <a:solidFill>
          <a:schemeClr val="lt1">
            <a:hueOff val="0"/>
            <a:satOff val="0"/>
            <a:lumOff val="0"/>
            <a:alphaOff val="0"/>
          </a:schemeClr>
        </a:solidFill>
        <a:ln w="9525" cap="rnd" cmpd="sng" algn="ctr">
          <a:solidFill>
            <a:schemeClr val="accent4">
              <a:hueOff val="-452350"/>
              <a:satOff val="4552"/>
              <a:lumOff val="262"/>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59EEC0-D346-4C30-9B46-1430DA725213}">
      <dsp:nvSpPr>
        <dsp:cNvPr id="0" name=""/>
        <dsp:cNvSpPr/>
      </dsp:nvSpPr>
      <dsp:spPr>
        <a:xfrm>
          <a:off x="65947" y="1571666"/>
          <a:ext cx="6540557"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Crisis Management and Problem Solving (8 hours)</a:t>
          </a:r>
          <a:endParaRPr lang="ar-SA" sz="2200" b="1" kern="1200" dirty="0"/>
        </a:p>
      </dsp:txBody>
      <dsp:txXfrm>
        <a:off x="65947" y="1571666"/>
        <a:ext cx="6540557" cy="448934"/>
      </dsp:txXfrm>
    </dsp:sp>
    <dsp:sp modelId="{8319A577-A632-4633-8428-B38255647B5A}">
      <dsp:nvSpPr>
        <dsp:cNvPr id="0" name=""/>
        <dsp:cNvSpPr/>
      </dsp:nvSpPr>
      <dsp:spPr>
        <a:xfrm>
          <a:off x="6325920" y="1515549"/>
          <a:ext cx="561168" cy="561168"/>
        </a:xfrm>
        <a:prstGeom prst="ellipse">
          <a:avLst/>
        </a:prstGeom>
        <a:solidFill>
          <a:schemeClr val="lt1">
            <a:hueOff val="0"/>
            <a:satOff val="0"/>
            <a:lumOff val="0"/>
            <a:alphaOff val="0"/>
          </a:schemeClr>
        </a:solidFill>
        <a:ln w="9525" cap="rnd" cmpd="sng" algn="ctr">
          <a:solidFill>
            <a:schemeClr val="accent4">
              <a:hueOff val="-904700"/>
              <a:satOff val="9104"/>
              <a:lumOff val="52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424E5A-5C64-44B2-A1BD-C165DA22D71F}">
      <dsp:nvSpPr>
        <dsp:cNvPr id="0" name=""/>
        <dsp:cNvSpPr/>
      </dsp:nvSpPr>
      <dsp:spPr>
        <a:xfrm>
          <a:off x="65947" y="2245463"/>
          <a:ext cx="6469423"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Career Guidance and Motivation Skills (8 hours)</a:t>
          </a:r>
          <a:endParaRPr lang="ar-SA" sz="2200" b="1" kern="1200" dirty="0"/>
        </a:p>
      </dsp:txBody>
      <dsp:txXfrm>
        <a:off x="65947" y="2245463"/>
        <a:ext cx="6469423" cy="448934"/>
      </dsp:txXfrm>
    </dsp:sp>
    <dsp:sp modelId="{F2DB6E14-BBAD-406B-8331-098609C8DED2}">
      <dsp:nvSpPr>
        <dsp:cNvPr id="0" name=""/>
        <dsp:cNvSpPr/>
      </dsp:nvSpPr>
      <dsp:spPr>
        <a:xfrm>
          <a:off x="6254786" y="2189346"/>
          <a:ext cx="561168" cy="561168"/>
        </a:xfrm>
        <a:prstGeom prst="ellipse">
          <a:avLst/>
        </a:prstGeom>
        <a:solidFill>
          <a:schemeClr val="lt1">
            <a:hueOff val="0"/>
            <a:satOff val="0"/>
            <a:lumOff val="0"/>
            <a:alphaOff val="0"/>
          </a:schemeClr>
        </a:solidFill>
        <a:ln w="9525" cap="rnd" cmpd="sng" algn="ctr">
          <a:solidFill>
            <a:schemeClr val="accent4">
              <a:hueOff val="-1357050"/>
              <a:satOff val="13656"/>
              <a:lumOff val="785"/>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58BD9F-D598-417D-9EDB-5523F3C5DD31}">
      <dsp:nvSpPr>
        <dsp:cNvPr id="0" name=""/>
        <dsp:cNvSpPr/>
      </dsp:nvSpPr>
      <dsp:spPr>
        <a:xfrm>
          <a:off x="65947" y="2919260"/>
          <a:ext cx="6540557"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Report preparation and writing skills (8 hours)</a:t>
          </a:r>
          <a:endParaRPr lang="ar-SA" sz="2200" kern="1200" dirty="0"/>
        </a:p>
      </dsp:txBody>
      <dsp:txXfrm>
        <a:off x="65947" y="2919260"/>
        <a:ext cx="6540557" cy="448934"/>
      </dsp:txXfrm>
    </dsp:sp>
    <dsp:sp modelId="{CFA146F3-4861-49A8-802D-4C0B092A858E}">
      <dsp:nvSpPr>
        <dsp:cNvPr id="0" name=""/>
        <dsp:cNvSpPr/>
      </dsp:nvSpPr>
      <dsp:spPr>
        <a:xfrm>
          <a:off x="6325920" y="2863143"/>
          <a:ext cx="561168" cy="561168"/>
        </a:xfrm>
        <a:prstGeom prst="ellipse">
          <a:avLst/>
        </a:prstGeom>
        <a:solidFill>
          <a:schemeClr val="lt1">
            <a:hueOff val="0"/>
            <a:satOff val="0"/>
            <a:lumOff val="0"/>
            <a:alphaOff val="0"/>
          </a:schemeClr>
        </a:solidFill>
        <a:ln w="9525" cap="rnd" cmpd="sng" algn="ctr">
          <a:solidFill>
            <a:schemeClr val="accent4">
              <a:hueOff val="-1809399"/>
              <a:satOff val="18208"/>
              <a:lumOff val="1046"/>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6E16DE4-71D8-4E64-9A72-5D98F48746B0}">
      <dsp:nvSpPr>
        <dsp:cNvPr id="0" name=""/>
        <dsp:cNvSpPr/>
      </dsp:nvSpPr>
      <dsp:spPr>
        <a:xfrm>
          <a:off x="65947" y="3592563"/>
          <a:ext cx="6763345"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Operational Planning Skills (8 hours)</a:t>
          </a:r>
          <a:endParaRPr lang="ar-SA" sz="2200" b="1" kern="1200" dirty="0"/>
        </a:p>
      </dsp:txBody>
      <dsp:txXfrm>
        <a:off x="65947" y="3592563"/>
        <a:ext cx="6763345" cy="448934"/>
      </dsp:txXfrm>
    </dsp:sp>
    <dsp:sp modelId="{4980C07A-C9E1-4EFB-B9C0-C4F8BF53E7B7}">
      <dsp:nvSpPr>
        <dsp:cNvPr id="0" name=""/>
        <dsp:cNvSpPr/>
      </dsp:nvSpPr>
      <dsp:spPr>
        <a:xfrm>
          <a:off x="6548708" y="3536446"/>
          <a:ext cx="561168" cy="561168"/>
        </a:xfrm>
        <a:prstGeom prst="ellipse">
          <a:avLst/>
        </a:prstGeom>
        <a:solidFill>
          <a:schemeClr val="lt1">
            <a:hueOff val="0"/>
            <a:satOff val="0"/>
            <a:lumOff val="0"/>
            <a:alphaOff val="0"/>
          </a:schemeClr>
        </a:solidFill>
        <a:ln w="9525" cap="rnd" cmpd="sng" algn="ctr">
          <a:solidFill>
            <a:schemeClr val="accent4">
              <a:hueOff val="-2261749"/>
              <a:satOff val="22760"/>
              <a:lumOff val="1308"/>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5832297-E461-4C4A-837E-C9DC0E0733DD}">
      <dsp:nvSpPr>
        <dsp:cNvPr id="0" name=""/>
        <dsp:cNvSpPr/>
      </dsp:nvSpPr>
      <dsp:spPr>
        <a:xfrm>
          <a:off x="65947" y="4266360"/>
          <a:ext cx="7169895" cy="448934"/>
        </a:xfrm>
        <a:prstGeom prst="rect">
          <a:avLst/>
        </a:prstGeom>
        <a:solidFill>
          <a:schemeClr val="accent6">
            <a:lumMod val="5000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356342" bIns="55880" numCol="1" spcCol="1270" anchor="ctr" anchorCtr="0">
          <a:noAutofit/>
        </a:bodyPr>
        <a:lstStyle/>
        <a:p>
          <a:pPr lvl="0" algn="r" defTabSz="977900" rtl="1">
            <a:lnSpc>
              <a:spcPct val="90000"/>
            </a:lnSpc>
            <a:spcBef>
              <a:spcPct val="0"/>
            </a:spcBef>
            <a:spcAft>
              <a:spcPct val="35000"/>
            </a:spcAft>
          </a:pPr>
          <a:r>
            <a:rPr lang="en-US" sz="2200" b="1" kern="1200" dirty="0"/>
            <a:t>Customer Service Skills (8 hours)</a:t>
          </a:r>
          <a:endParaRPr lang="ar-SA" sz="2200" b="1" kern="1200" dirty="0"/>
        </a:p>
      </dsp:txBody>
      <dsp:txXfrm>
        <a:off x="65947" y="4266360"/>
        <a:ext cx="7169895" cy="448934"/>
      </dsp:txXfrm>
    </dsp:sp>
    <dsp:sp modelId="{C029204F-0DA8-4667-9605-0AFF211B15EC}">
      <dsp:nvSpPr>
        <dsp:cNvPr id="0" name=""/>
        <dsp:cNvSpPr/>
      </dsp:nvSpPr>
      <dsp:spPr>
        <a:xfrm>
          <a:off x="6955258" y="4210243"/>
          <a:ext cx="561168" cy="561168"/>
        </a:xfrm>
        <a:prstGeom prst="ellipse">
          <a:avLst/>
        </a:prstGeom>
        <a:solidFill>
          <a:schemeClr val="lt1">
            <a:hueOff val="0"/>
            <a:satOff val="0"/>
            <a:lumOff val="0"/>
            <a:alphaOff val="0"/>
          </a:schemeClr>
        </a:solidFill>
        <a:ln w="9525" cap="rnd" cmpd="sng" algn="ctr">
          <a:solidFill>
            <a:schemeClr val="accent4">
              <a:hueOff val="-2714099"/>
              <a:satOff val="27312"/>
              <a:lumOff val="1569"/>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1BB7-C81C-47DE-8015-CB7F1DFED03A}">
      <dsp:nvSpPr>
        <dsp:cNvPr id="0" name=""/>
        <dsp:cNvSpPr/>
      </dsp:nvSpPr>
      <dsp:spPr>
        <a:xfrm>
          <a:off x="367300" y="799"/>
          <a:ext cx="3745141" cy="1767702"/>
        </a:xfrm>
        <a:prstGeom prst="roundRect">
          <a:avLst>
            <a:gd name="adj" fmla="val 10000"/>
          </a:avLst>
        </a:prstGeom>
        <a:solidFill>
          <a:schemeClr val="accent6">
            <a:lumMod val="50000"/>
          </a:schemeClr>
        </a:solidFill>
        <a:ln>
          <a:noFill/>
        </a:ln>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t>مدير الموارد البشرية المعتمد </a:t>
          </a:r>
          <a:r>
            <a:rPr lang="en-US" sz="2400" b="1" kern="1200" dirty="0"/>
            <a:t>(CHRM)</a:t>
          </a:r>
          <a:r>
            <a:rPr lang="ar-SA" sz="2400" b="1" kern="1200" dirty="0"/>
            <a:t> </a:t>
          </a:r>
        </a:p>
        <a:p>
          <a:pPr lvl="0" algn="ctr" defTabSz="1066800" rtl="1">
            <a:lnSpc>
              <a:spcPct val="90000"/>
            </a:lnSpc>
            <a:spcBef>
              <a:spcPct val="0"/>
            </a:spcBef>
            <a:spcAft>
              <a:spcPct val="35000"/>
            </a:spcAft>
          </a:pPr>
          <a:r>
            <a:rPr lang="ar-SA" sz="2400" b="1" kern="1200" dirty="0"/>
            <a:t>(21 ساعة)</a:t>
          </a:r>
        </a:p>
      </dsp:txBody>
      <dsp:txXfrm>
        <a:off x="419074" y="52573"/>
        <a:ext cx="3641593" cy="1664154"/>
      </dsp:txXfrm>
    </dsp:sp>
    <dsp:sp modelId="{C10353A9-D03D-43CE-A251-D4654BA19D41}">
      <dsp:nvSpPr>
        <dsp:cNvPr id="0" name=""/>
        <dsp:cNvSpPr/>
      </dsp:nvSpPr>
      <dsp:spPr>
        <a:xfrm>
          <a:off x="4371705" y="519325"/>
          <a:ext cx="624588" cy="730650"/>
        </a:xfrm>
        <a:prstGeom prst="rightArrow">
          <a:avLst>
            <a:gd name="adj1" fmla="val 60000"/>
            <a:gd name="adj2" fmla="val 50000"/>
          </a:avLst>
        </a:prstGeom>
        <a:solidFill>
          <a:schemeClr val="accent6">
            <a:lumMod val="40000"/>
            <a:lumOff val="6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rtl="1">
            <a:lnSpc>
              <a:spcPct val="90000"/>
            </a:lnSpc>
            <a:spcBef>
              <a:spcPct val="0"/>
            </a:spcBef>
            <a:spcAft>
              <a:spcPct val="35000"/>
            </a:spcAft>
          </a:pPr>
          <a:endParaRPr lang="ar-SA" sz="3300" kern="1200"/>
        </a:p>
      </dsp:txBody>
      <dsp:txXfrm>
        <a:off x="4371705" y="665455"/>
        <a:ext cx="437212" cy="438390"/>
      </dsp:txXfrm>
    </dsp:sp>
    <dsp:sp modelId="{68359F85-D7F7-443D-9BE3-4DD4DA17A502}">
      <dsp:nvSpPr>
        <dsp:cNvPr id="0" name=""/>
        <dsp:cNvSpPr/>
      </dsp:nvSpPr>
      <dsp:spPr>
        <a:xfrm>
          <a:off x="5290910" y="799"/>
          <a:ext cx="4152774" cy="1767702"/>
        </a:xfrm>
        <a:prstGeom prst="roundRect">
          <a:avLst>
            <a:gd name="adj" fmla="val 10000"/>
          </a:avLst>
        </a:prstGeom>
        <a:solidFill>
          <a:schemeClr val="accent6">
            <a:lumMod val="50000"/>
          </a:schemeClr>
        </a:solidFill>
        <a:ln>
          <a:noFill/>
        </a:ln>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t>خبير إدارة الموارد البشرية المعتمد </a:t>
          </a:r>
          <a:r>
            <a:rPr lang="en-US" sz="2400" b="1" kern="1200" dirty="0"/>
            <a:t>(CEHR)</a:t>
          </a:r>
          <a:r>
            <a:rPr lang="ar-SA" sz="2400" b="1" kern="1200" dirty="0"/>
            <a:t>  </a:t>
          </a:r>
        </a:p>
        <a:p>
          <a:pPr lvl="0" algn="ctr" defTabSz="1066800" rtl="1">
            <a:lnSpc>
              <a:spcPct val="90000"/>
            </a:lnSpc>
            <a:spcBef>
              <a:spcPct val="0"/>
            </a:spcBef>
            <a:spcAft>
              <a:spcPct val="35000"/>
            </a:spcAft>
          </a:pPr>
          <a:r>
            <a:rPr lang="ar-SA" sz="2400" b="1" kern="1200" dirty="0"/>
            <a:t>(27 ساعة)</a:t>
          </a:r>
        </a:p>
      </dsp:txBody>
      <dsp:txXfrm>
        <a:off x="5342684" y="52573"/>
        <a:ext cx="4049226" cy="1664154"/>
      </dsp:txXfrm>
    </dsp:sp>
    <dsp:sp modelId="{66061BA3-DE5B-4C03-A53F-E3A6AA83F155}">
      <dsp:nvSpPr>
        <dsp:cNvPr id="0" name=""/>
        <dsp:cNvSpPr/>
      </dsp:nvSpPr>
      <dsp:spPr>
        <a:xfrm rot="5187301">
          <a:off x="7144380" y="1975120"/>
          <a:ext cx="626209" cy="730650"/>
        </a:xfrm>
        <a:prstGeom prst="rightArrow">
          <a:avLst>
            <a:gd name="adj1" fmla="val 60000"/>
            <a:gd name="adj2" fmla="val 50000"/>
          </a:avLst>
        </a:prstGeom>
        <a:solidFill>
          <a:schemeClr val="accent6">
            <a:lumMod val="60000"/>
            <a:lumOff val="4000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rtl="1">
            <a:lnSpc>
              <a:spcPct val="90000"/>
            </a:lnSpc>
            <a:spcBef>
              <a:spcPct val="0"/>
            </a:spcBef>
            <a:spcAft>
              <a:spcPct val="35000"/>
            </a:spcAft>
          </a:pPr>
          <a:endParaRPr lang="ar-SA" sz="3300" kern="1200"/>
        </a:p>
      </dsp:txBody>
      <dsp:txXfrm rot="-5400000">
        <a:off x="7232482" y="2027520"/>
        <a:ext cx="438390" cy="438346"/>
      </dsp:txXfrm>
    </dsp:sp>
    <dsp:sp modelId="{340E0CE0-6611-41EE-AAFF-0B2089E4D885}">
      <dsp:nvSpPr>
        <dsp:cNvPr id="0" name=""/>
        <dsp:cNvSpPr/>
      </dsp:nvSpPr>
      <dsp:spPr>
        <a:xfrm>
          <a:off x="5728800" y="2947768"/>
          <a:ext cx="3627884" cy="1537759"/>
        </a:xfrm>
        <a:prstGeom prst="roundRect">
          <a:avLst>
            <a:gd name="adj" fmla="val 10000"/>
          </a:avLst>
        </a:prstGeom>
        <a:solidFill>
          <a:schemeClr val="accent6">
            <a:lumMod val="50000"/>
          </a:schemeClr>
        </a:solidFill>
        <a:ln>
          <a:noFill/>
        </a:ln>
        <a:effectLst>
          <a:glow rad="139700">
            <a:schemeClr val="accent6">
              <a:satMod val="175000"/>
              <a:alpha val="4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a:t>استشاري إدارة الموارد البشرية </a:t>
          </a:r>
          <a:r>
            <a:rPr lang="en-US" sz="2400" b="1" kern="1200" dirty="0"/>
            <a:t>(HRMC)</a:t>
          </a:r>
          <a:r>
            <a:rPr lang="ar-SA" sz="2400" b="1" kern="1200" dirty="0"/>
            <a:t>  </a:t>
          </a:r>
        </a:p>
        <a:p>
          <a:pPr lvl="0" algn="ctr" defTabSz="1066800" rtl="1">
            <a:lnSpc>
              <a:spcPct val="90000"/>
            </a:lnSpc>
            <a:spcBef>
              <a:spcPct val="0"/>
            </a:spcBef>
            <a:spcAft>
              <a:spcPct val="35000"/>
            </a:spcAft>
          </a:pPr>
          <a:r>
            <a:rPr lang="ar-SA" sz="2400" b="1" kern="1200" dirty="0"/>
            <a:t>(33 ساعة) </a:t>
          </a:r>
        </a:p>
      </dsp:txBody>
      <dsp:txXfrm>
        <a:off x="5773839" y="2992807"/>
        <a:ext cx="3537806" cy="144768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1B4C1FF-C1D8-4B17-8D44-5287B9D6EFD5}" type="datetimeFigureOut">
              <a:rPr lang="ar-YE" smtClean="0"/>
              <a:pPr/>
              <a:t>18/05/1447</a:t>
            </a:fld>
            <a:endParaRPr lang="ar-YE"/>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8CA4C5B-85F9-40A0-8ADB-597477F3D803}" type="slidenum">
              <a:rPr lang="ar-YE" smtClean="0"/>
              <a:pPr/>
              <a:t>‹#›</a:t>
            </a:fld>
            <a:endParaRPr lang="ar-YE"/>
          </a:p>
        </p:txBody>
      </p:sp>
    </p:spTree>
    <p:extLst>
      <p:ext uri="{BB962C8B-B14F-4D97-AF65-F5344CB8AC3E}">
        <p14:creationId xmlns:p14="http://schemas.microsoft.com/office/powerpoint/2010/main" val="18959205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2</a:t>
            </a:fld>
            <a:endParaRPr lang="ar-YE"/>
          </a:p>
        </p:txBody>
      </p:sp>
    </p:spTree>
    <p:extLst>
      <p:ext uri="{BB962C8B-B14F-4D97-AF65-F5344CB8AC3E}">
        <p14:creationId xmlns:p14="http://schemas.microsoft.com/office/powerpoint/2010/main" val="397704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0726-EE40-9BFE-6147-A54DFC7BCEF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4ECECAE-F2EF-140D-9523-6E9F5845C34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5C9493-E3FE-12EB-B0C0-8164D4448CA7}"/>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9C27013B-F98D-AA66-C5B9-21F08716F80D}"/>
              </a:ext>
            </a:extLst>
          </p:cNvPr>
          <p:cNvSpPr>
            <a:spLocks noGrp="1"/>
          </p:cNvSpPr>
          <p:nvPr>
            <p:ph type="sldNum" sz="quarter" idx="10"/>
          </p:nvPr>
        </p:nvSpPr>
        <p:spPr/>
        <p:txBody>
          <a:bodyPr/>
          <a:lstStyle/>
          <a:p>
            <a:fld id="{9BC23A4B-74C8-4573-9681-44FD791B2A7B}" type="slidenum">
              <a:rPr lang="ar-YE" smtClean="0"/>
              <a:pPr/>
              <a:t>21</a:t>
            </a:fld>
            <a:endParaRPr lang="ar-YE"/>
          </a:p>
        </p:txBody>
      </p:sp>
    </p:spTree>
    <p:extLst>
      <p:ext uri="{BB962C8B-B14F-4D97-AF65-F5344CB8AC3E}">
        <p14:creationId xmlns:p14="http://schemas.microsoft.com/office/powerpoint/2010/main" val="220250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32</a:t>
            </a:fld>
            <a:endParaRPr lang="ar-YE"/>
          </a:p>
        </p:txBody>
      </p:sp>
    </p:spTree>
    <p:extLst>
      <p:ext uri="{BB962C8B-B14F-4D97-AF65-F5344CB8AC3E}">
        <p14:creationId xmlns:p14="http://schemas.microsoft.com/office/powerpoint/2010/main" val="148736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FD922-2937-22BE-2D6A-D8D99313961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5D4A91B-03DE-6E03-7859-63036EADCD5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45FE613-46E2-C024-94E1-D499B48F78B7}"/>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F764D1CF-2AAE-1B8A-77E1-16EFBD16A167}"/>
              </a:ext>
            </a:extLst>
          </p:cNvPr>
          <p:cNvSpPr>
            <a:spLocks noGrp="1"/>
          </p:cNvSpPr>
          <p:nvPr>
            <p:ph type="sldNum" sz="quarter" idx="10"/>
          </p:nvPr>
        </p:nvSpPr>
        <p:spPr/>
        <p:txBody>
          <a:bodyPr/>
          <a:lstStyle/>
          <a:p>
            <a:fld id="{9BC23A4B-74C8-4573-9681-44FD791B2A7B}" type="slidenum">
              <a:rPr lang="ar-YE" smtClean="0"/>
              <a:pPr/>
              <a:t>33</a:t>
            </a:fld>
            <a:endParaRPr lang="ar-YE"/>
          </a:p>
        </p:txBody>
      </p:sp>
    </p:spTree>
    <p:extLst>
      <p:ext uri="{BB962C8B-B14F-4D97-AF65-F5344CB8AC3E}">
        <p14:creationId xmlns:p14="http://schemas.microsoft.com/office/powerpoint/2010/main" val="23319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34</a:t>
            </a:fld>
            <a:endParaRPr lang="ar-YE"/>
          </a:p>
        </p:txBody>
      </p:sp>
    </p:spTree>
    <p:extLst>
      <p:ext uri="{BB962C8B-B14F-4D97-AF65-F5344CB8AC3E}">
        <p14:creationId xmlns:p14="http://schemas.microsoft.com/office/powerpoint/2010/main" val="102395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895B-810C-4832-2B19-D5C81228F7FD}"/>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B5913A6-BF59-C768-7A1E-900424293662}"/>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70FC2C8-A496-C029-811C-97ADAF676AEF}"/>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BC29F900-A38B-D103-A517-B6B661F7190B}"/>
              </a:ext>
            </a:extLst>
          </p:cNvPr>
          <p:cNvSpPr>
            <a:spLocks noGrp="1"/>
          </p:cNvSpPr>
          <p:nvPr>
            <p:ph type="sldNum" sz="quarter" idx="10"/>
          </p:nvPr>
        </p:nvSpPr>
        <p:spPr/>
        <p:txBody>
          <a:bodyPr/>
          <a:lstStyle/>
          <a:p>
            <a:fld id="{9BC23A4B-74C8-4573-9681-44FD791B2A7B}" type="slidenum">
              <a:rPr lang="ar-YE" smtClean="0"/>
              <a:pPr/>
              <a:t>35</a:t>
            </a:fld>
            <a:endParaRPr lang="ar-YE"/>
          </a:p>
        </p:txBody>
      </p:sp>
    </p:spTree>
    <p:extLst>
      <p:ext uri="{BB962C8B-B14F-4D97-AF65-F5344CB8AC3E}">
        <p14:creationId xmlns:p14="http://schemas.microsoft.com/office/powerpoint/2010/main" val="55988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38</a:t>
            </a:fld>
            <a:endParaRPr lang="ar-YE"/>
          </a:p>
        </p:txBody>
      </p:sp>
    </p:spTree>
    <p:extLst>
      <p:ext uri="{BB962C8B-B14F-4D97-AF65-F5344CB8AC3E}">
        <p14:creationId xmlns:p14="http://schemas.microsoft.com/office/powerpoint/2010/main" val="27836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B730-F1B7-4D9A-CF07-18C17DA2DED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2B318F3-CBCC-A00C-D7B3-78502A2233C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C2922E3-50EB-40FC-9DB6-660CA855BC82}"/>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8257564B-25D6-99B5-0373-CA520325F9DA}"/>
              </a:ext>
            </a:extLst>
          </p:cNvPr>
          <p:cNvSpPr>
            <a:spLocks noGrp="1"/>
          </p:cNvSpPr>
          <p:nvPr>
            <p:ph type="sldNum" sz="quarter" idx="10"/>
          </p:nvPr>
        </p:nvSpPr>
        <p:spPr/>
        <p:txBody>
          <a:bodyPr/>
          <a:lstStyle/>
          <a:p>
            <a:fld id="{9BC23A4B-74C8-4573-9681-44FD791B2A7B}" type="slidenum">
              <a:rPr lang="ar-YE" smtClean="0"/>
              <a:pPr/>
              <a:t>39</a:t>
            </a:fld>
            <a:endParaRPr lang="ar-YE"/>
          </a:p>
        </p:txBody>
      </p:sp>
    </p:spTree>
    <p:extLst>
      <p:ext uri="{BB962C8B-B14F-4D97-AF65-F5344CB8AC3E}">
        <p14:creationId xmlns:p14="http://schemas.microsoft.com/office/powerpoint/2010/main" val="275995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40</a:t>
            </a:fld>
            <a:endParaRPr lang="ar-YE"/>
          </a:p>
        </p:txBody>
      </p:sp>
    </p:spTree>
    <p:extLst>
      <p:ext uri="{BB962C8B-B14F-4D97-AF65-F5344CB8AC3E}">
        <p14:creationId xmlns:p14="http://schemas.microsoft.com/office/powerpoint/2010/main" val="1977576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A99FA-A6E6-2A47-B99D-1BC3AB2B8AA0}"/>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1D425C4-FD85-CA3D-264E-B13F5BD432E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20112A8-F0F1-B727-1902-F9FE2391E207}"/>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612BE161-FFE5-2CC9-7FFF-19A04DE8AB6F}"/>
              </a:ext>
            </a:extLst>
          </p:cNvPr>
          <p:cNvSpPr>
            <a:spLocks noGrp="1"/>
          </p:cNvSpPr>
          <p:nvPr>
            <p:ph type="sldNum" sz="quarter" idx="10"/>
          </p:nvPr>
        </p:nvSpPr>
        <p:spPr/>
        <p:txBody>
          <a:bodyPr/>
          <a:lstStyle/>
          <a:p>
            <a:fld id="{9BC23A4B-74C8-4573-9681-44FD791B2A7B}" type="slidenum">
              <a:rPr lang="ar-YE" smtClean="0"/>
              <a:pPr/>
              <a:t>41</a:t>
            </a:fld>
            <a:endParaRPr lang="ar-YE"/>
          </a:p>
        </p:txBody>
      </p:sp>
    </p:spTree>
    <p:extLst>
      <p:ext uri="{BB962C8B-B14F-4D97-AF65-F5344CB8AC3E}">
        <p14:creationId xmlns:p14="http://schemas.microsoft.com/office/powerpoint/2010/main" val="151097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42</a:t>
            </a:fld>
            <a:endParaRPr lang="ar-YE"/>
          </a:p>
        </p:txBody>
      </p:sp>
    </p:spTree>
    <p:extLst>
      <p:ext uri="{BB962C8B-B14F-4D97-AF65-F5344CB8AC3E}">
        <p14:creationId xmlns:p14="http://schemas.microsoft.com/office/powerpoint/2010/main" val="350488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B8944-6A17-B47C-B353-0571DC51B15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B6B1A04-AC2F-7FAA-16AF-AF96EFFB492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3D5C822-B5CA-CF36-444D-7FAE90F624B2}"/>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1B29B8DA-8027-56CD-788B-953D1ECEB81B}"/>
              </a:ext>
            </a:extLst>
          </p:cNvPr>
          <p:cNvSpPr>
            <a:spLocks noGrp="1"/>
          </p:cNvSpPr>
          <p:nvPr>
            <p:ph type="sldNum" sz="quarter" idx="10"/>
          </p:nvPr>
        </p:nvSpPr>
        <p:spPr/>
        <p:txBody>
          <a:bodyPr/>
          <a:lstStyle/>
          <a:p>
            <a:fld id="{9BC23A4B-74C8-4573-9681-44FD791B2A7B}" type="slidenum">
              <a:rPr lang="ar-YE" smtClean="0"/>
              <a:pPr/>
              <a:t>3</a:t>
            </a:fld>
            <a:endParaRPr lang="ar-YE"/>
          </a:p>
        </p:txBody>
      </p:sp>
    </p:spTree>
    <p:extLst>
      <p:ext uri="{BB962C8B-B14F-4D97-AF65-F5344CB8AC3E}">
        <p14:creationId xmlns:p14="http://schemas.microsoft.com/office/powerpoint/2010/main" val="149751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1D7C-270D-1307-7416-2D6FA41E61F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FA2F5D9-A862-E747-5B4B-2347B256DA3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3CA1EF5-4703-505E-5CD6-BBA6EEADDA71}"/>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54AE027E-77F6-A737-86A9-AD25BF32CE27}"/>
              </a:ext>
            </a:extLst>
          </p:cNvPr>
          <p:cNvSpPr>
            <a:spLocks noGrp="1"/>
          </p:cNvSpPr>
          <p:nvPr>
            <p:ph type="sldNum" sz="quarter" idx="10"/>
          </p:nvPr>
        </p:nvSpPr>
        <p:spPr/>
        <p:txBody>
          <a:bodyPr/>
          <a:lstStyle/>
          <a:p>
            <a:fld id="{9BC23A4B-74C8-4573-9681-44FD791B2A7B}" type="slidenum">
              <a:rPr lang="ar-YE" smtClean="0"/>
              <a:pPr/>
              <a:t>43</a:t>
            </a:fld>
            <a:endParaRPr lang="ar-YE"/>
          </a:p>
        </p:txBody>
      </p:sp>
    </p:spTree>
    <p:extLst>
      <p:ext uri="{BB962C8B-B14F-4D97-AF65-F5344CB8AC3E}">
        <p14:creationId xmlns:p14="http://schemas.microsoft.com/office/powerpoint/2010/main" val="3750937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44</a:t>
            </a:fld>
            <a:endParaRPr lang="ar-YE"/>
          </a:p>
        </p:txBody>
      </p:sp>
    </p:spTree>
    <p:extLst>
      <p:ext uri="{BB962C8B-B14F-4D97-AF65-F5344CB8AC3E}">
        <p14:creationId xmlns:p14="http://schemas.microsoft.com/office/powerpoint/2010/main" val="339241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36FF-66CF-95C5-14C9-2BB5DBFE3A0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489CAB8-3619-E454-6464-863652625E6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5914E8F-68F0-704C-D293-7DEB50A35069}"/>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DFC1AF73-D333-E191-E956-E4392200646B}"/>
              </a:ext>
            </a:extLst>
          </p:cNvPr>
          <p:cNvSpPr>
            <a:spLocks noGrp="1"/>
          </p:cNvSpPr>
          <p:nvPr>
            <p:ph type="sldNum" sz="quarter" idx="10"/>
          </p:nvPr>
        </p:nvSpPr>
        <p:spPr/>
        <p:txBody>
          <a:bodyPr/>
          <a:lstStyle/>
          <a:p>
            <a:fld id="{9BC23A4B-74C8-4573-9681-44FD791B2A7B}" type="slidenum">
              <a:rPr lang="ar-YE" smtClean="0"/>
              <a:pPr/>
              <a:t>45</a:t>
            </a:fld>
            <a:endParaRPr lang="ar-YE"/>
          </a:p>
        </p:txBody>
      </p:sp>
    </p:spTree>
    <p:extLst>
      <p:ext uri="{BB962C8B-B14F-4D97-AF65-F5344CB8AC3E}">
        <p14:creationId xmlns:p14="http://schemas.microsoft.com/office/powerpoint/2010/main" val="3827512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46</a:t>
            </a:fld>
            <a:endParaRPr lang="ar-YE"/>
          </a:p>
        </p:txBody>
      </p:sp>
    </p:spTree>
    <p:extLst>
      <p:ext uri="{BB962C8B-B14F-4D97-AF65-F5344CB8AC3E}">
        <p14:creationId xmlns:p14="http://schemas.microsoft.com/office/powerpoint/2010/main" val="13931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AC42F-8B65-E083-61BF-CEF44C16C50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687D380-1CD2-2650-9C97-1D850E635FD8}"/>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0F5B12B-30A6-33D9-E580-54495BBA5D6F}"/>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E716D05D-F727-5428-A9CF-CD09DF8260B5}"/>
              </a:ext>
            </a:extLst>
          </p:cNvPr>
          <p:cNvSpPr>
            <a:spLocks noGrp="1"/>
          </p:cNvSpPr>
          <p:nvPr>
            <p:ph type="sldNum" sz="quarter" idx="10"/>
          </p:nvPr>
        </p:nvSpPr>
        <p:spPr/>
        <p:txBody>
          <a:bodyPr/>
          <a:lstStyle/>
          <a:p>
            <a:fld id="{9BC23A4B-74C8-4573-9681-44FD791B2A7B}" type="slidenum">
              <a:rPr lang="ar-YE" smtClean="0"/>
              <a:pPr/>
              <a:t>47</a:t>
            </a:fld>
            <a:endParaRPr lang="ar-YE"/>
          </a:p>
        </p:txBody>
      </p:sp>
    </p:spTree>
    <p:extLst>
      <p:ext uri="{BB962C8B-B14F-4D97-AF65-F5344CB8AC3E}">
        <p14:creationId xmlns:p14="http://schemas.microsoft.com/office/powerpoint/2010/main" val="147282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48</a:t>
            </a:fld>
            <a:endParaRPr lang="ar-YE"/>
          </a:p>
        </p:txBody>
      </p:sp>
    </p:spTree>
    <p:extLst>
      <p:ext uri="{BB962C8B-B14F-4D97-AF65-F5344CB8AC3E}">
        <p14:creationId xmlns:p14="http://schemas.microsoft.com/office/powerpoint/2010/main" val="3343428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2F9E7-BAE9-2FA2-2262-E612F67F339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028535B8-5E4A-674E-FF07-9B853972809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664A5B2-7495-EDCC-6F96-140EA8144E65}"/>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9AA258AB-949B-4C85-35DD-5B16C257F951}"/>
              </a:ext>
            </a:extLst>
          </p:cNvPr>
          <p:cNvSpPr>
            <a:spLocks noGrp="1"/>
          </p:cNvSpPr>
          <p:nvPr>
            <p:ph type="sldNum" sz="quarter" idx="10"/>
          </p:nvPr>
        </p:nvSpPr>
        <p:spPr/>
        <p:txBody>
          <a:bodyPr/>
          <a:lstStyle/>
          <a:p>
            <a:fld id="{9BC23A4B-74C8-4573-9681-44FD791B2A7B}" type="slidenum">
              <a:rPr lang="ar-YE" smtClean="0"/>
              <a:pPr/>
              <a:t>49</a:t>
            </a:fld>
            <a:endParaRPr lang="ar-YE"/>
          </a:p>
        </p:txBody>
      </p:sp>
    </p:spTree>
    <p:extLst>
      <p:ext uri="{BB962C8B-B14F-4D97-AF65-F5344CB8AC3E}">
        <p14:creationId xmlns:p14="http://schemas.microsoft.com/office/powerpoint/2010/main" val="71838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52</a:t>
            </a:fld>
            <a:endParaRPr lang="ar-YE"/>
          </a:p>
        </p:txBody>
      </p:sp>
    </p:spTree>
    <p:extLst>
      <p:ext uri="{BB962C8B-B14F-4D97-AF65-F5344CB8AC3E}">
        <p14:creationId xmlns:p14="http://schemas.microsoft.com/office/powerpoint/2010/main" val="810998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3ADA-4F05-7998-7008-E663F5087CE3}"/>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6AF0FD0-D675-F64F-4502-B95606C2D7C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FA78BFC-2CD5-9B9B-F96F-5777A452C6AF}"/>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35B7669B-597C-CBA5-2E28-9C5DF1ABAC05}"/>
              </a:ext>
            </a:extLst>
          </p:cNvPr>
          <p:cNvSpPr>
            <a:spLocks noGrp="1"/>
          </p:cNvSpPr>
          <p:nvPr>
            <p:ph type="sldNum" sz="quarter" idx="10"/>
          </p:nvPr>
        </p:nvSpPr>
        <p:spPr/>
        <p:txBody>
          <a:bodyPr/>
          <a:lstStyle/>
          <a:p>
            <a:fld id="{9BC23A4B-74C8-4573-9681-44FD791B2A7B}" type="slidenum">
              <a:rPr lang="ar-YE" smtClean="0"/>
              <a:pPr/>
              <a:t>53</a:t>
            </a:fld>
            <a:endParaRPr lang="ar-YE"/>
          </a:p>
        </p:txBody>
      </p:sp>
    </p:spTree>
    <p:extLst>
      <p:ext uri="{BB962C8B-B14F-4D97-AF65-F5344CB8AC3E}">
        <p14:creationId xmlns:p14="http://schemas.microsoft.com/office/powerpoint/2010/main" val="978228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54</a:t>
            </a:fld>
            <a:endParaRPr lang="ar-YE"/>
          </a:p>
        </p:txBody>
      </p:sp>
    </p:spTree>
    <p:extLst>
      <p:ext uri="{BB962C8B-B14F-4D97-AF65-F5344CB8AC3E}">
        <p14:creationId xmlns:p14="http://schemas.microsoft.com/office/powerpoint/2010/main" val="419996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4</a:t>
            </a:fld>
            <a:endParaRPr lang="ar-YE"/>
          </a:p>
        </p:txBody>
      </p:sp>
    </p:spTree>
    <p:extLst>
      <p:ext uri="{BB962C8B-B14F-4D97-AF65-F5344CB8AC3E}">
        <p14:creationId xmlns:p14="http://schemas.microsoft.com/office/powerpoint/2010/main" val="2868007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C20A-882A-81CD-CF00-B607C726448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841698C-595E-C774-4A42-EC4549E7DD8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88488EC-909A-9C9D-3F0C-0D06BFCF1BE2}"/>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FE253D63-3BE7-8111-D65B-F9685F880DCF}"/>
              </a:ext>
            </a:extLst>
          </p:cNvPr>
          <p:cNvSpPr>
            <a:spLocks noGrp="1"/>
          </p:cNvSpPr>
          <p:nvPr>
            <p:ph type="sldNum" sz="quarter" idx="10"/>
          </p:nvPr>
        </p:nvSpPr>
        <p:spPr/>
        <p:txBody>
          <a:bodyPr/>
          <a:lstStyle/>
          <a:p>
            <a:fld id="{9BC23A4B-74C8-4573-9681-44FD791B2A7B}" type="slidenum">
              <a:rPr lang="ar-YE" smtClean="0"/>
              <a:pPr/>
              <a:t>55</a:t>
            </a:fld>
            <a:endParaRPr lang="ar-YE"/>
          </a:p>
        </p:txBody>
      </p:sp>
    </p:spTree>
    <p:extLst>
      <p:ext uri="{BB962C8B-B14F-4D97-AF65-F5344CB8AC3E}">
        <p14:creationId xmlns:p14="http://schemas.microsoft.com/office/powerpoint/2010/main" val="3026864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56</a:t>
            </a:fld>
            <a:endParaRPr lang="ar-YE"/>
          </a:p>
        </p:txBody>
      </p:sp>
    </p:spTree>
    <p:extLst>
      <p:ext uri="{BB962C8B-B14F-4D97-AF65-F5344CB8AC3E}">
        <p14:creationId xmlns:p14="http://schemas.microsoft.com/office/powerpoint/2010/main" val="321114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4A597-9A60-94F6-AE8F-39F79EB5E6A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5E3863B-3B90-91A1-2329-8BB080B5C8B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FBCE5BC-4713-40A8-8794-CA5B28FB5CE8}"/>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A7C807B1-C265-66F6-CE79-EF6A10818316}"/>
              </a:ext>
            </a:extLst>
          </p:cNvPr>
          <p:cNvSpPr>
            <a:spLocks noGrp="1"/>
          </p:cNvSpPr>
          <p:nvPr>
            <p:ph type="sldNum" sz="quarter" idx="10"/>
          </p:nvPr>
        </p:nvSpPr>
        <p:spPr/>
        <p:txBody>
          <a:bodyPr/>
          <a:lstStyle/>
          <a:p>
            <a:fld id="{9BC23A4B-74C8-4573-9681-44FD791B2A7B}" type="slidenum">
              <a:rPr lang="ar-YE" smtClean="0"/>
              <a:pPr/>
              <a:t>57</a:t>
            </a:fld>
            <a:endParaRPr lang="ar-YE"/>
          </a:p>
        </p:txBody>
      </p:sp>
    </p:spTree>
    <p:extLst>
      <p:ext uri="{BB962C8B-B14F-4D97-AF65-F5344CB8AC3E}">
        <p14:creationId xmlns:p14="http://schemas.microsoft.com/office/powerpoint/2010/main" val="550389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62634-622E-09BA-B9D2-3F018BEAF6B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61E47E1-50AE-1693-EE5F-844BF567CE3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C0AA028-B5FE-813C-8162-201AAC2AB218}"/>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C6A23200-E21F-E7D0-BC10-7F2065BE8EF0}"/>
              </a:ext>
            </a:extLst>
          </p:cNvPr>
          <p:cNvSpPr>
            <a:spLocks noGrp="1"/>
          </p:cNvSpPr>
          <p:nvPr>
            <p:ph type="sldNum" sz="quarter" idx="10"/>
          </p:nvPr>
        </p:nvSpPr>
        <p:spPr/>
        <p:txBody>
          <a:bodyPr/>
          <a:lstStyle/>
          <a:p>
            <a:fld id="{9BC23A4B-74C8-4573-9681-44FD791B2A7B}" type="slidenum">
              <a:rPr lang="ar-YE" smtClean="0"/>
              <a:pPr/>
              <a:t>58</a:t>
            </a:fld>
            <a:endParaRPr lang="ar-YE"/>
          </a:p>
        </p:txBody>
      </p:sp>
    </p:spTree>
    <p:extLst>
      <p:ext uri="{BB962C8B-B14F-4D97-AF65-F5344CB8AC3E}">
        <p14:creationId xmlns:p14="http://schemas.microsoft.com/office/powerpoint/2010/main" val="4152834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59</a:t>
            </a:fld>
            <a:endParaRPr lang="ar-YE"/>
          </a:p>
        </p:txBody>
      </p:sp>
    </p:spTree>
    <p:extLst>
      <p:ext uri="{BB962C8B-B14F-4D97-AF65-F5344CB8AC3E}">
        <p14:creationId xmlns:p14="http://schemas.microsoft.com/office/powerpoint/2010/main" val="2905639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60</a:t>
            </a:fld>
            <a:endParaRPr lang="ar-YE"/>
          </a:p>
        </p:txBody>
      </p:sp>
    </p:spTree>
    <p:extLst>
      <p:ext uri="{BB962C8B-B14F-4D97-AF65-F5344CB8AC3E}">
        <p14:creationId xmlns:p14="http://schemas.microsoft.com/office/powerpoint/2010/main" val="3565739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EEC17-B296-A373-21D9-955E7DF69AD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CCE6436-073D-FC92-16A8-6CC703E0FD7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AF7FA57-F7E1-4C83-E792-FF5FBA41F5E3}"/>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8359207F-0A3B-3CF2-87AC-0DE6C17089B4}"/>
              </a:ext>
            </a:extLst>
          </p:cNvPr>
          <p:cNvSpPr>
            <a:spLocks noGrp="1"/>
          </p:cNvSpPr>
          <p:nvPr>
            <p:ph type="sldNum" sz="quarter" idx="10"/>
          </p:nvPr>
        </p:nvSpPr>
        <p:spPr/>
        <p:txBody>
          <a:bodyPr/>
          <a:lstStyle/>
          <a:p>
            <a:fld id="{9BC23A4B-74C8-4573-9681-44FD791B2A7B}" type="slidenum">
              <a:rPr lang="ar-YE" smtClean="0"/>
              <a:pPr/>
              <a:t>61</a:t>
            </a:fld>
            <a:endParaRPr lang="ar-YE"/>
          </a:p>
        </p:txBody>
      </p:sp>
    </p:spTree>
    <p:extLst>
      <p:ext uri="{BB962C8B-B14F-4D97-AF65-F5344CB8AC3E}">
        <p14:creationId xmlns:p14="http://schemas.microsoft.com/office/powerpoint/2010/main" val="1177712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62</a:t>
            </a:fld>
            <a:endParaRPr lang="ar-YE"/>
          </a:p>
        </p:txBody>
      </p:sp>
    </p:spTree>
    <p:extLst>
      <p:ext uri="{BB962C8B-B14F-4D97-AF65-F5344CB8AC3E}">
        <p14:creationId xmlns:p14="http://schemas.microsoft.com/office/powerpoint/2010/main" val="3074431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9DB0-B7D4-9E65-242A-802B6C76414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D9BB451-7A3D-C576-4266-FC704B72451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EC9D8DE-BC3A-4C49-5CFA-39D1F998D51C}"/>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AD9B139B-7EDE-A558-6697-4F61C6411EE7}"/>
              </a:ext>
            </a:extLst>
          </p:cNvPr>
          <p:cNvSpPr>
            <a:spLocks noGrp="1"/>
          </p:cNvSpPr>
          <p:nvPr>
            <p:ph type="sldNum" sz="quarter" idx="10"/>
          </p:nvPr>
        </p:nvSpPr>
        <p:spPr/>
        <p:txBody>
          <a:bodyPr/>
          <a:lstStyle/>
          <a:p>
            <a:fld id="{9BC23A4B-74C8-4573-9681-44FD791B2A7B}" type="slidenum">
              <a:rPr lang="ar-YE" smtClean="0"/>
              <a:pPr/>
              <a:t>63</a:t>
            </a:fld>
            <a:endParaRPr lang="ar-YE"/>
          </a:p>
        </p:txBody>
      </p:sp>
    </p:spTree>
    <p:extLst>
      <p:ext uri="{BB962C8B-B14F-4D97-AF65-F5344CB8AC3E}">
        <p14:creationId xmlns:p14="http://schemas.microsoft.com/office/powerpoint/2010/main" val="4250470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64</a:t>
            </a:fld>
            <a:endParaRPr lang="ar-YE"/>
          </a:p>
        </p:txBody>
      </p:sp>
    </p:spTree>
    <p:extLst>
      <p:ext uri="{BB962C8B-B14F-4D97-AF65-F5344CB8AC3E}">
        <p14:creationId xmlns:p14="http://schemas.microsoft.com/office/powerpoint/2010/main" val="390898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B23D-A21E-1C19-08E9-6CAEFEA558E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766720-D0C4-98D1-7285-F0E33EDE7E5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7F437C7-E5B8-9DE7-DA29-948F20643790}"/>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52FBCFDB-C0AA-000B-2A22-4F25B92F09A8}"/>
              </a:ext>
            </a:extLst>
          </p:cNvPr>
          <p:cNvSpPr>
            <a:spLocks noGrp="1"/>
          </p:cNvSpPr>
          <p:nvPr>
            <p:ph type="sldNum" sz="quarter" idx="10"/>
          </p:nvPr>
        </p:nvSpPr>
        <p:spPr/>
        <p:txBody>
          <a:bodyPr/>
          <a:lstStyle/>
          <a:p>
            <a:fld id="{9BC23A4B-74C8-4573-9681-44FD791B2A7B}" type="slidenum">
              <a:rPr lang="ar-YE" smtClean="0"/>
              <a:pPr/>
              <a:t>5</a:t>
            </a:fld>
            <a:endParaRPr lang="ar-YE"/>
          </a:p>
        </p:txBody>
      </p:sp>
    </p:spTree>
    <p:extLst>
      <p:ext uri="{BB962C8B-B14F-4D97-AF65-F5344CB8AC3E}">
        <p14:creationId xmlns:p14="http://schemas.microsoft.com/office/powerpoint/2010/main" val="3345924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E7295-63C4-A6B8-DD0E-1BE0CE346A7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B4E03A4-B728-DEF1-B430-00E9E222008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249339D-B26E-204B-B9E5-A94736162B77}"/>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AEF06A52-FDC1-F345-8D43-E2BB619820A1}"/>
              </a:ext>
            </a:extLst>
          </p:cNvPr>
          <p:cNvSpPr>
            <a:spLocks noGrp="1"/>
          </p:cNvSpPr>
          <p:nvPr>
            <p:ph type="sldNum" sz="quarter" idx="10"/>
          </p:nvPr>
        </p:nvSpPr>
        <p:spPr/>
        <p:txBody>
          <a:bodyPr/>
          <a:lstStyle/>
          <a:p>
            <a:fld id="{9BC23A4B-74C8-4573-9681-44FD791B2A7B}" type="slidenum">
              <a:rPr lang="ar-YE" smtClean="0"/>
              <a:pPr/>
              <a:t>65</a:t>
            </a:fld>
            <a:endParaRPr lang="ar-YE"/>
          </a:p>
        </p:txBody>
      </p:sp>
    </p:spTree>
    <p:extLst>
      <p:ext uri="{BB962C8B-B14F-4D97-AF65-F5344CB8AC3E}">
        <p14:creationId xmlns:p14="http://schemas.microsoft.com/office/powerpoint/2010/main" val="494107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68</a:t>
            </a:fld>
            <a:endParaRPr lang="ar-YE"/>
          </a:p>
        </p:txBody>
      </p:sp>
    </p:spTree>
    <p:extLst>
      <p:ext uri="{BB962C8B-B14F-4D97-AF65-F5344CB8AC3E}">
        <p14:creationId xmlns:p14="http://schemas.microsoft.com/office/powerpoint/2010/main" val="2462363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82D1C-A2FD-5544-F89F-D55598AC649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0350858-9F71-F2DC-74D0-1B7DB5F7E5B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8BD0E7D-5188-F48F-8ABE-F022E99A9D8E}"/>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601C078C-FCC4-F6FD-0E9C-979FF1E136AA}"/>
              </a:ext>
            </a:extLst>
          </p:cNvPr>
          <p:cNvSpPr>
            <a:spLocks noGrp="1"/>
          </p:cNvSpPr>
          <p:nvPr>
            <p:ph type="sldNum" sz="quarter" idx="10"/>
          </p:nvPr>
        </p:nvSpPr>
        <p:spPr/>
        <p:txBody>
          <a:bodyPr/>
          <a:lstStyle/>
          <a:p>
            <a:fld id="{9BC23A4B-74C8-4573-9681-44FD791B2A7B}" type="slidenum">
              <a:rPr lang="ar-YE" smtClean="0"/>
              <a:pPr/>
              <a:t>69</a:t>
            </a:fld>
            <a:endParaRPr lang="ar-YE"/>
          </a:p>
        </p:txBody>
      </p:sp>
    </p:spTree>
    <p:extLst>
      <p:ext uri="{BB962C8B-B14F-4D97-AF65-F5344CB8AC3E}">
        <p14:creationId xmlns:p14="http://schemas.microsoft.com/office/powerpoint/2010/main" val="2642806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70</a:t>
            </a:fld>
            <a:endParaRPr lang="ar-YE"/>
          </a:p>
        </p:txBody>
      </p:sp>
    </p:spTree>
    <p:extLst>
      <p:ext uri="{BB962C8B-B14F-4D97-AF65-F5344CB8AC3E}">
        <p14:creationId xmlns:p14="http://schemas.microsoft.com/office/powerpoint/2010/main" val="2547609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D5D2-291A-4E84-B3F2-0BE56777E5B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AAB2F37-207C-C384-89BD-FBD809A840E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3F5546A-ECC1-8ABB-6C5B-C80C17E79D0A}"/>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06DECA38-96AD-61A8-4D8A-531A5582D857}"/>
              </a:ext>
            </a:extLst>
          </p:cNvPr>
          <p:cNvSpPr>
            <a:spLocks noGrp="1"/>
          </p:cNvSpPr>
          <p:nvPr>
            <p:ph type="sldNum" sz="quarter" idx="10"/>
          </p:nvPr>
        </p:nvSpPr>
        <p:spPr/>
        <p:txBody>
          <a:bodyPr/>
          <a:lstStyle/>
          <a:p>
            <a:fld id="{9BC23A4B-74C8-4573-9681-44FD791B2A7B}" type="slidenum">
              <a:rPr lang="ar-YE" smtClean="0"/>
              <a:pPr/>
              <a:t>71</a:t>
            </a:fld>
            <a:endParaRPr lang="ar-YE"/>
          </a:p>
        </p:txBody>
      </p:sp>
    </p:spTree>
    <p:extLst>
      <p:ext uri="{BB962C8B-B14F-4D97-AF65-F5344CB8AC3E}">
        <p14:creationId xmlns:p14="http://schemas.microsoft.com/office/powerpoint/2010/main" val="2835127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72</a:t>
            </a:fld>
            <a:endParaRPr lang="ar-YE"/>
          </a:p>
        </p:txBody>
      </p:sp>
    </p:spTree>
    <p:extLst>
      <p:ext uri="{BB962C8B-B14F-4D97-AF65-F5344CB8AC3E}">
        <p14:creationId xmlns:p14="http://schemas.microsoft.com/office/powerpoint/2010/main" val="1140054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20D8-8FDE-7014-32AF-5B810AE2FA2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6C33A0B-09B2-C1A9-722C-85359FA2BE5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E1BEAD5-2310-96BB-6874-12F739C145DE}"/>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10FE59C6-19C5-F73C-471E-BFDA35F0B0BC}"/>
              </a:ext>
            </a:extLst>
          </p:cNvPr>
          <p:cNvSpPr>
            <a:spLocks noGrp="1"/>
          </p:cNvSpPr>
          <p:nvPr>
            <p:ph type="sldNum" sz="quarter" idx="10"/>
          </p:nvPr>
        </p:nvSpPr>
        <p:spPr/>
        <p:txBody>
          <a:bodyPr/>
          <a:lstStyle/>
          <a:p>
            <a:fld id="{9BC23A4B-74C8-4573-9681-44FD791B2A7B}" type="slidenum">
              <a:rPr lang="ar-YE" smtClean="0"/>
              <a:pPr/>
              <a:t>73</a:t>
            </a:fld>
            <a:endParaRPr lang="ar-YE"/>
          </a:p>
        </p:txBody>
      </p:sp>
    </p:spTree>
    <p:extLst>
      <p:ext uri="{BB962C8B-B14F-4D97-AF65-F5344CB8AC3E}">
        <p14:creationId xmlns:p14="http://schemas.microsoft.com/office/powerpoint/2010/main" val="540995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74</a:t>
            </a:fld>
            <a:endParaRPr lang="ar-YE"/>
          </a:p>
        </p:txBody>
      </p:sp>
    </p:spTree>
    <p:extLst>
      <p:ext uri="{BB962C8B-B14F-4D97-AF65-F5344CB8AC3E}">
        <p14:creationId xmlns:p14="http://schemas.microsoft.com/office/powerpoint/2010/main" val="1056103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9D3FD-503A-FD6D-FC11-5C7EC58758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E9586B3-272B-8776-EE82-EFF5066FE5A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9DA0AFF0-1FC5-0DC3-F148-766565B01DCC}"/>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3C2FE693-C541-547B-62A4-3F007C668484}"/>
              </a:ext>
            </a:extLst>
          </p:cNvPr>
          <p:cNvSpPr>
            <a:spLocks noGrp="1"/>
          </p:cNvSpPr>
          <p:nvPr>
            <p:ph type="sldNum" sz="quarter" idx="10"/>
          </p:nvPr>
        </p:nvSpPr>
        <p:spPr/>
        <p:txBody>
          <a:bodyPr/>
          <a:lstStyle/>
          <a:p>
            <a:fld id="{9BC23A4B-74C8-4573-9681-44FD791B2A7B}" type="slidenum">
              <a:rPr lang="ar-YE" smtClean="0"/>
              <a:pPr/>
              <a:t>75</a:t>
            </a:fld>
            <a:endParaRPr lang="ar-YE"/>
          </a:p>
        </p:txBody>
      </p:sp>
    </p:spTree>
    <p:extLst>
      <p:ext uri="{BB962C8B-B14F-4D97-AF65-F5344CB8AC3E}">
        <p14:creationId xmlns:p14="http://schemas.microsoft.com/office/powerpoint/2010/main" val="461160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76</a:t>
            </a:fld>
            <a:endParaRPr lang="ar-YE"/>
          </a:p>
        </p:txBody>
      </p:sp>
    </p:spTree>
    <p:extLst>
      <p:ext uri="{BB962C8B-B14F-4D97-AF65-F5344CB8AC3E}">
        <p14:creationId xmlns:p14="http://schemas.microsoft.com/office/powerpoint/2010/main" val="264618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16</a:t>
            </a:fld>
            <a:endParaRPr lang="ar-YE"/>
          </a:p>
        </p:txBody>
      </p:sp>
    </p:spTree>
    <p:extLst>
      <p:ext uri="{BB962C8B-B14F-4D97-AF65-F5344CB8AC3E}">
        <p14:creationId xmlns:p14="http://schemas.microsoft.com/office/powerpoint/2010/main" val="2632208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F5BA-C95C-989D-D774-BE8D300DE37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E8383AA-D39C-8C67-279E-40FE3B9F73B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F28716C-9B66-A04A-176F-252CE129F511}"/>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E6D42217-4FEB-E0B1-1412-D524AA064DD3}"/>
              </a:ext>
            </a:extLst>
          </p:cNvPr>
          <p:cNvSpPr>
            <a:spLocks noGrp="1"/>
          </p:cNvSpPr>
          <p:nvPr>
            <p:ph type="sldNum" sz="quarter" idx="10"/>
          </p:nvPr>
        </p:nvSpPr>
        <p:spPr/>
        <p:txBody>
          <a:bodyPr/>
          <a:lstStyle/>
          <a:p>
            <a:fld id="{9BC23A4B-74C8-4573-9681-44FD791B2A7B}" type="slidenum">
              <a:rPr lang="ar-YE" smtClean="0"/>
              <a:pPr/>
              <a:t>77</a:t>
            </a:fld>
            <a:endParaRPr lang="ar-YE"/>
          </a:p>
        </p:txBody>
      </p:sp>
    </p:spTree>
    <p:extLst>
      <p:ext uri="{BB962C8B-B14F-4D97-AF65-F5344CB8AC3E}">
        <p14:creationId xmlns:p14="http://schemas.microsoft.com/office/powerpoint/2010/main" val="3336721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78</a:t>
            </a:fld>
            <a:endParaRPr lang="ar-YE"/>
          </a:p>
        </p:txBody>
      </p:sp>
    </p:spTree>
    <p:extLst>
      <p:ext uri="{BB962C8B-B14F-4D97-AF65-F5344CB8AC3E}">
        <p14:creationId xmlns:p14="http://schemas.microsoft.com/office/powerpoint/2010/main" val="409083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D18A7-87E0-88B7-AC0B-D7E0E787FF8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B419A9B-38EC-DEB6-5DEF-58454E22AF7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87DDFBC0-2CA6-02DB-F3B3-D061C4DB494A}"/>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E38CA0C5-3A74-B44B-46E5-67F8EAAF7D54}"/>
              </a:ext>
            </a:extLst>
          </p:cNvPr>
          <p:cNvSpPr>
            <a:spLocks noGrp="1"/>
          </p:cNvSpPr>
          <p:nvPr>
            <p:ph type="sldNum" sz="quarter" idx="10"/>
          </p:nvPr>
        </p:nvSpPr>
        <p:spPr/>
        <p:txBody>
          <a:bodyPr/>
          <a:lstStyle/>
          <a:p>
            <a:fld id="{9BC23A4B-74C8-4573-9681-44FD791B2A7B}" type="slidenum">
              <a:rPr lang="ar-YE" smtClean="0"/>
              <a:pPr/>
              <a:t>79</a:t>
            </a:fld>
            <a:endParaRPr lang="ar-YE"/>
          </a:p>
        </p:txBody>
      </p:sp>
    </p:spTree>
    <p:extLst>
      <p:ext uri="{BB962C8B-B14F-4D97-AF65-F5344CB8AC3E}">
        <p14:creationId xmlns:p14="http://schemas.microsoft.com/office/powerpoint/2010/main" val="737441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80</a:t>
            </a:fld>
            <a:endParaRPr lang="ar-YE"/>
          </a:p>
        </p:txBody>
      </p:sp>
    </p:spTree>
    <p:extLst>
      <p:ext uri="{BB962C8B-B14F-4D97-AF65-F5344CB8AC3E}">
        <p14:creationId xmlns:p14="http://schemas.microsoft.com/office/powerpoint/2010/main" val="892124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EC85-B989-5DB5-71ED-8634BC6857E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013BB3E-710F-FBA1-73D2-EA338CCA8D4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9BA1D9F-C272-0827-7EE0-3F6EABFD6439}"/>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917BA93C-9CA4-019E-4882-3A8710ECC071}"/>
              </a:ext>
            </a:extLst>
          </p:cNvPr>
          <p:cNvSpPr>
            <a:spLocks noGrp="1"/>
          </p:cNvSpPr>
          <p:nvPr>
            <p:ph type="sldNum" sz="quarter" idx="10"/>
          </p:nvPr>
        </p:nvSpPr>
        <p:spPr/>
        <p:txBody>
          <a:bodyPr/>
          <a:lstStyle/>
          <a:p>
            <a:fld id="{9BC23A4B-74C8-4573-9681-44FD791B2A7B}" type="slidenum">
              <a:rPr lang="ar-YE" smtClean="0"/>
              <a:pPr/>
              <a:t>81</a:t>
            </a:fld>
            <a:endParaRPr lang="ar-YE"/>
          </a:p>
        </p:txBody>
      </p:sp>
    </p:spTree>
    <p:extLst>
      <p:ext uri="{BB962C8B-B14F-4D97-AF65-F5344CB8AC3E}">
        <p14:creationId xmlns:p14="http://schemas.microsoft.com/office/powerpoint/2010/main" val="2111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7D894-08C4-37F2-8BE0-01392B4C28F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1A35F3C-BD60-9128-1AF2-DE1671749D5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4C50F2E-77A2-39CA-A59F-66B7BBDC910C}"/>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0117D360-A563-5EAA-82B9-C6BB7F876FB0}"/>
              </a:ext>
            </a:extLst>
          </p:cNvPr>
          <p:cNvSpPr>
            <a:spLocks noGrp="1"/>
          </p:cNvSpPr>
          <p:nvPr>
            <p:ph type="sldNum" sz="quarter" idx="10"/>
          </p:nvPr>
        </p:nvSpPr>
        <p:spPr/>
        <p:txBody>
          <a:bodyPr/>
          <a:lstStyle/>
          <a:p>
            <a:fld id="{9BC23A4B-74C8-4573-9681-44FD791B2A7B}" type="slidenum">
              <a:rPr lang="ar-YE" smtClean="0"/>
              <a:pPr/>
              <a:t>17</a:t>
            </a:fld>
            <a:endParaRPr lang="ar-YE"/>
          </a:p>
        </p:txBody>
      </p:sp>
    </p:spTree>
    <p:extLst>
      <p:ext uri="{BB962C8B-B14F-4D97-AF65-F5344CB8AC3E}">
        <p14:creationId xmlns:p14="http://schemas.microsoft.com/office/powerpoint/2010/main" val="317554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18</a:t>
            </a:fld>
            <a:endParaRPr lang="ar-YE"/>
          </a:p>
        </p:txBody>
      </p:sp>
    </p:spTree>
    <p:extLst>
      <p:ext uri="{BB962C8B-B14F-4D97-AF65-F5344CB8AC3E}">
        <p14:creationId xmlns:p14="http://schemas.microsoft.com/office/powerpoint/2010/main" val="336980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8561-B18E-E0CD-B280-82BF826809F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A832216B-10AC-BC37-308D-1D56BBD4F98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CF0C9AC-2C39-1BA4-C643-E4BA77CA5DEB}"/>
              </a:ext>
            </a:extLst>
          </p:cNvPr>
          <p:cNvSpPr>
            <a:spLocks noGrp="1"/>
          </p:cNvSpPr>
          <p:nvPr>
            <p:ph type="body" idx="1"/>
          </p:nvPr>
        </p:nvSpPr>
        <p:spPr/>
        <p:txBody>
          <a:bodyPr/>
          <a:lstStyle/>
          <a:p>
            <a:endParaRPr lang="ar-YE" dirty="0"/>
          </a:p>
        </p:txBody>
      </p:sp>
      <p:sp>
        <p:nvSpPr>
          <p:cNvPr id="4" name="عنصر نائب لرقم الشريحة 3">
            <a:extLst>
              <a:ext uri="{FF2B5EF4-FFF2-40B4-BE49-F238E27FC236}">
                <a16:creationId xmlns:a16="http://schemas.microsoft.com/office/drawing/2014/main" id="{1EE45D0C-1CE3-D05E-AF10-71346B707A47}"/>
              </a:ext>
            </a:extLst>
          </p:cNvPr>
          <p:cNvSpPr>
            <a:spLocks noGrp="1"/>
          </p:cNvSpPr>
          <p:nvPr>
            <p:ph type="sldNum" sz="quarter" idx="10"/>
          </p:nvPr>
        </p:nvSpPr>
        <p:spPr/>
        <p:txBody>
          <a:bodyPr/>
          <a:lstStyle/>
          <a:p>
            <a:fld id="{9BC23A4B-74C8-4573-9681-44FD791B2A7B}" type="slidenum">
              <a:rPr lang="ar-YE" smtClean="0"/>
              <a:pPr/>
              <a:t>19</a:t>
            </a:fld>
            <a:endParaRPr lang="ar-YE"/>
          </a:p>
        </p:txBody>
      </p:sp>
    </p:spTree>
    <p:extLst>
      <p:ext uri="{BB962C8B-B14F-4D97-AF65-F5344CB8AC3E}">
        <p14:creationId xmlns:p14="http://schemas.microsoft.com/office/powerpoint/2010/main" val="221367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YE" dirty="0"/>
          </a:p>
        </p:txBody>
      </p:sp>
      <p:sp>
        <p:nvSpPr>
          <p:cNvPr id="4" name="عنصر نائب لرقم الشريحة 3"/>
          <p:cNvSpPr>
            <a:spLocks noGrp="1"/>
          </p:cNvSpPr>
          <p:nvPr>
            <p:ph type="sldNum" sz="quarter" idx="10"/>
          </p:nvPr>
        </p:nvSpPr>
        <p:spPr/>
        <p:txBody>
          <a:bodyPr/>
          <a:lstStyle/>
          <a:p>
            <a:fld id="{9BC23A4B-74C8-4573-9681-44FD791B2A7B}" type="slidenum">
              <a:rPr lang="ar-YE" smtClean="0"/>
              <a:pPr/>
              <a:t>20</a:t>
            </a:fld>
            <a:endParaRPr lang="ar-YE"/>
          </a:p>
        </p:txBody>
      </p:sp>
    </p:spTree>
    <p:extLst>
      <p:ext uri="{BB962C8B-B14F-4D97-AF65-F5344CB8AC3E}">
        <p14:creationId xmlns:p14="http://schemas.microsoft.com/office/powerpoint/2010/main" val="4105397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a:xfrm>
            <a:off x="3962399" y="5870575"/>
            <a:ext cx="4893958" cy="377825"/>
          </a:xfrm>
        </p:spPr>
        <p:txBody>
          <a:bodyPr/>
          <a:lstStyle/>
          <a:p>
            <a:endParaRPr lang="ar-YE"/>
          </a:p>
        </p:txBody>
      </p:sp>
      <p:sp>
        <p:nvSpPr>
          <p:cNvPr id="6" name="Slide Number Placeholder 5"/>
          <p:cNvSpPr>
            <a:spLocks noGrp="1"/>
          </p:cNvSpPr>
          <p:nvPr>
            <p:ph type="sldNum" sz="quarter" idx="12"/>
          </p:nvPr>
        </p:nvSpPr>
        <p:spPr>
          <a:xfrm>
            <a:off x="10608958" y="5870575"/>
            <a:ext cx="551167" cy="377825"/>
          </a:xfrm>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16218229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52641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511377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00418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39894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ar-SA"/>
              <a:t>انقر لتحرير نمط العنوان الرئيسي</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71798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ar-SA"/>
              <a:t>انقر لتحرير نمط العنوان الرئيسي</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النص الرئيسي</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7002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
        <p:nvSpPr>
          <p:cNvPr id="8" name="Title 1"/>
          <p:cNvSpPr>
            <a:spLocks noGrp="1"/>
          </p:cNvSpPr>
          <p:nvPr>
            <p:ph type="title"/>
          </p:nvPr>
        </p:nvSpPr>
        <p:spPr>
          <a:xfrm>
            <a:off x="685801" y="609600"/>
            <a:ext cx="10131425" cy="1456267"/>
          </a:xfrm>
        </p:spPr>
        <p:txBody>
          <a:bodyPr/>
          <a:lstStyle/>
          <a:p>
            <a:r>
              <a:rPr lang="ar-SA"/>
              <a:t>انقر لتحرير نمط العنوان الرئيسي</a:t>
            </a:r>
            <a:endParaRPr lang="en-US" dirty="0"/>
          </a:p>
        </p:txBody>
      </p:sp>
    </p:spTree>
    <p:extLst>
      <p:ext uri="{BB962C8B-B14F-4D97-AF65-F5344CB8AC3E}">
        <p14:creationId xmlns:p14="http://schemas.microsoft.com/office/powerpoint/2010/main" val="1488274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52418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168232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62911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8886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8" name="Footer Placeholder 7"/>
          <p:cNvSpPr>
            <a:spLocks noGrp="1"/>
          </p:cNvSpPr>
          <p:nvPr>
            <p:ph type="ftr" sz="quarter" idx="11"/>
          </p:nvPr>
        </p:nvSpPr>
        <p:spPr/>
        <p:txBody>
          <a:bodyPr/>
          <a:lstStyle/>
          <a:p>
            <a:endParaRPr lang="ar-YE"/>
          </a:p>
        </p:txBody>
      </p:sp>
      <p:sp>
        <p:nvSpPr>
          <p:cNvPr id="9" name="Slide Number Placeholder 8"/>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91474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4" name="Footer Placeholder 3"/>
          <p:cNvSpPr>
            <a:spLocks noGrp="1"/>
          </p:cNvSpPr>
          <p:nvPr>
            <p:ph type="ftr" sz="quarter" idx="11"/>
          </p:nvPr>
        </p:nvSpPr>
        <p:spPr/>
        <p:txBody>
          <a:bodyPr/>
          <a:lstStyle/>
          <a:p>
            <a:endParaRPr lang="ar-YE"/>
          </a:p>
        </p:txBody>
      </p:sp>
      <p:sp>
        <p:nvSpPr>
          <p:cNvPr id="5" name="Slide Number Placeholder 4"/>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87996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3" name="Footer Placeholder 2"/>
          <p:cNvSpPr>
            <a:spLocks noGrp="1"/>
          </p:cNvSpPr>
          <p:nvPr>
            <p:ph type="ftr" sz="quarter" idx="11"/>
          </p:nvPr>
        </p:nvSpPr>
        <p:spPr/>
        <p:txBody>
          <a:bodyPr/>
          <a:lstStyle/>
          <a:p>
            <a:endParaRPr lang="ar-YE"/>
          </a:p>
        </p:txBody>
      </p:sp>
      <p:sp>
        <p:nvSpPr>
          <p:cNvPr id="4" name="Slide Number Placeholder 3"/>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79119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364477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ar-SA"/>
              <a:t>انقر لتحرير نمط العنوان الرئيسي</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632F69FC-703A-4849-90FB-8E80AFA27379}" type="datetimeFigureOut">
              <a:rPr lang="ar-YE" smtClean="0"/>
              <a:pPr/>
              <a:t>18/05/1447</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6FB4B139-EBB4-415A-9E7C-1AEA717BFC8B}" type="slidenum">
              <a:rPr lang="ar-YE" smtClean="0"/>
              <a:pPr/>
              <a:t>‹#›</a:t>
            </a:fld>
            <a:endParaRPr lang="ar-YE"/>
          </a:p>
        </p:txBody>
      </p:sp>
    </p:spTree>
    <p:extLst>
      <p:ext uri="{BB962C8B-B14F-4D97-AF65-F5344CB8AC3E}">
        <p14:creationId xmlns:p14="http://schemas.microsoft.com/office/powerpoint/2010/main" val="265503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2F69FC-703A-4849-90FB-8E80AFA27379}" type="datetimeFigureOut">
              <a:rPr lang="ar-YE" smtClean="0"/>
              <a:pPr/>
              <a:t>18/05/1447</a:t>
            </a:fld>
            <a:endParaRPr lang="ar-YE"/>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YE"/>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B4B139-EBB4-415A-9E7C-1AEA717BFC8B}" type="slidenum">
              <a:rPr lang="ar-YE" smtClean="0"/>
              <a:pPr/>
              <a:t>‹#›</a:t>
            </a:fld>
            <a:endParaRPr lang="ar-YE"/>
          </a:p>
        </p:txBody>
      </p:sp>
    </p:spTree>
    <p:extLst>
      <p:ext uri="{BB962C8B-B14F-4D97-AF65-F5344CB8AC3E}">
        <p14:creationId xmlns:p14="http://schemas.microsoft.com/office/powerpoint/2010/main" val="40064958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r" defTabSz="457200" rtl="1"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r" defTabSz="457200" rtl="1"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r" defTabSz="457200" rtl="1"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8.png"/><Relationship Id="rId4" Type="http://schemas.openxmlformats.org/officeDocument/2006/relationships/diagramLayout" Target="../diagrams/layout6.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8.png"/><Relationship Id="rId4" Type="http://schemas.openxmlformats.org/officeDocument/2006/relationships/diagramLayout" Target="../diagrams/layout7.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8.png"/><Relationship Id="rId4" Type="http://schemas.openxmlformats.org/officeDocument/2006/relationships/diagramLayout" Target="../diagrams/layout8.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8.png"/><Relationship Id="rId4" Type="http://schemas.openxmlformats.org/officeDocument/2006/relationships/diagramLayout" Target="../diagrams/layout9.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8.png"/><Relationship Id="rId4" Type="http://schemas.openxmlformats.org/officeDocument/2006/relationships/diagramLayout" Target="../diagrams/layout10.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gif"/><Relationship Id="rId5" Type="http://schemas.openxmlformats.org/officeDocument/2006/relationships/hyperlink" Target="http://www.gicc-ar.com/" TargetMode="External"/><Relationship Id="rId1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24.jpeg"/><Relationship Id="rId9" Type="http://schemas.openxmlformats.org/officeDocument/2006/relationships/image" Target="../media/image15.jpe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24.jpeg"/><Relationship Id="rId9" Type="http://schemas.openxmlformats.org/officeDocument/2006/relationships/image" Target="../media/image16.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image" Target="../media/image8.png"/><Relationship Id="rId5" Type="http://schemas.openxmlformats.org/officeDocument/2006/relationships/diagramLayout" Target="../diagrams/layout11.xml"/><Relationship Id="rId10" Type="http://schemas.openxmlformats.org/officeDocument/2006/relationships/image" Target="../media/image25.png"/><Relationship Id="rId4" Type="http://schemas.openxmlformats.org/officeDocument/2006/relationships/diagramData" Target="../diagrams/data11.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image" Target="../media/image8.png"/><Relationship Id="rId5" Type="http://schemas.openxmlformats.org/officeDocument/2006/relationships/diagramLayout" Target="../diagrams/layout12.xml"/><Relationship Id="rId10" Type="http://schemas.openxmlformats.org/officeDocument/2006/relationships/image" Target="../media/image25.png"/><Relationship Id="rId4" Type="http://schemas.openxmlformats.org/officeDocument/2006/relationships/diagramData" Target="../diagrams/data1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5.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8.png"/><Relationship Id="rId4" Type="http://schemas.openxmlformats.org/officeDocument/2006/relationships/diagramLayout" Target="../diagrams/layout13.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8.png"/><Relationship Id="rId4" Type="http://schemas.openxmlformats.org/officeDocument/2006/relationships/diagramLayout" Target="../diagrams/layout14.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8.png"/><Relationship Id="rId4" Type="http://schemas.openxmlformats.org/officeDocument/2006/relationships/diagramLayout" Target="../diagrams/layout15.xm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8.png"/><Relationship Id="rId4" Type="http://schemas.openxmlformats.org/officeDocument/2006/relationships/diagramLayout" Target="../diagrams/layout16.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8.png"/><Relationship Id="rId4" Type="http://schemas.openxmlformats.org/officeDocument/2006/relationships/diagramLayout" Target="../diagrams/layout17.xm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8.png"/><Relationship Id="rId4" Type="http://schemas.openxmlformats.org/officeDocument/2006/relationships/diagramLayout" Target="../diagrams/layout18.xm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8.png"/><Relationship Id="rId4" Type="http://schemas.openxmlformats.org/officeDocument/2006/relationships/diagramLayout" Target="../diagrams/layout19.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8.png"/><Relationship Id="rId4" Type="http://schemas.openxmlformats.org/officeDocument/2006/relationships/diagramLayout" Target="../diagrams/layout20.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5.jpe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8.png"/><Relationship Id="rId4" Type="http://schemas.openxmlformats.org/officeDocument/2006/relationships/diagramLayout" Target="../diagrams/layout21.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8.png"/><Relationship Id="rId4" Type="http://schemas.openxmlformats.org/officeDocument/2006/relationships/diagramLayout" Target="../diagrams/layout22.xml"/><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29.jpeg"/><Relationship Id="rId9" Type="http://schemas.openxmlformats.org/officeDocument/2006/relationships/image" Target="../media/image16.png"/><Relationship Id="rId1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29.jpeg"/><Relationship Id="rId9" Type="http://schemas.openxmlformats.org/officeDocument/2006/relationships/image" Target="../media/image16.png"/><Relationship Id="rId1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png"/><Relationship Id="rId7" Type="http://schemas.openxmlformats.org/officeDocument/2006/relationships/diagramColors" Target="../diagrams/colors2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3.xml"/><Relationship Id="rId11" Type="http://schemas.openxmlformats.org/officeDocument/2006/relationships/image" Target="../media/image8.png"/><Relationship Id="rId5" Type="http://schemas.openxmlformats.org/officeDocument/2006/relationships/diagramLayout" Target="../diagrams/layout23.xml"/><Relationship Id="rId10" Type="http://schemas.openxmlformats.org/officeDocument/2006/relationships/image" Target="../media/image28.png"/><Relationship Id="rId4" Type="http://schemas.openxmlformats.org/officeDocument/2006/relationships/diagramData" Target="../diagrams/data23.xm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4.png"/><Relationship Id="rId7" Type="http://schemas.openxmlformats.org/officeDocument/2006/relationships/diagramColors" Target="../diagrams/colors2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24.xml"/><Relationship Id="rId11" Type="http://schemas.openxmlformats.org/officeDocument/2006/relationships/image" Target="../media/image8.png"/><Relationship Id="rId5" Type="http://schemas.openxmlformats.org/officeDocument/2006/relationships/diagramLayout" Target="../diagrams/layout24.xml"/><Relationship Id="rId10" Type="http://schemas.openxmlformats.org/officeDocument/2006/relationships/image" Target="../media/image28.png"/><Relationship Id="rId4" Type="http://schemas.openxmlformats.org/officeDocument/2006/relationships/diagramData" Target="../diagrams/data24.xml"/><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8.png"/><Relationship Id="rId4" Type="http://schemas.openxmlformats.org/officeDocument/2006/relationships/diagramLayout" Target="../diagrams/layout25.xml"/><Relationship Id="rId9" Type="http://schemas.openxmlformats.org/officeDocument/2006/relationships/image" Target="../media/image28.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10" Type="http://schemas.openxmlformats.org/officeDocument/2006/relationships/image" Target="../media/image8.png"/><Relationship Id="rId4" Type="http://schemas.openxmlformats.org/officeDocument/2006/relationships/diagramLayout" Target="../diagrams/layout26.xml"/><Relationship Id="rId9"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30.jpeg"/><Relationship Id="rId9" Type="http://schemas.openxmlformats.org/officeDocument/2006/relationships/image" Target="../media/image16.png"/><Relationship Id="rId14" Type="http://schemas.openxmlformats.org/officeDocument/2006/relationships/image" Target="../media/image28.png"/></Relationships>
</file>

<file path=ppt/slides/_rels/slide3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mailto:Msh_0201@windowslive.com" TargetMode="External"/><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6.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17.gif"/><Relationship Id="rId4" Type="http://schemas.openxmlformats.org/officeDocument/2006/relationships/image" Target="../media/image30.jpeg"/><Relationship Id="rId9" Type="http://schemas.openxmlformats.org/officeDocument/2006/relationships/image" Target="../media/image16.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png"/><Relationship Id="rId7" Type="http://schemas.openxmlformats.org/officeDocument/2006/relationships/diagramColors" Target="../diagrams/colors2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27.xml"/><Relationship Id="rId11" Type="http://schemas.openxmlformats.org/officeDocument/2006/relationships/image" Target="../media/image8.png"/><Relationship Id="rId5" Type="http://schemas.openxmlformats.org/officeDocument/2006/relationships/diagramLayout" Target="../diagrams/layout27.xml"/><Relationship Id="rId10" Type="http://schemas.openxmlformats.org/officeDocument/2006/relationships/image" Target="../media/image28.png"/><Relationship Id="rId4" Type="http://schemas.openxmlformats.org/officeDocument/2006/relationships/diagramData" Target="../diagrams/data27.xml"/><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4.png"/><Relationship Id="rId7" Type="http://schemas.openxmlformats.org/officeDocument/2006/relationships/diagramColors" Target="../diagrams/colors2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8.xml"/><Relationship Id="rId11" Type="http://schemas.openxmlformats.org/officeDocument/2006/relationships/image" Target="../media/image8.png"/><Relationship Id="rId5" Type="http://schemas.openxmlformats.org/officeDocument/2006/relationships/diagramLayout" Target="../diagrams/layout28.xml"/><Relationship Id="rId10" Type="http://schemas.openxmlformats.org/officeDocument/2006/relationships/image" Target="../media/image28.png"/><Relationship Id="rId4" Type="http://schemas.openxmlformats.org/officeDocument/2006/relationships/diagramData" Target="../diagrams/data28.xml"/><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4.png"/><Relationship Id="rId7" Type="http://schemas.openxmlformats.org/officeDocument/2006/relationships/diagramColors" Target="../diagrams/colors2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QuickStyle" Target="../diagrams/quickStyle29.xml"/><Relationship Id="rId11" Type="http://schemas.openxmlformats.org/officeDocument/2006/relationships/image" Target="../media/image8.png"/><Relationship Id="rId5" Type="http://schemas.openxmlformats.org/officeDocument/2006/relationships/diagramLayout" Target="../diagrams/layout29.xml"/><Relationship Id="rId10" Type="http://schemas.openxmlformats.org/officeDocument/2006/relationships/image" Target="../media/image28.png"/><Relationship Id="rId4" Type="http://schemas.openxmlformats.org/officeDocument/2006/relationships/diagramData" Target="../diagrams/data29.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4.png"/><Relationship Id="rId7" Type="http://schemas.openxmlformats.org/officeDocument/2006/relationships/diagramColors" Target="../diagrams/colors3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QuickStyle" Target="../diagrams/quickStyle30.xml"/><Relationship Id="rId11" Type="http://schemas.openxmlformats.org/officeDocument/2006/relationships/image" Target="../media/image8.png"/><Relationship Id="rId5" Type="http://schemas.openxmlformats.org/officeDocument/2006/relationships/diagramLayout" Target="../diagrams/layout30.xml"/><Relationship Id="rId10" Type="http://schemas.openxmlformats.org/officeDocument/2006/relationships/image" Target="../media/image28.png"/><Relationship Id="rId4" Type="http://schemas.openxmlformats.org/officeDocument/2006/relationships/diagramData" Target="../diagrams/data30.xml"/><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openxmlformats.org/officeDocument/2006/relationships/image" Target="../media/image8.png"/><Relationship Id="rId4" Type="http://schemas.openxmlformats.org/officeDocument/2006/relationships/diagramLayout" Target="../diagrams/layout31.xml"/><Relationship Id="rId9" Type="http://schemas.openxmlformats.org/officeDocument/2006/relationships/image" Target="../media/image28.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10" Type="http://schemas.openxmlformats.org/officeDocument/2006/relationships/image" Target="../media/image8.png"/><Relationship Id="rId4" Type="http://schemas.openxmlformats.org/officeDocument/2006/relationships/diagramLayout" Target="../diagrams/layout32.xml"/><Relationship Id="rId9" Type="http://schemas.openxmlformats.org/officeDocument/2006/relationships/image" Target="../media/image28.png"/></Relationships>
</file>

<file path=ppt/slides/_rels/slide5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31.png"/><Relationship Id="rId9" Type="http://schemas.openxmlformats.org/officeDocument/2006/relationships/image" Target="../media/image16.png"/><Relationship Id="rId14" Type="http://schemas.openxmlformats.org/officeDocument/2006/relationships/image" Target="../media/image28.png"/></Relationships>
</file>

<file path=ppt/slides/_rels/slide5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28.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31.png"/><Relationship Id="rId9" Type="http://schemas.openxmlformats.org/officeDocument/2006/relationships/image" Target="../media/image16.png"/><Relationship Id="rId1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4.png"/><Relationship Id="rId7" Type="http://schemas.openxmlformats.org/officeDocument/2006/relationships/diagramColors" Target="../diagrams/colors3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QuickStyle" Target="../diagrams/quickStyle33.xml"/><Relationship Id="rId11" Type="http://schemas.openxmlformats.org/officeDocument/2006/relationships/image" Target="../media/image8.png"/><Relationship Id="rId5" Type="http://schemas.openxmlformats.org/officeDocument/2006/relationships/diagramLayout" Target="../diagrams/layout33.xml"/><Relationship Id="rId10" Type="http://schemas.openxmlformats.org/officeDocument/2006/relationships/image" Target="../media/image28.png"/><Relationship Id="rId4" Type="http://schemas.openxmlformats.org/officeDocument/2006/relationships/diagramData" Target="../diagrams/data33.xml"/><Relationship Id="rId9"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4.png"/><Relationship Id="rId7" Type="http://schemas.openxmlformats.org/officeDocument/2006/relationships/diagramColors" Target="../diagrams/colors34.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QuickStyle" Target="../diagrams/quickStyle34.xml"/><Relationship Id="rId11" Type="http://schemas.openxmlformats.org/officeDocument/2006/relationships/image" Target="../media/image8.png"/><Relationship Id="rId5" Type="http://schemas.openxmlformats.org/officeDocument/2006/relationships/diagramLayout" Target="../diagrams/layout34.xml"/><Relationship Id="rId10" Type="http://schemas.openxmlformats.org/officeDocument/2006/relationships/image" Target="../media/image28.png"/><Relationship Id="rId4" Type="http://schemas.openxmlformats.org/officeDocument/2006/relationships/diagramData" Target="../diagrams/data34.xml"/><Relationship Id="rId9"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4.png"/><Relationship Id="rId7" Type="http://schemas.openxmlformats.org/officeDocument/2006/relationships/diagramColors" Target="../diagrams/colors3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QuickStyle" Target="../diagrams/quickStyle35.xml"/><Relationship Id="rId11" Type="http://schemas.openxmlformats.org/officeDocument/2006/relationships/image" Target="../media/image8.png"/><Relationship Id="rId5" Type="http://schemas.openxmlformats.org/officeDocument/2006/relationships/diagramLayout" Target="../diagrams/layout35.xml"/><Relationship Id="rId10" Type="http://schemas.openxmlformats.org/officeDocument/2006/relationships/image" Target="../media/image28.png"/><Relationship Id="rId4" Type="http://schemas.openxmlformats.org/officeDocument/2006/relationships/diagramData" Target="../diagrams/data35.xml"/><Relationship Id="rId9" Type="http://schemas.openxmlformats.org/officeDocument/2006/relationships/image" Target="../media/image6.png"/></Relationships>
</file>

<file path=ppt/slides/_rels/slide63.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4.png"/><Relationship Id="rId7" Type="http://schemas.openxmlformats.org/officeDocument/2006/relationships/diagramColors" Target="../diagrams/colors36.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QuickStyle" Target="../diagrams/quickStyle36.xml"/><Relationship Id="rId11" Type="http://schemas.openxmlformats.org/officeDocument/2006/relationships/image" Target="../media/image8.png"/><Relationship Id="rId5" Type="http://schemas.openxmlformats.org/officeDocument/2006/relationships/diagramLayout" Target="../diagrams/layout36.xml"/><Relationship Id="rId10" Type="http://schemas.openxmlformats.org/officeDocument/2006/relationships/image" Target="../media/image28.png"/><Relationship Id="rId4" Type="http://schemas.openxmlformats.org/officeDocument/2006/relationships/diagramData" Target="../diagrams/data36.xml"/><Relationship Id="rId9"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7.xml"/><Relationship Id="rId5" Type="http://schemas.openxmlformats.org/officeDocument/2006/relationships/diagramQuickStyle" Target="../diagrams/quickStyle37.xml"/><Relationship Id="rId10" Type="http://schemas.openxmlformats.org/officeDocument/2006/relationships/image" Target="../media/image8.png"/><Relationship Id="rId4" Type="http://schemas.openxmlformats.org/officeDocument/2006/relationships/diagramLayout" Target="../diagrams/layout37.xml"/><Relationship Id="rId9" Type="http://schemas.openxmlformats.org/officeDocument/2006/relationships/image" Target="../media/image28.png"/></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8.xml"/><Relationship Id="rId5" Type="http://schemas.openxmlformats.org/officeDocument/2006/relationships/diagramQuickStyle" Target="../diagrams/quickStyle38.xml"/><Relationship Id="rId10" Type="http://schemas.openxmlformats.org/officeDocument/2006/relationships/image" Target="../media/image8.png"/><Relationship Id="rId4" Type="http://schemas.openxmlformats.org/officeDocument/2006/relationships/diagramLayout" Target="../diagrams/layout38.xml"/><Relationship Id="rId9" Type="http://schemas.openxmlformats.org/officeDocument/2006/relationships/image" Target="../media/image28.png"/></Relationships>
</file>

<file path=ppt/slides/_rels/slide6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4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32.png"/><Relationship Id="rId9" Type="http://schemas.openxmlformats.org/officeDocument/2006/relationships/image" Target="../media/image16.png"/><Relationship Id="rId14" Type="http://schemas.openxmlformats.org/officeDocument/2006/relationships/image" Target="../media/image28.png"/></Relationships>
</file>

<file path=ppt/slides/_rels/slide6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4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gif"/><Relationship Id="rId4" Type="http://schemas.openxmlformats.org/officeDocument/2006/relationships/image" Target="../media/image32.png"/><Relationship Id="rId9" Type="http://schemas.openxmlformats.org/officeDocument/2006/relationships/image" Target="../media/image16.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20.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4.png"/><Relationship Id="rId7" Type="http://schemas.openxmlformats.org/officeDocument/2006/relationships/diagramColors" Target="../diagrams/colors39.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QuickStyle" Target="../diagrams/quickStyle39.xml"/><Relationship Id="rId11" Type="http://schemas.openxmlformats.org/officeDocument/2006/relationships/image" Target="../media/image8.png"/><Relationship Id="rId5" Type="http://schemas.openxmlformats.org/officeDocument/2006/relationships/diagramLayout" Target="../diagrams/layout39.xml"/><Relationship Id="rId10" Type="http://schemas.openxmlformats.org/officeDocument/2006/relationships/image" Target="../media/image28.png"/><Relationship Id="rId4" Type="http://schemas.openxmlformats.org/officeDocument/2006/relationships/diagramData" Target="../diagrams/data39.xml"/><Relationship Id="rId9" Type="http://schemas.openxmlformats.org/officeDocument/2006/relationships/image" Target="../media/image6.png"/></Relationships>
</file>

<file path=ppt/slides/_rels/slide77.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4.png"/><Relationship Id="rId7" Type="http://schemas.openxmlformats.org/officeDocument/2006/relationships/diagramColors" Target="../diagrams/colors40.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QuickStyle" Target="../diagrams/quickStyle40.xml"/><Relationship Id="rId11" Type="http://schemas.openxmlformats.org/officeDocument/2006/relationships/image" Target="../media/image8.png"/><Relationship Id="rId5" Type="http://schemas.openxmlformats.org/officeDocument/2006/relationships/diagramLayout" Target="../diagrams/layout40.xml"/><Relationship Id="rId10" Type="http://schemas.openxmlformats.org/officeDocument/2006/relationships/image" Target="../media/image6.png"/><Relationship Id="rId4" Type="http://schemas.openxmlformats.org/officeDocument/2006/relationships/diagramData" Target="../diagrams/data40.xml"/><Relationship Id="rId9" Type="http://schemas.openxmlformats.org/officeDocument/2006/relationships/image" Target="../media/image28.png"/></Relationships>
</file>

<file path=ppt/slides/_rels/slide78.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4.png"/><Relationship Id="rId7" Type="http://schemas.openxmlformats.org/officeDocument/2006/relationships/diagramColors" Target="../diagrams/colors41.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QuickStyle" Target="../diagrams/quickStyle41.xml"/><Relationship Id="rId11" Type="http://schemas.openxmlformats.org/officeDocument/2006/relationships/image" Target="../media/image8.png"/><Relationship Id="rId5" Type="http://schemas.openxmlformats.org/officeDocument/2006/relationships/diagramLayout" Target="../diagrams/layout41.xml"/><Relationship Id="rId10" Type="http://schemas.openxmlformats.org/officeDocument/2006/relationships/image" Target="../media/image28.png"/><Relationship Id="rId4" Type="http://schemas.openxmlformats.org/officeDocument/2006/relationships/diagramData" Target="../diagrams/data41.xml"/><Relationship Id="rId9" Type="http://schemas.openxmlformats.org/officeDocument/2006/relationships/image" Target="../media/image6.png"/></Relationships>
</file>

<file path=ppt/slides/_rels/slide79.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4.png"/><Relationship Id="rId7" Type="http://schemas.openxmlformats.org/officeDocument/2006/relationships/diagramColors" Target="../diagrams/colors4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QuickStyle" Target="../diagrams/quickStyle42.xml"/><Relationship Id="rId11" Type="http://schemas.openxmlformats.org/officeDocument/2006/relationships/image" Target="../media/image8.png"/><Relationship Id="rId5" Type="http://schemas.openxmlformats.org/officeDocument/2006/relationships/diagramLayout" Target="../diagrams/layout42.xml"/><Relationship Id="rId10" Type="http://schemas.openxmlformats.org/officeDocument/2006/relationships/image" Target="../media/image28.png"/><Relationship Id="rId4" Type="http://schemas.openxmlformats.org/officeDocument/2006/relationships/diagramData" Target="../diagrams/data4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3.xml"/><Relationship Id="rId5" Type="http://schemas.openxmlformats.org/officeDocument/2006/relationships/diagramQuickStyle" Target="../diagrams/quickStyle43.xml"/><Relationship Id="rId10" Type="http://schemas.openxmlformats.org/officeDocument/2006/relationships/image" Target="../media/image8.png"/><Relationship Id="rId4" Type="http://schemas.openxmlformats.org/officeDocument/2006/relationships/diagramLayout" Target="../diagrams/layout43.xml"/><Relationship Id="rId9" Type="http://schemas.openxmlformats.org/officeDocument/2006/relationships/image" Target="../media/image28.png"/></Relationships>
</file>

<file path=ppt/slides/_rels/slide8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44.xml"/><Relationship Id="rId5" Type="http://schemas.openxmlformats.org/officeDocument/2006/relationships/diagramQuickStyle" Target="../diagrams/quickStyle44.xml"/><Relationship Id="rId10" Type="http://schemas.openxmlformats.org/officeDocument/2006/relationships/image" Target="../media/image8.png"/><Relationship Id="rId4" Type="http://schemas.openxmlformats.org/officeDocument/2006/relationships/diagramLayout" Target="../diagrams/layout44.xml"/><Relationship Id="rId9" Type="http://schemas.openxmlformats.org/officeDocument/2006/relationships/image" Target="../media/image28.png"/></Relationships>
</file>

<file path=ppt/slides/_rels/slide8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6.png"/><Relationship Id="rId3" Type="http://schemas.openxmlformats.org/officeDocument/2006/relationships/hyperlink" Target="http://www.gicc-ar.com/" TargetMode="External"/><Relationship Id="rId7" Type="http://schemas.openxmlformats.org/officeDocument/2006/relationships/image" Target="../media/image16.png"/><Relationship Id="rId12"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gif"/><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8.png"/></Relationships>
</file>

<file path=ppt/slides/_rels/slide8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8.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3.jpeg"/><Relationship Id="rId5" Type="http://schemas.openxmlformats.org/officeDocument/2006/relationships/image" Target="../media/image13.png"/><Relationship Id="rId10" Type="http://schemas.openxmlformats.org/officeDocument/2006/relationships/image" Target="../media/image17.gif"/><Relationship Id="rId4" Type="http://schemas.openxmlformats.org/officeDocument/2006/relationships/image" Target="../media/image14.png"/><Relationship Id="rId9" Type="http://schemas.openxmlformats.org/officeDocument/2006/relationships/image" Target="../media/image12.png"/><Relationship Id="rId1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22.png"/></Relationships>
</file>

<file path=ppt/slides/_rels/slide9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10" Type="http://schemas.openxmlformats.org/officeDocument/2006/relationships/image" Target="../media/image8.png"/><Relationship Id="rId4" Type="http://schemas.openxmlformats.org/officeDocument/2006/relationships/diagramLayout" Target="../diagrams/layout45.xml"/><Relationship Id="rId9" Type="http://schemas.openxmlformats.org/officeDocument/2006/relationships/image" Target="../media/image28.png"/></Relationships>
</file>

<file path=ppt/slides/_rels/slide9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10" Type="http://schemas.openxmlformats.org/officeDocument/2006/relationships/image" Target="../media/image8.png"/><Relationship Id="rId4" Type="http://schemas.openxmlformats.org/officeDocument/2006/relationships/diagramLayout" Target="../diagrams/layout46.xml"/><Relationship Id="rId9" Type="http://schemas.openxmlformats.org/officeDocument/2006/relationships/image" Target="../media/image28.png"/></Relationships>
</file>

<file path=ppt/slides/_rels/slide9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10" Type="http://schemas.openxmlformats.org/officeDocument/2006/relationships/image" Target="../media/image8.png"/><Relationship Id="rId4" Type="http://schemas.openxmlformats.org/officeDocument/2006/relationships/diagramLayout" Target="../diagrams/layout47.xml"/><Relationship Id="rId9" Type="http://schemas.openxmlformats.org/officeDocument/2006/relationships/image" Target="../media/image28.png"/></Relationships>
</file>

<file path=ppt/slides/_rels/slide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10" Type="http://schemas.openxmlformats.org/officeDocument/2006/relationships/image" Target="../media/image8.png"/><Relationship Id="rId4" Type="http://schemas.openxmlformats.org/officeDocument/2006/relationships/diagramLayout" Target="../diagrams/layout48.xml"/><Relationship Id="rId9" Type="http://schemas.openxmlformats.org/officeDocument/2006/relationships/image" Target="../media/image28.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9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10" Type="http://schemas.openxmlformats.org/officeDocument/2006/relationships/image" Target="../media/image8.png"/><Relationship Id="rId4" Type="http://schemas.openxmlformats.org/officeDocument/2006/relationships/diagramLayout" Target="../diagrams/layout49.xml"/><Relationship Id="rId9" Type="http://schemas.openxmlformats.org/officeDocument/2006/relationships/image" Target="../media/image28.png"/></Relationships>
</file>

<file path=ppt/slides/_rels/slide9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10" Type="http://schemas.openxmlformats.org/officeDocument/2006/relationships/image" Target="../media/image8.png"/><Relationship Id="rId4" Type="http://schemas.openxmlformats.org/officeDocument/2006/relationships/diagramLayout" Target="../diagrams/layout50.xml"/><Relationship Id="rId9" Type="http://schemas.openxmlformats.org/officeDocument/2006/relationships/image" Target="../media/image28.png"/></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7e6732ff-6a01-4165-818d-c7bcc6b029a4.jpg"/>
          <p:cNvPicPr>
            <a:picLocks noChangeAspect="1"/>
          </p:cNvPicPr>
          <p:nvPr/>
        </p:nvPicPr>
        <p:blipFill>
          <a:blip r:embed="rId3">
            <a:lum bright="-10000" contrast="40000"/>
          </a:blip>
          <a:srcRect l="5874" t="4330" r="10411" b="9955"/>
          <a:stretch>
            <a:fillRect/>
          </a:stretch>
        </p:blipFill>
        <p:spPr>
          <a:xfrm>
            <a:off x="7481720" y="507159"/>
            <a:ext cx="2564585" cy="268941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970976" y="3196570"/>
            <a:ext cx="5292769" cy="2554545"/>
          </a:xfrm>
          <a:prstGeom prst="rect">
            <a:avLst/>
          </a:prstGeom>
          <a:noFill/>
          <a:ln>
            <a:noFill/>
          </a:ln>
          <a:effectLst>
            <a:outerShdw blurRad="44450" dist="27940" dir="5400000" algn="ctr">
              <a:srgbClr val="000000">
                <a:alpha val="32000"/>
              </a:srgbClr>
            </a:outerShdw>
          </a:effectLst>
          <a:scene3d>
            <a:camera prst="perspectiveLeft"/>
            <a:lightRig rig="balanced" dir="t">
              <a:rot lat="0" lon="0" rev="8700000"/>
            </a:lightRig>
          </a:scene3d>
          <a:sp3d>
            <a:bevelT w="190500" h="38100"/>
          </a:sp3d>
        </p:spPr>
        <p:txBody>
          <a:bodyPr wrap="square" lIns="91440" tIns="45720" rIns="91440" bIns="45720">
            <a:spAutoFit/>
          </a:bodyPr>
          <a:lstStyle/>
          <a:p>
            <a:pPr algn="ctr"/>
            <a:r>
              <a:rPr lang="ar-EG" sz="3200" i="1" u="sng" dirty="0">
                <a:ln w="0"/>
                <a:solidFill>
                  <a:srgbClr val="C00000"/>
                </a:solidFill>
                <a:effectLst>
                  <a:outerShdw blurRad="38100" dist="25400" dir="5400000" algn="ctr" rotWithShape="0">
                    <a:srgbClr val="6E747A">
                      <a:alpha val="43000"/>
                    </a:srgbClr>
                  </a:outerShdw>
                </a:effectLst>
                <a:latin typeface="Sakkal Majalla" pitchFamily="2" charset="-78"/>
                <a:cs typeface="Sakkal Majalla" pitchFamily="2" charset="-78"/>
              </a:rPr>
              <a:t>البروفيسور</a:t>
            </a:r>
          </a:p>
          <a:p>
            <a:pPr algn="ctr"/>
            <a:r>
              <a:rPr lang="ar-EG" sz="3200" i="1" u="sng" dirty="0">
                <a:ln w="0"/>
                <a:solidFill>
                  <a:schemeClr val="bg1">
                    <a:lumMod val="95000"/>
                    <a:lumOff val="5000"/>
                  </a:schemeClr>
                </a:solidFill>
                <a:effectLst>
                  <a:outerShdw blurRad="38100" dist="25400" dir="5400000" algn="ctr" rotWithShape="0">
                    <a:srgbClr val="6E747A">
                      <a:alpha val="43000"/>
                    </a:srgbClr>
                  </a:outerShdw>
                </a:effectLst>
                <a:latin typeface="Sakkal Majalla" pitchFamily="2" charset="-78"/>
                <a:cs typeface="Sakkal Majalla" pitchFamily="2" charset="-78"/>
              </a:rPr>
              <a:t>د . مـحــمــد حــمــوده</a:t>
            </a:r>
            <a:r>
              <a:rPr lang="ar-SA" sz="3200" i="1" u="sng" dirty="0">
                <a:ln w="0"/>
                <a:solidFill>
                  <a:schemeClr val="bg1">
                    <a:lumMod val="95000"/>
                    <a:lumOff val="5000"/>
                  </a:schemeClr>
                </a:solidFill>
                <a:effectLst>
                  <a:outerShdw blurRad="38100" dist="25400" dir="5400000" algn="ctr" rotWithShape="0">
                    <a:srgbClr val="6E747A">
                      <a:alpha val="43000"/>
                    </a:srgbClr>
                  </a:outerShdw>
                </a:effectLst>
                <a:latin typeface="Sakkal Majalla" pitchFamily="2" charset="-78"/>
                <a:cs typeface="Sakkal Majalla" pitchFamily="2" charset="-78"/>
              </a:rPr>
              <a:t> </a:t>
            </a:r>
            <a:r>
              <a:rPr lang="ar-SA" sz="3200" dirty="0">
                <a:ln w="0"/>
                <a:solidFill>
                  <a:schemeClr val="bg1">
                    <a:lumMod val="95000"/>
                    <a:lumOff val="5000"/>
                  </a:schemeClr>
                </a:solidFill>
                <a:effectLst>
                  <a:outerShdw blurRad="38100" dist="25400" dir="5400000" algn="ctr" rotWithShape="0">
                    <a:srgbClr val="6E747A">
                      <a:alpha val="43000"/>
                    </a:srgbClr>
                  </a:outerShdw>
                </a:effectLst>
                <a:latin typeface="Sakkal Majalla" pitchFamily="2" charset="-78"/>
                <a:cs typeface="Sakkal Majalla" pitchFamily="2" charset="-78"/>
              </a:rPr>
              <a:t>  </a:t>
            </a:r>
          </a:p>
          <a:p>
            <a:pPr algn="ctr"/>
            <a:r>
              <a:rPr lang="ar-SA" sz="4800" dirty="0">
                <a:ln w="0"/>
                <a:solidFill>
                  <a:schemeClr val="accent1"/>
                </a:solidFill>
                <a:effectLst>
                  <a:outerShdw blurRad="38100" dist="25400" dir="5400000" algn="ctr" rotWithShape="0">
                    <a:srgbClr val="6E747A">
                      <a:alpha val="43000"/>
                    </a:srgbClr>
                  </a:outerShdw>
                </a:effectLst>
                <a:latin typeface="Sakkal Majalla" pitchFamily="2" charset="-78"/>
                <a:cs typeface="Sakkal Majalla" pitchFamily="2" charset="-78"/>
              </a:rPr>
              <a:t> </a:t>
            </a:r>
          </a:p>
          <a:p>
            <a:pPr algn="ctr"/>
            <a:endParaRPr lang="en-US" sz="4800" dirty="0">
              <a:ln w="0"/>
              <a:solidFill>
                <a:schemeClr val="accent1"/>
              </a:solidFill>
              <a:effectLst>
                <a:outerShdw blurRad="38100" dist="25400" dir="5400000" algn="ctr" rotWithShape="0">
                  <a:srgbClr val="6E747A">
                    <a:alpha val="43000"/>
                  </a:srgbClr>
                </a:outerShdw>
              </a:effectLst>
              <a:latin typeface="Sakkal Majalla" pitchFamily="2" charset="-78"/>
              <a:cs typeface="Sakkal Majalla" pitchFamily="2" charset="-78"/>
            </a:endParaRPr>
          </a:p>
        </p:txBody>
      </p:sp>
      <p:sp>
        <p:nvSpPr>
          <p:cNvPr id="8" name="Rectangle 7"/>
          <p:cNvSpPr/>
          <p:nvPr/>
        </p:nvSpPr>
        <p:spPr>
          <a:xfrm>
            <a:off x="1039176" y="2290866"/>
            <a:ext cx="5631974" cy="2862322"/>
          </a:xfrm>
          <a:prstGeom prst="rect">
            <a:avLst/>
          </a:prstGeom>
          <a:noFill/>
          <a:ln>
            <a:noFill/>
          </a:ln>
          <a:effectLst>
            <a:outerShdw blurRad="44450" dist="27940" dir="5400000" algn="ctr">
              <a:srgbClr val="000000">
                <a:alpha val="32000"/>
              </a:srgbClr>
            </a:outerShdw>
          </a:effectLst>
          <a:scene3d>
            <a:camera prst="perspectiveAbove"/>
            <a:lightRig rig="balanced" dir="t">
              <a:rot lat="0" lon="0" rev="8700000"/>
            </a:lightRig>
          </a:scene3d>
          <a:sp3d>
            <a:bevelT w="190500" h="38100"/>
          </a:sp3d>
        </p:spPr>
        <p:txBody>
          <a:bodyPr wrap="square" lIns="91440" tIns="45720" rIns="91440" bIns="45720">
            <a:spAutoFit/>
          </a:bodyPr>
          <a:lstStyle/>
          <a:p>
            <a:pPr algn="ctr"/>
            <a:r>
              <a:rPr lang="ar-AE" sz="3600" b="1"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Sakkal Majalla" pitchFamily="2" charset="-78"/>
                <a:cs typeface="Sakkal Majalla" pitchFamily="2" charset="-78"/>
              </a:rPr>
              <a:t>                 </a:t>
            </a:r>
            <a:r>
              <a:rPr lang="ar-EG" sz="3600" dirty="0">
                <a:ln w="0"/>
                <a:solidFill>
                  <a:srgbClr val="C00000"/>
                </a:solidFill>
                <a:effectLst>
                  <a:outerShdw blurRad="38100" dist="25400" dir="5400000" algn="ctr" rotWithShape="0">
                    <a:srgbClr val="6E747A">
                      <a:alpha val="43000"/>
                    </a:srgbClr>
                  </a:outerShdw>
                </a:effectLst>
                <a:latin typeface="Sakkal Majalla" pitchFamily="2" charset="-78"/>
                <a:cs typeface="Sakkal Majalla" pitchFamily="2" charset="-78"/>
              </a:rPr>
              <a:t>مــجموعة بـــوابة الـــعرب الــــدولــــيــــة</a:t>
            </a:r>
            <a:r>
              <a:rPr lang="en-US" sz="3600" dirty="0">
                <a:ln w="0"/>
                <a:solidFill>
                  <a:srgbClr val="C00000"/>
                </a:solidFill>
                <a:effectLst>
                  <a:outerShdw blurRad="38100" dist="25400" dir="5400000" algn="ctr" rotWithShape="0">
                    <a:srgbClr val="6E747A">
                      <a:alpha val="43000"/>
                    </a:srgbClr>
                  </a:outerShdw>
                </a:effectLst>
                <a:latin typeface="Sakkal Majalla" pitchFamily="2" charset="-78"/>
                <a:cs typeface="Sakkal Majalla" pitchFamily="2" charset="-78"/>
              </a:rPr>
              <a:t> </a:t>
            </a:r>
            <a:r>
              <a:rPr lang="ar-AE" sz="3600" dirty="0">
                <a:ln w="0"/>
                <a:solidFill>
                  <a:srgbClr val="C00000"/>
                </a:solidFill>
                <a:effectLst>
                  <a:outerShdw blurRad="38100" dist="25400" dir="5400000" algn="ctr" rotWithShape="0">
                    <a:srgbClr val="6E747A">
                      <a:alpha val="43000"/>
                    </a:srgbClr>
                  </a:outerShdw>
                </a:effectLst>
                <a:latin typeface="Sakkal Majalla" pitchFamily="2" charset="-78"/>
                <a:cs typeface="Sakkal Majalla" pitchFamily="2" charset="-78"/>
              </a:rPr>
              <a:t> القابضة</a:t>
            </a:r>
            <a:r>
              <a:rPr lang="ar-SA" sz="3600" dirty="0">
                <a:ln w="0"/>
                <a:solidFill>
                  <a:srgbClr val="C00000"/>
                </a:solidFill>
                <a:effectLst>
                  <a:outerShdw blurRad="38100" dist="25400" dir="5400000" algn="ctr" rotWithShape="0">
                    <a:srgbClr val="6E747A">
                      <a:alpha val="43000"/>
                    </a:srgbClr>
                  </a:outerShdw>
                </a:effectLst>
                <a:latin typeface="Sakkal Majalla" pitchFamily="2" charset="-78"/>
                <a:cs typeface="Sakkal Majalla" pitchFamily="2" charset="-78"/>
              </a:rPr>
              <a:t>   </a:t>
            </a:r>
            <a:endParaRPr lang="ar-SA" sz="3600" b="1"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Sakkal Majalla" pitchFamily="2" charset="-78"/>
              <a:cs typeface="Sakkal Majalla" pitchFamily="2" charset="-78"/>
            </a:endParaRPr>
          </a:p>
          <a:p>
            <a:pPr algn="ctr"/>
            <a:r>
              <a:rPr lang="ar-EG"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akkal Majalla" pitchFamily="2" charset="-78"/>
                <a:cs typeface="Sakkal Majalla" pitchFamily="2" charset="-78"/>
              </a:rPr>
              <a:t> </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akkal Majalla" pitchFamily="2" charset="-78"/>
              <a:cs typeface="Sakkal Majalla" pitchFamily="2" charset="-78"/>
            </a:endParaRPr>
          </a:p>
          <a:p>
            <a:pPr algn="ctr"/>
            <a:r>
              <a:rPr lang="en-US" sz="3600" b="1" i="1" u="sng"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Arial Black" panose="020B0A04020102020204" pitchFamily="34" charset="0"/>
                <a:cs typeface="Arial" panose="020B0604020202020204" pitchFamily="34" charset="0"/>
              </a:rPr>
              <a:t>GICC GROUP</a:t>
            </a:r>
            <a:r>
              <a:rPr lang="ar-SA" sz="3600" b="1" i="1" u="sng"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Arial Black" panose="020B0A04020102020204" pitchFamily="34" charset="0"/>
                <a:cs typeface="Arial" panose="020B0604020202020204" pitchFamily="34" charset="0"/>
              </a:rPr>
              <a:t> </a:t>
            </a:r>
            <a:endParaRPr lang="en-US" sz="3600" b="1" i="1" u="sng"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latin typeface="Arial Black" panose="020B0A04020102020204" pitchFamily="34" charset="0"/>
              <a:cs typeface="Arial" panose="020B0604020202020204" pitchFamily="34" charset="0"/>
            </a:endParaRPr>
          </a:p>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anose="020B0A04020102020204" pitchFamily="34" charset="0"/>
                <a:cs typeface="Arial" panose="020B0604020202020204" pitchFamily="34" charset="0"/>
              </a:rPr>
              <a:t>        </a:t>
            </a:r>
            <a:endParaRPr lang="ar-EG"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anose="020B0A040201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0C77696A-A138-380D-DD5F-F3F1E1290188}"/>
              </a:ext>
            </a:extLst>
          </p:cNvPr>
          <p:cNvSpPr txBox="1"/>
          <p:nvPr/>
        </p:nvSpPr>
        <p:spPr>
          <a:xfrm>
            <a:off x="586806" y="1881923"/>
            <a:ext cx="6139542" cy="584775"/>
          </a:xfrm>
          <a:prstGeom prst="rect">
            <a:avLst/>
          </a:prstGeom>
          <a:noFill/>
        </p:spPr>
        <p:txBody>
          <a:bodyPr wrap="square">
            <a:spAutoFit/>
          </a:bodyPr>
          <a:lstStyle/>
          <a:p>
            <a:r>
              <a:rPr lang="en-US" sz="3200" b="1" i="1" u="sng" dirty="0">
                <a:solidFill>
                  <a:srgbClr val="C00000"/>
                </a:solidFill>
              </a:rPr>
              <a:t>Professor Dr. Mohamed Hamouda</a:t>
            </a:r>
            <a:endParaRPr lang="ar-SA" sz="3200" b="1" i="1" u="sng" dirty="0">
              <a:solidFill>
                <a:srgbClr val="C00000"/>
              </a:solidFill>
            </a:endParaRPr>
          </a:p>
        </p:txBody>
      </p:sp>
      <p:sp>
        <p:nvSpPr>
          <p:cNvPr id="13" name="مربع نص 12">
            <a:extLst>
              <a:ext uri="{FF2B5EF4-FFF2-40B4-BE49-F238E27FC236}">
                <a16:creationId xmlns:a16="http://schemas.microsoft.com/office/drawing/2014/main" id="{78D38A0F-D010-0CF9-026C-FF7141F549C8}"/>
              </a:ext>
            </a:extLst>
          </p:cNvPr>
          <p:cNvSpPr txBox="1"/>
          <p:nvPr/>
        </p:nvSpPr>
        <p:spPr>
          <a:xfrm>
            <a:off x="-3382635" y="5548233"/>
            <a:ext cx="6667473" cy="369332"/>
          </a:xfrm>
          <a:prstGeom prst="rect">
            <a:avLst/>
          </a:prstGeom>
          <a:noFill/>
        </p:spPr>
        <p:txBody>
          <a:bodyPr wrap="square">
            <a:spAutoFit/>
          </a:bodyPr>
          <a:lstStyle/>
          <a:p>
            <a:pPr lvl="0">
              <a:defRPr/>
            </a:pPr>
            <a:r>
              <a:rPr lang="ar-SA" u="sng" dirty="0">
                <a:solidFill>
                  <a:srgbClr val="C00000"/>
                </a:solidFill>
              </a:rPr>
              <a:t>📞</a:t>
            </a:r>
          </a:p>
        </p:txBody>
      </p:sp>
      <p:sp>
        <p:nvSpPr>
          <p:cNvPr id="15" name="مربع نص 14">
            <a:extLst>
              <a:ext uri="{FF2B5EF4-FFF2-40B4-BE49-F238E27FC236}">
                <a16:creationId xmlns:a16="http://schemas.microsoft.com/office/drawing/2014/main" id="{24338AEE-CA9E-0E60-6F0F-E9749A52C777}"/>
              </a:ext>
            </a:extLst>
          </p:cNvPr>
          <p:cNvSpPr txBox="1"/>
          <p:nvPr/>
        </p:nvSpPr>
        <p:spPr>
          <a:xfrm>
            <a:off x="-248607" y="3522264"/>
            <a:ext cx="6871856"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1" u="sng" strike="noStrike" kern="1200" cap="none" spc="0" normalizeH="0" baseline="0" noProof="0" dirty="0">
                <a:ln>
                  <a:noFill/>
                </a:ln>
                <a:solidFill>
                  <a:srgbClr val="C00000"/>
                </a:solidFill>
                <a:effectLst/>
                <a:uLnTx/>
                <a:uFillTx/>
                <a:latin typeface="Calibri"/>
                <a:ea typeface="+mn-ea"/>
              </a:rPr>
              <a:t>Arab Gateway International Holding Group GICC GROUP</a:t>
            </a:r>
            <a:endParaRPr kumimoji="0" lang="ar-SA" sz="1800" b="1" u="sng"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11" name="Picture 10"/>
          <p:cNvPicPr>
            <a:picLocks noChangeAspect="1"/>
          </p:cNvPicPr>
          <p:nvPr/>
        </p:nvPicPr>
        <p:blipFill>
          <a:blip r:embed="rId4"/>
          <a:stretch>
            <a:fillRect/>
          </a:stretch>
        </p:blipFill>
        <p:spPr>
          <a:xfrm>
            <a:off x="10492509" y="166255"/>
            <a:ext cx="1542473" cy="1293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65746"/>
            <a:ext cx="1484745" cy="1293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6"/>
          <a:stretch>
            <a:fillRect/>
          </a:stretch>
        </p:blipFill>
        <p:spPr>
          <a:xfrm>
            <a:off x="338271" y="5264727"/>
            <a:ext cx="1346242" cy="1346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2839323" y="5218909"/>
            <a:ext cx="2082621" cy="369332"/>
          </a:xfrm>
          <a:prstGeom prst="rect">
            <a:avLst/>
          </a:prstGeom>
        </p:spPr>
        <p:txBody>
          <a:bodyPr wrap="none">
            <a:spAutoFit/>
          </a:bodyPr>
          <a:lstStyle/>
          <a:p>
            <a:r>
              <a:rPr lang="ar-QA" b="1" i="1" u="sng" dirty="0">
                <a:solidFill>
                  <a:srgbClr val="C00000"/>
                </a:solidFill>
              </a:rPr>
              <a:t>0097433593906📞</a:t>
            </a:r>
          </a:p>
        </p:txBody>
      </p:sp>
      <p:sp>
        <p:nvSpPr>
          <p:cNvPr id="10" name="Rectangle 9"/>
          <p:cNvSpPr/>
          <p:nvPr/>
        </p:nvSpPr>
        <p:spPr>
          <a:xfrm>
            <a:off x="2840998" y="5548233"/>
            <a:ext cx="1950686" cy="369332"/>
          </a:xfrm>
          <a:prstGeom prst="rect">
            <a:avLst/>
          </a:prstGeom>
        </p:spPr>
        <p:txBody>
          <a:bodyPr wrap="square">
            <a:spAutoFit/>
          </a:bodyPr>
          <a:lstStyle/>
          <a:p>
            <a:r>
              <a:rPr lang="en-US" b="1" i="1" u="sng" dirty="0" smtClean="0">
                <a:solidFill>
                  <a:srgbClr val="C00000"/>
                </a:solidFill>
              </a:rPr>
              <a:t>0097450100410</a:t>
            </a:r>
            <a:endParaRPr lang="en-US" b="1" i="1" u="sng" dirty="0">
              <a:solidFill>
                <a:srgbClr val="C00000"/>
              </a:solidFill>
            </a:endParaRPr>
          </a:p>
        </p:txBody>
      </p:sp>
      <p:pic>
        <p:nvPicPr>
          <p:cNvPr id="16" name="Picture 15"/>
          <p:cNvPicPr>
            <a:picLocks noChangeAspect="1"/>
          </p:cNvPicPr>
          <p:nvPr/>
        </p:nvPicPr>
        <p:blipFill>
          <a:blip r:embed="rId7"/>
          <a:stretch>
            <a:fillRect/>
          </a:stretch>
        </p:blipFill>
        <p:spPr>
          <a:xfrm>
            <a:off x="2842417" y="5770128"/>
            <a:ext cx="1950686" cy="424881"/>
          </a:xfrm>
          <a:prstGeom prst="rect">
            <a:avLst/>
          </a:prstGeom>
        </p:spPr>
      </p:pic>
      <p:pic>
        <p:nvPicPr>
          <p:cNvPr id="17" name="Picture 16"/>
          <p:cNvPicPr>
            <a:picLocks noChangeAspect="1"/>
          </p:cNvPicPr>
          <p:nvPr/>
        </p:nvPicPr>
        <p:blipFill>
          <a:blip r:embed="rId8"/>
          <a:stretch>
            <a:fillRect/>
          </a:stretch>
        </p:blipFill>
        <p:spPr>
          <a:xfrm>
            <a:off x="3056201" y="6075512"/>
            <a:ext cx="1735483" cy="374394"/>
          </a:xfrm>
          <a:prstGeom prst="rect">
            <a:avLst/>
          </a:prstGeom>
        </p:spPr>
      </p:pic>
      <p:sp>
        <p:nvSpPr>
          <p:cNvPr id="18" name="Rectangle 17"/>
          <p:cNvSpPr/>
          <p:nvPr/>
        </p:nvSpPr>
        <p:spPr>
          <a:xfrm>
            <a:off x="7108136" y="3244334"/>
            <a:ext cx="24878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Century Gothic" panose="020B0502020202020204"/>
              </a:rPr>
              <a:t> </a:t>
            </a:r>
            <a:endParaRPr kumimoji="0" lang="ar-QA" sz="1800" b="0" i="0" u="none" strike="noStrike" kern="0" cap="none" spc="0" normalizeH="0" baseline="0" noProof="0" dirty="0" smtClean="0">
              <a:ln>
                <a:noFill/>
              </a:ln>
              <a:solidFill>
                <a:sysClr val="windowText" lastClr="000000"/>
              </a:solidFill>
              <a:effectLst/>
              <a:uLnTx/>
              <a:uFillTx/>
            </a:endParaRPr>
          </a:p>
        </p:txBody>
      </p:sp>
      <p:pic>
        <p:nvPicPr>
          <p:cNvPr id="19" name="Picture 18"/>
          <p:cNvPicPr>
            <a:picLocks noChangeAspect="1"/>
          </p:cNvPicPr>
          <p:nvPr/>
        </p:nvPicPr>
        <p:blipFill>
          <a:blip r:embed="rId9"/>
          <a:stretch>
            <a:fillRect/>
          </a:stretch>
        </p:blipFill>
        <p:spPr>
          <a:xfrm rot="10800000" flipV="1">
            <a:off x="2924069" y="6182635"/>
            <a:ext cx="197441" cy="1419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230235610"/>
              </p:ext>
            </p:extLst>
          </p:nvPr>
        </p:nvGraphicFramePr>
        <p:xfrm>
          <a:off x="-807595" y="-537530"/>
          <a:ext cx="11315700" cy="593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10508105" y="129254"/>
            <a:ext cx="1541527" cy="855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552" y="174428"/>
            <a:ext cx="1672738" cy="81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0"/>
          <a:stretch>
            <a:fillRect/>
          </a:stretch>
        </p:blipFill>
        <p:spPr>
          <a:xfrm>
            <a:off x="240144" y="5801710"/>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 name="Group 6">
            <a:extLst>
              <a:ext uri="{FF2B5EF4-FFF2-40B4-BE49-F238E27FC236}">
                <a16:creationId xmlns:a16="http://schemas.microsoft.com/office/drawing/2014/main" id="{7B406E3A-DF4B-9CCE-91DC-37C939EFCF74}"/>
              </a:ext>
            </a:extLst>
          </p:cNvPr>
          <p:cNvGrpSpPr/>
          <p:nvPr/>
        </p:nvGrpSpPr>
        <p:grpSpPr>
          <a:xfrm>
            <a:off x="8668591" y="1848332"/>
            <a:ext cx="1781435" cy="1362659"/>
            <a:chOff x="592304" y="-101749"/>
            <a:chExt cx="391010" cy="446560"/>
          </a:xfrm>
          <a:effectLst>
            <a:glow rad="139700">
              <a:schemeClr val="accent5">
                <a:satMod val="175000"/>
                <a:alpha val="40000"/>
              </a:schemeClr>
            </a:glow>
          </a:effectLst>
        </p:grpSpPr>
        <p:sp>
          <p:nvSpPr>
            <p:cNvPr id="8" name="Oval 7">
              <a:extLst>
                <a:ext uri="{FF2B5EF4-FFF2-40B4-BE49-F238E27FC236}">
                  <a16:creationId xmlns:a16="http://schemas.microsoft.com/office/drawing/2014/main" id="{D92CFC63-3407-45FB-154D-FF8337FFBCD4}"/>
                </a:ext>
              </a:extLst>
            </p:cNvPr>
            <p:cNvSpPr/>
            <p:nvPr/>
          </p:nvSpPr>
          <p:spPr>
            <a:xfrm>
              <a:off x="592304" y="-101749"/>
              <a:ext cx="391010" cy="382191"/>
            </a:xfrm>
            <a:prstGeom prst="ellipse">
              <a:avLst/>
            </a:prstGeom>
            <a:solidFill>
              <a:schemeClr val="accent6">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ar-QA" sz="2800" dirty="0"/>
            </a:p>
          </p:txBody>
        </p:sp>
        <p:sp>
          <p:nvSpPr>
            <p:cNvPr id="11" name="Oval 4">
              <a:extLst>
                <a:ext uri="{FF2B5EF4-FFF2-40B4-BE49-F238E27FC236}">
                  <a16:creationId xmlns:a16="http://schemas.microsoft.com/office/drawing/2014/main" id="{0D00E083-0966-EE23-F5A0-A283AF771AF9}"/>
                </a:ext>
              </a:extLst>
            </p:cNvPr>
            <p:cNvSpPr/>
            <p:nvPr/>
          </p:nvSpPr>
          <p:spPr>
            <a:xfrm>
              <a:off x="606141" y="18591"/>
              <a:ext cx="310679" cy="326220"/>
            </a:xfrm>
            <a:prstGeom prst="rect">
              <a:avLst/>
            </a:prstGeom>
            <a:effectLst>
              <a:glow rad="1397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endParaRPr lang="ar-SA" b="1" kern="1200" dirty="0">
                <a:cs typeface="+mn-cs"/>
              </a:endParaRPr>
            </a:p>
          </p:txBody>
        </p:sp>
      </p:grpSp>
      <p:sp>
        <p:nvSpPr>
          <p:cNvPr id="3" name="Rectangle 2"/>
          <p:cNvSpPr/>
          <p:nvPr/>
        </p:nvSpPr>
        <p:spPr>
          <a:xfrm>
            <a:off x="8893310" y="2066936"/>
            <a:ext cx="1795308" cy="646331"/>
          </a:xfrm>
          <a:prstGeom prst="rect">
            <a:avLst/>
          </a:prstGeom>
        </p:spPr>
        <p:txBody>
          <a:bodyPr wrap="square">
            <a:spAutoFit/>
          </a:bodyPr>
          <a:lstStyle/>
          <a:p>
            <a:pPr algn="l"/>
            <a:r>
              <a:rPr lang="ar-QA" sz="3600" b="1" i="1" dirty="0"/>
              <a:t>التدريب</a:t>
            </a:r>
          </a:p>
        </p:txBody>
      </p:sp>
    </p:spTree>
    <p:extLst>
      <p:ext uri="{BB962C8B-B14F-4D97-AF65-F5344CB8AC3E}">
        <p14:creationId xmlns:p14="http://schemas.microsoft.com/office/powerpoint/2010/main" val="11780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graphicEl>
                                              <a:dgm id="{0D75D107-F84B-47B5-8766-3C2936918D32}"/>
                                            </p:graphicEl>
                                          </p:spTgt>
                                        </p:tgtEl>
                                        <p:attrNameLst>
                                          <p:attrName>style.visibility</p:attrName>
                                        </p:attrNameLst>
                                      </p:cBhvr>
                                      <p:to>
                                        <p:strVal val="visible"/>
                                      </p:to>
                                    </p:set>
                                    <p:animEffect transition="in" filter="wipe(down)">
                                      <p:cBhvr>
                                        <p:cTn id="7" dur="580">
                                          <p:stCondLst>
                                            <p:cond delay="0"/>
                                          </p:stCondLst>
                                        </p:cTn>
                                        <p:tgtEl>
                                          <p:spTgt spid="10">
                                            <p:graphicEl>
                                              <a:dgm id="{0D75D107-F84B-47B5-8766-3C2936918D32}"/>
                                            </p:graphicEl>
                                          </p:spTgt>
                                        </p:tgtEl>
                                      </p:cBhvr>
                                    </p:animEffect>
                                    <p:anim calcmode="lin" valueType="num">
                                      <p:cBhvr>
                                        <p:cTn id="8" dur="1822" tmFilter="0,0; 0.14,0.36; 0.43,0.73; 0.71,0.91; 1.0,1.0">
                                          <p:stCondLst>
                                            <p:cond delay="0"/>
                                          </p:stCondLst>
                                        </p:cTn>
                                        <p:tgtEl>
                                          <p:spTgt spid="10">
                                            <p:graphicEl>
                                              <a:dgm id="{0D75D107-F84B-47B5-8766-3C2936918D3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graphicEl>
                                              <a:dgm id="{0D75D107-F84B-47B5-8766-3C2936918D3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graphicEl>
                                              <a:dgm id="{0D75D107-F84B-47B5-8766-3C2936918D3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graphicEl>
                                              <a:dgm id="{0D75D107-F84B-47B5-8766-3C2936918D3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graphicEl>
                                              <a:dgm id="{0D75D107-F84B-47B5-8766-3C2936918D3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graphicEl>
                                              <a:dgm id="{0D75D107-F84B-47B5-8766-3C2936918D32}"/>
                                            </p:graphicEl>
                                          </p:spTgt>
                                        </p:tgtEl>
                                      </p:cBhvr>
                                      <p:to x="100000" y="60000"/>
                                    </p:animScale>
                                    <p:animScale>
                                      <p:cBhvr>
                                        <p:cTn id="14" dur="166" decel="50000">
                                          <p:stCondLst>
                                            <p:cond delay="676"/>
                                          </p:stCondLst>
                                        </p:cTn>
                                        <p:tgtEl>
                                          <p:spTgt spid="10">
                                            <p:graphicEl>
                                              <a:dgm id="{0D75D107-F84B-47B5-8766-3C2936918D32}"/>
                                            </p:graphicEl>
                                          </p:spTgt>
                                        </p:tgtEl>
                                      </p:cBhvr>
                                      <p:to x="100000" y="100000"/>
                                    </p:animScale>
                                    <p:animScale>
                                      <p:cBhvr>
                                        <p:cTn id="15" dur="26">
                                          <p:stCondLst>
                                            <p:cond delay="1312"/>
                                          </p:stCondLst>
                                        </p:cTn>
                                        <p:tgtEl>
                                          <p:spTgt spid="10">
                                            <p:graphicEl>
                                              <a:dgm id="{0D75D107-F84B-47B5-8766-3C2936918D32}"/>
                                            </p:graphicEl>
                                          </p:spTgt>
                                        </p:tgtEl>
                                      </p:cBhvr>
                                      <p:to x="100000" y="80000"/>
                                    </p:animScale>
                                    <p:animScale>
                                      <p:cBhvr>
                                        <p:cTn id="16" dur="166" decel="50000">
                                          <p:stCondLst>
                                            <p:cond delay="1338"/>
                                          </p:stCondLst>
                                        </p:cTn>
                                        <p:tgtEl>
                                          <p:spTgt spid="10">
                                            <p:graphicEl>
                                              <a:dgm id="{0D75D107-F84B-47B5-8766-3C2936918D32}"/>
                                            </p:graphicEl>
                                          </p:spTgt>
                                        </p:tgtEl>
                                      </p:cBhvr>
                                      <p:to x="100000" y="100000"/>
                                    </p:animScale>
                                    <p:animScale>
                                      <p:cBhvr>
                                        <p:cTn id="17" dur="26">
                                          <p:stCondLst>
                                            <p:cond delay="1642"/>
                                          </p:stCondLst>
                                        </p:cTn>
                                        <p:tgtEl>
                                          <p:spTgt spid="10">
                                            <p:graphicEl>
                                              <a:dgm id="{0D75D107-F84B-47B5-8766-3C2936918D32}"/>
                                            </p:graphicEl>
                                          </p:spTgt>
                                        </p:tgtEl>
                                      </p:cBhvr>
                                      <p:to x="100000" y="90000"/>
                                    </p:animScale>
                                    <p:animScale>
                                      <p:cBhvr>
                                        <p:cTn id="18" dur="166" decel="50000">
                                          <p:stCondLst>
                                            <p:cond delay="1668"/>
                                          </p:stCondLst>
                                        </p:cTn>
                                        <p:tgtEl>
                                          <p:spTgt spid="10">
                                            <p:graphicEl>
                                              <a:dgm id="{0D75D107-F84B-47B5-8766-3C2936918D32}"/>
                                            </p:graphicEl>
                                          </p:spTgt>
                                        </p:tgtEl>
                                      </p:cBhvr>
                                      <p:to x="100000" y="100000"/>
                                    </p:animScale>
                                    <p:animScale>
                                      <p:cBhvr>
                                        <p:cTn id="19" dur="26">
                                          <p:stCondLst>
                                            <p:cond delay="1808"/>
                                          </p:stCondLst>
                                        </p:cTn>
                                        <p:tgtEl>
                                          <p:spTgt spid="10">
                                            <p:graphicEl>
                                              <a:dgm id="{0D75D107-F84B-47B5-8766-3C2936918D32}"/>
                                            </p:graphicEl>
                                          </p:spTgt>
                                        </p:tgtEl>
                                      </p:cBhvr>
                                      <p:to x="100000" y="95000"/>
                                    </p:animScale>
                                    <p:animScale>
                                      <p:cBhvr>
                                        <p:cTn id="20" dur="166" decel="50000">
                                          <p:stCondLst>
                                            <p:cond delay="1834"/>
                                          </p:stCondLst>
                                        </p:cTn>
                                        <p:tgtEl>
                                          <p:spTgt spid="10">
                                            <p:graphicEl>
                                              <a:dgm id="{0D75D107-F84B-47B5-8766-3C2936918D32}"/>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graphicEl>
                                              <a:dgm id="{858C0B2F-B880-49A5-AEE1-52444CEDA7F4}"/>
                                            </p:graphicEl>
                                          </p:spTgt>
                                        </p:tgtEl>
                                        <p:attrNameLst>
                                          <p:attrName>style.visibility</p:attrName>
                                        </p:attrNameLst>
                                      </p:cBhvr>
                                      <p:to>
                                        <p:strVal val="visible"/>
                                      </p:to>
                                    </p:set>
                                    <p:animEffect transition="in" filter="wipe(down)">
                                      <p:cBhvr>
                                        <p:cTn id="23" dur="580">
                                          <p:stCondLst>
                                            <p:cond delay="0"/>
                                          </p:stCondLst>
                                        </p:cTn>
                                        <p:tgtEl>
                                          <p:spTgt spid="10">
                                            <p:graphicEl>
                                              <a:dgm id="{858C0B2F-B880-49A5-AEE1-52444CEDA7F4}"/>
                                            </p:graphicEl>
                                          </p:spTgt>
                                        </p:tgtEl>
                                      </p:cBhvr>
                                    </p:animEffect>
                                    <p:anim calcmode="lin" valueType="num">
                                      <p:cBhvr>
                                        <p:cTn id="24" dur="1822" tmFilter="0,0; 0.14,0.36; 0.43,0.73; 0.71,0.91; 1.0,1.0">
                                          <p:stCondLst>
                                            <p:cond delay="0"/>
                                          </p:stCondLst>
                                        </p:cTn>
                                        <p:tgtEl>
                                          <p:spTgt spid="10">
                                            <p:graphicEl>
                                              <a:dgm id="{858C0B2F-B880-49A5-AEE1-52444CEDA7F4}"/>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graphicEl>
                                              <a:dgm id="{858C0B2F-B880-49A5-AEE1-52444CEDA7F4}"/>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graphicEl>
                                              <a:dgm id="{858C0B2F-B880-49A5-AEE1-52444CEDA7F4}"/>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graphicEl>
                                              <a:dgm id="{858C0B2F-B880-49A5-AEE1-52444CEDA7F4}"/>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graphicEl>
                                              <a:dgm id="{858C0B2F-B880-49A5-AEE1-52444CEDA7F4}"/>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graphicEl>
                                              <a:dgm id="{858C0B2F-B880-49A5-AEE1-52444CEDA7F4}"/>
                                            </p:graphicEl>
                                          </p:spTgt>
                                        </p:tgtEl>
                                      </p:cBhvr>
                                      <p:to x="100000" y="60000"/>
                                    </p:animScale>
                                    <p:animScale>
                                      <p:cBhvr>
                                        <p:cTn id="30" dur="166" decel="50000">
                                          <p:stCondLst>
                                            <p:cond delay="676"/>
                                          </p:stCondLst>
                                        </p:cTn>
                                        <p:tgtEl>
                                          <p:spTgt spid="10">
                                            <p:graphicEl>
                                              <a:dgm id="{858C0B2F-B880-49A5-AEE1-52444CEDA7F4}"/>
                                            </p:graphicEl>
                                          </p:spTgt>
                                        </p:tgtEl>
                                      </p:cBhvr>
                                      <p:to x="100000" y="100000"/>
                                    </p:animScale>
                                    <p:animScale>
                                      <p:cBhvr>
                                        <p:cTn id="31" dur="26">
                                          <p:stCondLst>
                                            <p:cond delay="1312"/>
                                          </p:stCondLst>
                                        </p:cTn>
                                        <p:tgtEl>
                                          <p:spTgt spid="10">
                                            <p:graphicEl>
                                              <a:dgm id="{858C0B2F-B880-49A5-AEE1-52444CEDA7F4}"/>
                                            </p:graphicEl>
                                          </p:spTgt>
                                        </p:tgtEl>
                                      </p:cBhvr>
                                      <p:to x="100000" y="80000"/>
                                    </p:animScale>
                                    <p:animScale>
                                      <p:cBhvr>
                                        <p:cTn id="32" dur="166" decel="50000">
                                          <p:stCondLst>
                                            <p:cond delay="1338"/>
                                          </p:stCondLst>
                                        </p:cTn>
                                        <p:tgtEl>
                                          <p:spTgt spid="10">
                                            <p:graphicEl>
                                              <a:dgm id="{858C0B2F-B880-49A5-AEE1-52444CEDA7F4}"/>
                                            </p:graphicEl>
                                          </p:spTgt>
                                        </p:tgtEl>
                                      </p:cBhvr>
                                      <p:to x="100000" y="100000"/>
                                    </p:animScale>
                                    <p:animScale>
                                      <p:cBhvr>
                                        <p:cTn id="33" dur="26">
                                          <p:stCondLst>
                                            <p:cond delay="1642"/>
                                          </p:stCondLst>
                                        </p:cTn>
                                        <p:tgtEl>
                                          <p:spTgt spid="10">
                                            <p:graphicEl>
                                              <a:dgm id="{858C0B2F-B880-49A5-AEE1-52444CEDA7F4}"/>
                                            </p:graphicEl>
                                          </p:spTgt>
                                        </p:tgtEl>
                                      </p:cBhvr>
                                      <p:to x="100000" y="90000"/>
                                    </p:animScale>
                                    <p:animScale>
                                      <p:cBhvr>
                                        <p:cTn id="34" dur="166" decel="50000">
                                          <p:stCondLst>
                                            <p:cond delay="1668"/>
                                          </p:stCondLst>
                                        </p:cTn>
                                        <p:tgtEl>
                                          <p:spTgt spid="10">
                                            <p:graphicEl>
                                              <a:dgm id="{858C0B2F-B880-49A5-AEE1-52444CEDA7F4}"/>
                                            </p:graphicEl>
                                          </p:spTgt>
                                        </p:tgtEl>
                                      </p:cBhvr>
                                      <p:to x="100000" y="100000"/>
                                    </p:animScale>
                                    <p:animScale>
                                      <p:cBhvr>
                                        <p:cTn id="35" dur="26">
                                          <p:stCondLst>
                                            <p:cond delay="1808"/>
                                          </p:stCondLst>
                                        </p:cTn>
                                        <p:tgtEl>
                                          <p:spTgt spid="10">
                                            <p:graphicEl>
                                              <a:dgm id="{858C0B2F-B880-49A5-AEE1-52444CEDA7F4}"/>
                                            </p:graphicEl>
                                          </p:spTgt>
                                        </p:tgtEl>
                                      </p:cBhvr>
                                      <p:to x="100000" y="95000"/>
                                    </p:animScale>
                                    <p:animScale>
                                      <p:cBhvr>
                                        <p:cTn id="36" dur="166" decel="50000">
                                          <p:stCondLst>
                                            <p:cond delay="1834"/>
                                          </p:stCondLst>
                                        </p:cTn>
                                        <p:tgtEl>
                                          <p:spTgt spid="10">
                                            <p:graphicEl>
                                              <a:dgm id="{858C0B2F-B880-49A5-AEE1-52444CEDA7F4}"/>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graphicEl>
                                              <a:dgm id="{4942CA36-C7F1-4BFB-A132-16921353EAF4}"/>
                                            </p:graphicEl>
                                          </p:spTgt>
                                        </p:tgtEl>
                                        <p:attrNameLst>
                                          <p:attrName>style.visibility</p:attrName>
                                        </p:attrNameLst>
                                      </p:cBhvr>
                                      <p:to>
                                        <p:strVal val="visible"/>
                                      </p:to>
                                    </p:set>
                                    <p:animEffect transition="in" filter="wipe(down)">
                                      <p:cBhvr>
                                        <p:cTn id="39" dur="580">
                                          <p:stCondLst>
                                            <p:cond delay="0"/>
                                          </p:stCondLst>
                                        </p:cTn>
                                        <p:tgtEl>
                                          <p:spTgt spid="10">
                                            <p:graphicEl>
                                              <a:dgm id="{4942CA36-C7F1-4BFB-A132-16921353EAF4}"/>
                                            </p:graphicEl>
                                          </p:spTgt>
                                        </p:tgtEl>
                                      </p:cBhvr>
                                    </p:animEffect>
                                    <p:anim calcmode="lin" valueType="num">
                                      <p:cBhvr>
                                        <p:cTn id="40" dur="1822" tmFilter="0,0; 0.14,0.36; 0.43,0.73; 0.71,0.91; 1.0,1.0">
                                          <p:stCondLst>
                                            <p:cond delay="0"/>
                                          </p:stCondLst>
                                        </p:cTn>
                                        <p:tgtEl>
                                          <p:spTgt spid="10">
                                            <p:graphicEl>
                                              <a:dgm id="{4942CA36-C7F1-4BFB-A132-16921353EAF4}"/>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graphicEl>
                                              <a:dgm id="{4942CA36-C7F1-4BFB-A132-16921353EAF4}"/>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graphicEl>
                                              <a:dgm id="{4942CA36-C7F1-4BFB-A132-16921353EAF4}"/>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graphicEl>
                                              <a:dgm id="{4942CA36-C7F1-4BFB-A132-16921353EAF4}"/>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graphicEl>
                                              <a:dgm id="{4942CA36-C7F1-4BFB-A132-16921353EAF4}"/>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graphicEl>
                                              <a:dgm id="{4942CA36-C7F1-4BFB-A132-16921353EAF4}"/>
                                            </p:graphicEl>
                                          </p:spTgt>
                                        </p:tgtEl>
                                      </p:cBhvr>
                                      <p:to x="100000" y="60000"/>
                                    </p:animScale>
                                    <p:animScale>
                                      <p:cBhvr>
                                        <p:cTn id="46" dur="166" decel="50000">
                                          <p:stCondLst>
                                            <p:cond delay="676"/>
                                          </p:stCondLst>
                                        </p:cTn>
                                        <p:tgtEl>
                                          <p:spTgt spid="10">
                                            <p:graphicEl>
                                              <a:dgm id="{4942CA36-C7F1-4BFB-A132-16921353EAF4}"/>
                                            </p:graphicEl>
                                          </p:spTgt>
                                        </p:tgtEl>
                                      </p:cBhvr>
                                      <p:to x="100000" y="100000"/>
                                    </p:animScale>
                                    <p:animScale>
                                      <p:cBhvr>
                                        <p:cTn id="47" dur="26">
                                          <p:stCondLst>
                                            <p:cond delay="1312"/>
                                          </p:stCondLst>
                                        </p:cTn>
                                        <p:tgtEl>
                                          <p:spTgt spid="10">
                                            <p:graphicEl>
                                              <a:dgm id="{4942CA36-C7F1-4BFB-A132-16921353EAF4}"/>
                                            </p:graphicEl>
                                          </p:spTgt>
                                        </p:tgtEl>
                                      </p:cBhvr>
                                      <p:to x="100000" y="80000"/>
                                    </p:animScale>
                                    <p:animScale>
                                      <p:cBhvr>
                                        <p:cTn id="48" dur="166" decel="50000">
                                          <p:stCondLst>
                                            <p:cond delay="1338"/>
                                          </p:stCondLst>
                                        </p:cTn>
                                        <p:tgtEl>
                                          <p:spTgt spid="10">
                                            <p:graphicEl>
                                              <a:dgm id="{4942CA36-C7F1-4BFB-A132-16921353EAF4}"/>
                                            </p:graphicEl>
                                          </p:spTgt>
                                        </p:tgtEl>
                                      </p:cBhvr>
                                      <p:to x="100000" y="100000"/>
                                    </p:animScale>
                                    <p:animScale>
                                      <p:cBhvr>
                                        <p:cTn id="49" dur="26">
                                          <p:stCondLst>
                                            <p:cond delay="1642"/>
                                          </p:stCondLst>
                                        </p:cTn>
                                        <p:tgtEl>
                                          <p:spTgt spid="10">
                                            <p:graphicEl>
                                              <a:dgm id="{4942CA36-C7F1-4BFB-A132-16921353EAF4}"/>
                                            </p:graphicEl>
                                          </p:spTgt>
                                        </p:tgtEl>
                                      </p:cBhvr>
                                      <p:to x="100000" y="90000"/>
                                    </p:animScale>
                                    <p:animScale>
                                      <p:cBhvr>
                                        <p:cTn id="50" dur="166" decel="50000">
                                          <p:stCondLst>
                                            <p:cond delay="1668"/>
                                          </p:stCondLst>
                                        </p:cTn>
                                        <p:tgtEl>
                                          <p:spTgt spid="10">
                                            <p:graphicEl>
                                              <a:dgm id="{4942CA36-C7F1-4BFB-A132-16921353EAF4}"/>
                                            </p:graphicEl>
                                          </p:spTgt>
                                        </p:tgtEl>
                                      </p:cBhvr>
                                      <p:to x="100000" y="100000"/>
                                    </p:animScale>
                                    <p:animScale>
                                      <p:cBhvr>
                                        <p:cTn id="51" dur="26">
                                          <p:stCondLst>
                                            <p:cond delay="1808"/>
                                          </p:stCondLst>
                                        </p:cTn>
                                        <p:tgtEl>
                                          <p:spTgt spid="10">
                                            <p:graphicEl>
                                              <a:dgm id="{4942CA36-C7F1-4BFB-A132-16921353EAF4}"/>
                                            </p:graphicEl>
                                          </p:spTgt>
                                        </p:tgtEl>
                                      </p:cBhvr>
                                      <p:to x="100000" y="95000"/>
                                    </p:animScale>
                                    <p:animScale>
                                      <p:cBhvr>
                                        <p:cTn id="52" dur="166" decel="50000">
                                          <p:stCondLst>
                                            <p:cond delay="1834"/>
                                          </p:stCondLst>
                                        </p:cTn>
                                        <p:tgtEl>
                                          <p:spTgt spid="10">
                                            <p:graphicEl>
                                              <a:dgm id="{4942CA36-C7F1-4BFB-A132-16921353EAF4}"/>
                                            </p:graphic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graphicEl>
                                              <a:dgm id="{939E94EF-BED1-4FCB-B714-70A5D845762E}"/>
                                            </p:graphicEl>
                                          </p:spTgt>
                                        </p:tgtEl>
                                        <p:attrNameLst>
                                          <p:attrName>style.visibility</p:attrName>
                                        </p:attrNameLst>
                                      </p:cBhvr>
                                      <p:to>
                                        <p:strVal val="visible"/>
                                      </p:to>
                                    </p:set>
                                    <p:animEffect transition="in" filter="wipe(down)">
                                      <p:cBhvr>
                                        <p:cTn id="55" dur="580">
                                          <p:stCondLst>
                                            <p:cond delay="0"/>
                                          </p:stCondLst>
                                        </p:cTn>
                                        <p:tgtEl>
                                          <p:spTgt spid="10">
                                            <p:graphicEl>
                                              <a:dgm id="{939E94EF-BED1-4FCB-B714-70A5D845762E}"/>
                                            </p:graphicEl>
                                          </p:spTgt>
                                        </p:tgtEl>
                                      </p:cBhvr>
                                    </p:animEffect>
                                    <p:anim calcmode="lin" valueType="num">
                                      <p:cBhvr>
                                        <p:cTn id="56" dur="1822" tmFilter="0,0; 0.14,0.36; 0.43,0.73; 0.71,0.91; 1.0,1.0">
                                          <p:stCondLst>
                                            <p:cond delay="0"/>
                                          </p:stCondLst>
                                        </p:cTn>
                                        <p:tgtEl>
                                          <p:spTgt spid="10">
                                            <p:graphicEl>
                                              <a:dgm id="{939E94EF-BED1-4FCB-B714-70A5D845762E}"/>
                                            </p:graphic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graphicEl>
                                              <a:dgm id="{939E94EF-BED1-4FCB-B714-70A5D845762E}"/>
                                            </p:graphic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graphicEl>
                                              <a:dgm id="{939E94EF-BED1-4FCB-B714-70A5D845762E}"/>
                                            </p:graphic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graphicEl>
                                              <a:dgm id="{939E94EF-BED1-4FCB-B714-70A5D845762E}"/>
                                            </p:graphic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graphicEl>
                                              <a:dgm id="{939E94EF-BED1-4FCB-B714-70A5D845762E}"/>
                                            </p:graphic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graphicEl>
                                              <a:dgm id="{939E94EF-BED1-4FCB-B714-70A5D845762E}"/>
                                            </p:graphicEl>
                                          </p:spTgt>
                                        </p:tgtEl>
                                      </p:cBhvr>
                                      <p:to x="100000" y="60000"/>
                                    </p:animScale>
                                    <p:animScale>
                                      <p:cBhvr>
                                        <p:cTn id="62" dur="166" decel="50000">
                                          <p:stCondLst>
                                            <p:cond delay="676"/>
                                          </p:stCondLst>
                                        </p:cTn>
                                        <p:tgtEl>
                                          <p:spTgt spid="10">
                                            <p:graphicEl>
                                              <a:dgm id="{939E94EF-BED1-4FCB-B714-70A5D845762E}"/>
                                            </p:graphicEl>
                                          </p:spTgt>
                                        </p:tgtEl>
                                      </p:cBhvr>
                                      <p:to x="100000" y="100000"/>
                                    </p:animScale>
                                    <p:animScale>
                                      <p:cBhvr>
                                        <p:cTn id="63" dur="26">
                                          <p:stCondLst>
                                            <p:cond delay="1312"/>
                                          </p:stCondLst>
                                        </p:cTn>
                                        <p:tgtEl>
                                          <p:spTgt spid="10">
                                            <p:graphicEl>
                                              <a:dgm id="{939E94EF-BED1-4FCB-B714-70A5D845762E}"/>
                                            </p:graphicEl>
                                          </p:spTgt>
                                        </p:tgtEl>
                                      </p:cBhvr>
                                      <p:to x="100000" y="80000"/>
                                    </p:animScale>
                                    <p:animScale>
                                      <p:cBhvr>
                                        <p:cTn id="64" dur="166" decel="50000">
                                          <p:stCondLst>
                                            <p:cond delay="1338"/>
                                          </p:stCondLst>
                                        </p:cTn>
                                        <p:tgtEl>
                                          <p:spTgt spid="10">
                                            <p:graphicEl>
                                              <a:dgm id="{939E94EF-BED1-4FCB-B714-70A5D845762E}"/>
                                            </p:graphicEl>
                                          </p:spTgt>
                                        </p:tgtEl>
                                      </p:cBhvr>
                                      <p:to x="100000" y="100000"/>
                                    </p:animScale>
                                    <p:animScale>
                                      <p:cBhvr>
                                        <p:cTn id="65" dur="26">
                                          <p:stCondLst>
                                            <p:cond delay="1642"/>
                                          </p:stCondLst>
                                        </p:cTn>
                                        <p:tgtEl>
                                          <p:spTgt spid="10">
                                            <p:graphicEl>
                                              <a:dgm id="{939E94EF-BED1-4FCB-B714-70A5D845762E}"/>
                                            </p:graphicEl>
                                          </p:spTgt>
                                        </p:tgtEl>
                                      </p:cBhvr>
                                      <p:to x="100000" y="90000"/>
                                    </p:animScale>
                                    <p:animScale>
                                      <p:cBhvr>
                                        <p:cTn id="66" dur="166" decel="50000">
                                          <p:stCondLst>
                                            <p:cond delay="1668"/>
                                          </p:stCondLst>
                                        </p:cTn>
                                        <p:tgtEl>
                                          <p:spTgt spid="10">
                                            <p:graphicEl>
                                              <a:dgm id="{939E94EF-BED1-4FCB-B714-70A5D845762E}"/>
                                            </p:graphicEl>
                                          </p:spTgt>
                                        </p:tgtEl>
                                      </p:cBhvr>
                                      <p:to x="100000" y="100000"/>
                                    </p:animScale>
                                    <p:animScale>
                                      <p:cBhvr>
                                        <p:cTn id="67" dur="26">
                                          <p:stCondLst>
                                            <p:cond delay="1808"/>
                                          </p:stCondLst>
                                        </p:cTn>
                                        <p:tgtEl>
                                          <p:spTgt spid="10">
                                            <p:graphicEl>
                                              <a:dgm id="{939E94EF-BED1-4FCB-B714-70A5D845762E}"/>
                                            </p:graphicEl>
                                          </p:spTgt>
                                        </p:tgtEl>
                                      </p:cBhvr>
                                      <p:to x="100000" y="95000"/>
                                    </p:animScale>
                                    <p:animScale>
                                      <p:cBhvr>
                                        <p:cTn id="68" dur="166" decel="50000">
                                          <p:stCondLst>
                                            <p:cond delay="1834"/>
                                          </p:stCondLst>
                                        </p:cTn>
                                        <p:tgtEl>
                                          <p:spTgt spid="10">
                                            <p:graphicEl>
                                              <a:dgm id="{939E94EF-BED1-4FCB-B714-70A5D845762E}"/>
                                            </p:graphic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graphicEl>
                                              <a:dgm id="{724290A4-69F0-4133-86FF-D78770CBD952}"/>
                                            </p:graphicEl>
                                          </p:spTgt>
                                        </p:tgtEl>
                                        <p:attrNameLst>
                                          <p:attrName>style.visibility</p:attrName>
                                        </p:attrNameLst>
                                      </p:cBhvr>
                                      <p:to>
                                        <p:strVal val="visible"/>
                                      </p:to>
                                    </p:set>
                                    <p:animEffect transition="in" filter="wipe(down)">
                                      <p:cBhvr>
                                        <p:cTn id="71" dur="580">
                                          <p:stCondLst>
                                            <p:cond delay="0"/>
                                          </p:stCondLst>
                                        </p:cTn>
                                        <p:tgtEl>
                                          <p:spTgt spid="10">
                                            <p:graphicEl>
                                              <a:dgm id="{724290A4-69F0-4133-86FF-D78770CBD952}"/>
                                            </p:graphicEl>
                                          </p:spTgt>
                                        </p:tgtEl>
                                      </p:cBhvr>
                                    </p:animEffect>
                                    <p:anim calcmode="lin" valueType="num">
                                      <p:cBhvr>
                                        <p:cTn id="72" dur="1822" tmFilter="0,0; 0.14,0.36; 0.43,0.73; 0.71,0.91; 1.0,1.0">
                                          <p:stCondLst>
                                            <p:cond delay="0"/>
                                          </p:stCondLst>
                                        </p:cTn>
                                        <p:tgtEl>
                                          <p:spTgt spid="10">
                                            <p:graphicEl>
                                              <a:dgm id="{724290A4-69F0-4133-86FF-D78770CBD952}"/>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graphicEl>
                                              <a:dgm id="{724290A4-69F0-4133-86FF-D78770CBD952}"/>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graphicEl>
                                              <a:dgm id="{724290A4-69F0-4133-86FF-D78770CBD952}"/>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graphicEl>
                                              <a:dgm id="{724290A4-69F0-4133-86FF-D78770CBD952}"/>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graphicEl>
                                              <a:dgm id="{724290A4-69F0-4133-86FF-D78770CBD952}"/>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graphicEl>
                                              <a:dgm id="{724290A4-69F0-4133-86FF-D78770CBD952}"/>
                                            </p:graphicEl>
                                          </p:spTgt>
                                        </p:tgtEl>
                                      </p:cBhvr>
                                      <p:to x="100000" y="60000"/>
                                    </p:animScale>
                                    <p:animScale>
                                      <p:cBhvr>
                                        <p:cTn id="78" dur="166" decel="50000">
                                          <p:stCondLst>
                                            <p:cond delay="676"/>
                                          </p:stCondLst>
                                        </p:cTn>
                                        <p:tgtEl>
                                          <p:spTgt spid="10">
                                            <p:graphicEl>
                                              <a:dgm id="{724290A4-69F0-4133-86FF-D78770CBD952}"/>
                                            </p:graphicEl>
                                          </p:spTgt>
                                        </p:tgtEl>
                                      </p:cBhvr>
                                      <p:to x="100000" y="100000"/>
                                    </p:animScale>
                                    <p:animScale>
                                      <p:cBhvr>
                                        <p:cTn id="79" dur="26">
                                          <p:stCondLst>
                                            <p:cond delay="1312"/>
                                          </p:stCondLst>
                                        </p:cTn>
                                        <p:tgtEl>
                                          <p:spTgt spid="10">
                                            <p:graphicEl>
                                              <a:dgm id="{724290A4-69F0-4133-86FF-D78770CBD952}"/>
                                            </p:graphicEl>
                                          </p:spTgt>
                                        </p:tgtEl>
                                      </p:cBhvr>
                                      <p:to x="100000" y="80000"/>
                                    </p:animScale>
                                    <p:animScale>
                                      <p:cBhvr>
                                        <p:cTn id="80" dur="166" decel="50000">
                                          <p:stCondLst>
                                            <p:cond delay="1338"/>
                                          </p:stCondLst>
                                        </p:cTn>
                                        <p:tgtEl>
                                          <p:spTgt spid="10">
                                            <p:graphicEl>
                                              <a:dgm id="{724290A4-69F0-4133-86FF-D78770CBD952}"/>
                                            </p:graphicEl>
                                          </p:spTgt>
                                        </p:tgtEl>
                                      </p:cBhvr>
                                      <p:to x="100000" y="100000"/>
                                    </p:animScale>
                                    <p:animScale>
                                      <p:cBhvr>
                                        <p:cTn id="81" dur="26">
                                          <p:stCondLst>
                                            <p:cond delay="1642"/>
                                          </p:stCondLst>
                                        </p:cTn>
                                        <p:tgtEl>
                                          <p:spTgt spid="10">
                                            <p:graphicEl>
                                              <a:dgm id="{724290A4-69F0-4133-86FF-D78770CBD952}"/>
                                            </p:graphicEl>
                                          </p:spTgt>
                                        </p:tgtEl>
                                      </p:cBhvr>
                                      <p:to x="100000" y="90000"/>
                                    </p:animScale>
                                    <p:animScale>
                                      <p:cBhvr>
                                        <p:cTn id="82" dur="166" decel="50000">
                                          <p:stCondLst>
                                            <p:cond delay="1668"/>
                                          </p:stCondLst>
                                        </p:cTn>
                                        <p:tgtEl>
                                          <p:spTgt spid="10">
                                            <p:graphicEl>
                                              <a:dgm id="{724290A4-69F0-4133-86FF-D78770CBD952}"/>
                                            </p:graphicEl>
                                          </p:spTgt>
                                        </p:tgtEl>
                                      </p:cBhvr>
                                      <p:to x="100000" y="100000"/>
                                    </p:animScale>
                                    <p:animScale>
                                      <p:cBhvr>
                                        <p:cTn id="83" dur="26">
                                          <p:stCondLst>
                                            <p:cond delay="1808"/>
                                          </p:stCondLst>
                                        </p:cTn>
                                        <p:tgtEl>
                                          <p:spTgt spid="10">
                                            <p:graphicEl>
                                              <a:dgm id="{724290A4-69F0-4133-86FF-D78770CBD952}"/>
                                            </p:graphicEl>
                                          </p:spTgt>
                                        </p:tgtEl>
                                      </p:cBhvr>
                                      <p:to x="100000" y="95000"/>
                                    </p:animScale>
                                    <p:animScale>
                                      <p:cBhvr>
                                        <p:cTn id="84" dur="166" decel="50000">
                                          <p:stCondLst>
                                            <p:cond delay="1834"/>
                                          </p:stCondLst>
                                        </p:cTn>
                                        <p:tgtEl>
                                          <p:spTgt spid="10">
                                            <p:graphicEl>
                                              <a:dgm id="{724290A4-69F0-4133-86FF-D78770CBD952}"/>
                                            </p:graphic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graphicEl>
                                              <a:dgm id="{8BE8F5A9-45BD-402D-A8F0-02CCA2575114}"/>
                                            </p:graphicEl>
                                          </p:spTgt>
                                        </p:tgtEl>
                                        <p:attrNameLst>
                                          <p:attrName>style.visibility</p:attrName>
                                        </p:attrNameLst>
                                      </p:cBhvr>
                                      <p:to>
                                        <p:strVal val="visible"/>
                                      </p:to>
                                    </p:set>
                                    <p:animEffect transition="in" filter="wipe(down)">
                                      <p:cBhvr>
                                        <p:cTn id="87" dur="580">
                                          <p:stCondLst>
                                            <p:cond delay="0"/>
                                          </p:stCondLst>
                                        </p:cTn>
                                        <p:tgtEl>
                                          <p:spTgt spid="10">
                                            <p:graphicEl>
                                              <a:dgm id="{8BE8F5A9-45BD-402D-A8F0-02CCA2575114}"/>
                                            </p:graphicEl>
                                          </p:spTgt>
                                        </p:tgtEl>
                                      </p:cBhvr>
                                    </p:animEffect>
                                    <p:anim calcmode="lin" valueType="num">
                                      <p:cBhvr>
                                        <p:cTn id="88" dur="1822" tmFilter="0,0; 0.14,0.36; 0.43,0.73; 0.71,0.91; 1.0,1.0">
                                          <p:stCondLst>
                                            <p:cond delay="0"/>
                                          </p:stCondLst>
                                        </p:cTn>
                                        <p:tgtEl>
                                          <p:spTgt spid="10">
                                            <p:graphicEl>
                                              <a:dgm id="{8BE8F5A9-45BD-402D-A8F0-02CCA2575114}"/>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graphicEl>
                                              <a:dgm id="{8BE8F5A9-45BD-402D-A8F0-02CCA2575114}"/>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graphicEl>
                                              <a:dgm id="{8BE8F5A9-45BD-402D-A8F0-02CCA2575114}"/>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graphicEl>
                                              <a:dgm id="{8BE8F5A9-45BD-402D-A8F0-02CCA2575114}"/>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graphicEl>
                                              <a:dgm id="{8BE8F5A9-45BD-402D-A8F0-02CCA2575114}"/>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graphicEl>
                                              <a:dgm id="{8BE8F5A9-45BD-402D-A8F0-02CCA2575114}"/>
                                            </p:graphicEl>
                                          </p:spTgt>
                                        </p:tgtEl>
                                      </p:cBhvr>
                                      <p:to x="100000" y="60000"/>
                                    </p:animScale>
                                    <p:animScale>
                                      <p:cBhvr>
                                        <p:cTn id="94" dur="166" decel="50000">
                                          <p:stCondLst>
                                            <p:cond delay="676"/>
                                          </p:stCondLst>
                                        </p:cTn>
                                        <p:tgtEl>
                                          <p:spTgt spid="10">
                                            <p:graphicEl>
                                              <a:dgm id="{8BE8F5A9-45BD-402D-A8F0-02CCA2575114}"/>
                                            </p:graphicEl>
                                          </p:spTgt>
                                        </p:tgtEl>
                                      </p:cBhvr>
                                      <p:to x="100000" y="100000"/>
                                    </p:animScale>
                                    <p:animScale>
                                      <p:cBhvr>
                                        <p:cTn id="95" dur="26">
                                          <p:stCondLst>
                                            <p:cond delay="1312"/>
                                          </p:stCondLst>
                                        </p:cTn>
                                        <p:tgtEl>
                                          <p:spTgt spid="10">
                                            <p:graphicEl>
                                              <a:dgm id="{8BE8F5A9-45BD-402D-A8F0-02CCA2575114}"/>
                                            </p:graphicEl>
                                          </p:spTgt>
                                        </p:tgtEl>
                                      </p:cBhvr>
                                      <p:to x="100000" y="80000"/>
                                    </p:animScale>
                                    <p:animScale>
                                      <p:cBhvr>
                                        <p:cTn id="96" dur="166" decel="50000">
                                          <p:stCondLst>
                                            <p:cond delay="1338"/>
                                          </p:stCondLst>
                                        </p:cTn>
                                        <p:tgtEl>
                                          <p:spTgt spid="10">
                                            <p:graphicEl>
                                              <a:dgm id="{8BE8F5A9-45BD-402D-A8F0-02CCA2575114}"/>
                                            </p:graphicEl>
                                          </p:spTgt>
                                        </p:tgtEl>
                                      </p:cBhvr>
                                      <p:to x="100000" y="100000"/>
                                    </p:animScale>
                                    <p:animScale>
                                      <p:cBhvr>
                                        <p:cTn id="97" dur="26">
                                          <p:stCondLst>
                                            <p:cond delay="1642"/>
                                          </p:stCondLst>
                                        </p:cTn>
                                        <p:tgtEl>
                                          <p:spTgt spid="10">
                                            <p:graphicEl>
                                              <a:dgm id="{8BE8F5A9-45BD-402D-A8F0-02CCA2575114}"/>
                                            </p:graphicEl>
                                          </p:spTgt>
                                        </p:tgtEl>
                                      </p:cBhvr>
                                      <p:to x="100000" y="90000"/>
                                    </p:animScale>
                                    <p:animScale>
                                      <p:cBhvr>
                                        <p:cTn id="98" dur="166" decel="50000">
                                          <p:stCondLst>
                                            <p:cond delay="1668"/>
                                          </p:stCondLst>
                                        </p:cTn>
                                        <p:tgtEl>
                                          <p:spTgt spid="10">
                                            <p:graphicEl>
                                              <a:dgm id="{8BE8F5A9-45BD-402D-A8F0-02CCA2575114}"/>
                                            </p:graphicEl>
                                          </p:spTgt>
                                        </p:tgtEl>
                                      </p:cBhvr>
                                      <p:to x="100000" y="100000"/>
                                    </p:animScale>
                                    <p:animScale>
                                      <p:cBhvr>
                                        <p:cTn id="99" dur="26">
                                          <p:stCondLst>
                                            <p:cond delay="1808"/>
                                          </p:stCondLst>
                                        </p:cTn>
                                        <p:tgtEl>
                                          <p:spTgt spid="10">
                                            <p:graphicEl>
                                              <a:dgm id="{8BE8F5A9-45BD-402D-A8F0-02CCA2575114}"/>
                                            </p:graphicEl>
                                          </p:spTgt>
                                        </p:tgtEl>
                                      </p:cBhvr>
                                      <p:to x="100000" y="95000"/>
                                    </p:animScale>
                                    <p:animScale>
                                      <p:cBhvr>
                                        <p:cTn id="100" dur="166" decel="50000">
                                          <p:stCondLst>
                                            <p:cond delay="1834"/>
                                          </p:stCondLst>
                                        </p:cTn>
                                        <p:tgtEl>
                                          <p:spTgt spid="10">
                                            <p:graphicEl>
                                              <a:dgm id="{8BE8F5A9-45BD-402D-A8F0-02CCA2575114}"/>
                                            </p:graphic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0">
                                            <p:graphicEl>
                                              <a:dgm id="{2BC43A1A-F2B2-468F-8649-3A755E303ECF}"/>
                                            </p:graphicEl>
                                          </p:spTgt>
                                        </p:tgtEl>
                                        <p:attrNameLst>
                                          <p:attrName>style.visibility</p:attrName>
                                        </p:attrNameLst>
                                      </p:cBhvr>
                                      <p:to>
                                        <p:strVal val="visible"/>
                                      </p:to>
                                    </p:set>
                                    <p:animEffect transition="in" filter="wipe(down)">
                                      <p:cBhvr>
                                        <p:cTn id="103" dur="580">
                                          <p:stCondLst>
                                            <p:cond delay="0"/>
                                          </p:stCondLst>
                                        </p:cTn>
                                        <p:tgtEl>
                                          <p:spTgt spid="10">
                                            <p:graphicEl>
                                              <a:dgm id="{2BC43A1A-F2B2-468F-8649-3A755E303ECF}"/>
                                            </p:graphicEl>
                                          </p:spTgt>
                                        </p:tgtEl>
                                      </p:cBhvr>
                                    </p:animEffect>
                                    <p:anim calcmode="lin" valueType="num">
                                      <p:cBhvr>
                                        <p:cTn id="104" dur="1822" tmFilter="0,0; 0.14,0.36; 0.43,0.73; 0.71,0.91; 1.0,1.0">
                                          <p:stCondLst>
                                            <p:cond delay="0"/>
                                          </p:stCondLst>
                                        </p:cTn>
                                        <p:tgtEl>
                                          <p:spTgt spid="10">
                                            <p:graphicEl>
                                              <a:dgm id="{2BC43A1A-F2B2-468F-8649-3A755E303ECF}"/>
                                            </p:graphic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graphicEl>
                                              <a:dgm id="{2BC43A1A-F2B2-468F-8649-3A755E303ECF}"/>
                                            </p:graphic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graphicEl>
                                              <a:dgm id="{2BC43A1A-F2B2-468F-8649-3A755E303ECF}"/>
                                            </p:graphic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graphicEl>
                                              <a:dgm id="{2BC43A1A-F2B2-468F-8649-3A755E303ECF}"/>
                                            </p:graphic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graphicEl>
                                              <a:dgm id="{2BC43A1A-F2B2-468F-8649-3A755E303ECF}"/>
                                            </p:graphic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graphicEl>
                                              <a:dgm id="{2BC43A1A-F2B2-468F-8649-3A755E303ECF}"/>
                                            </p:graphicEl>
                                          </p:spTgt>
                                        </p:tgtEl>
                                      </p:cBhvr>
                                      <p:to x="100000" y="60000"/>
                                    </p:animScale>
                                    <p:animScale>
                                      <p:cBhvr>
                                        <p:cTn id="110" dur="166" decel="50000">
                                          <p:stCondLst>
                                            <p:cond delay="676"/>
                                          </p:stCondLst>
                                        </p:cTn>
                                        <p:tgtEl>
                                          <p:spTgt spid="10">
                                            <p:graphicEl>
                                              <a:dgm id="{2BC43A1A-F2B2-468F-8649-3A755E303ECF}"/>
                                            </p:graphicEl>
                                          </p:spTgt>
                                        </p:tgtEl>
                                      </p:cBhvr>
                                      <p:to x="100000" y="100000"/>
                                    </p:animScale>
                                    <p:animScale>
                                      <p:cBhvr>
                                        <p:cTn id="111" dur="26">
                                          <p:stCondLst>
                                            <p:cond delay="1312"/>
                                          </p:stCondLst>
                                        </p:cTn>
                                        <p:tgtEl>
                                          <p:spTgt spid="10">
                                            <p:graphicEl>
                                              <a:dgm id="{2BC43A1A-F2B2-468F-8649-3A755E303ECF}"/>
                                            </p:graphicEl>
                                          </p:spTgt>
                                        </p:tgtEl>
                                      </p:cBhvr>
                                      <p:to x="100000" y="80000"/>
                                    </p:animScale>
                                    <p:animScale>
                                      <p:cBhvr>
                                        <p:cTn id="112" dur="166" decel="50000">
                                          <p:stCondLst>
                                            <p:cond delay="1338"/>
                                          </p:stCondLst>
                                        </p:cTn>
                                        <p:tgtEl>
                                          <p:spTgt spid="10">
                                            <p:graphicEl>
                                              <a:dgm id="{2BC43A1A-F2B2-468F-8649-3A755E303ECF}"/>
                                            </p:graphicEl>
                                          </p:spTgt>
                                        </p:tgtEl>
                                      </p:cBhvr>
                                      <p:to x="100000" y="100000"/>
                                    </p:animScale>
                                    <p:animScale>
                                      <p:cBhvr>
                                        <p:cTn id="113" dur="26">
                                          <p:stCondLst>
                                            <p:cond delay="1642"/>
                                          </p:stCondLst>
                                        </p:cTn>
                                        <p:tgtEl>
                                          <p:spTgt spid="10">
                                            <p:graphicEl>
                                              <a:dgm id="{2BC43A1A-F2B2-468F-8649-3A755E303ECF}"/>
                                            </p:graphicEl>
                                          </p:spTgt>
                                        </p:tgtEl>
                                      </p:cBhvr>
                                      <p:to x="100000" y="90000"/>
                                    </p:animScale>
                                    <p:animScale>
                                      <p:cBhvr>
                                        <p:cTn id="114" dur="166" decel="50000">
                                          <p:stCondLst>
                                            <p:cond delay="1668"/>
                                          </p:stCondLst>
                                        </p:cTn>
                                        <p:tgtEl>
                                          <p:spTgt spid="10">
                                            <p:graphicEl>
                                              <a:dgm id="{2BC43A1A-F2B2-468F-8649-3A755E303ECF}"/>
                                            </p:graphicEl>
                                          </p:spTgt>
                                        </p:tgtEl>
                                      </p:cBhvr>
                                      <p:to x="100000" y="100000"/>
                                    </p:animScale>
                                    <p:animScale>
                                      <p:cBhvr>
                                        <p:cTn id="115" dur="26">
                                          <p:stCondLst>
                                            <p:cond delay="1808"/>
                                          </p:stCondLst>
                                        </p:cTn>
                                        <p:tgtEl>
                                          <p:spTgt spid="10">
                                            <p:graphicEl>
                                              <a:dgm id="{2BC43A1A-F2B2-468F-8649-3A755E303ECF}"/>
                                            </p:graphicEl>
                                          </p:spTgt>
                                        </p:tgtEl>
                                      </p:cBhvr>
                                      <p:to x="100000" y="95000"/>
                                    </p:animScale>
                                    <p:animScale>
                                      <p:cBhvr>
                                        <p:cTn id="116" dur="166" decel="50000">
                                          <p:stCondLst>
                                            <p:cond delay="1834"/>
                                          </p:stCondLst>
                                        </p:cTn>
                                        <p:tgtEl>
                                          <p:spTgt spid="10">
                                            <p:graphicEl>
                                              <a:dgm id="{2BC43A1A-F2B2-468F-8649-3A755E303ECF}"/>
                                            </p:graphic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0">
                                            <p:graphicEl>
                                              <a:dgm id="{4ACF00CD-5543-4750-9164-6EE8B800E184}"/>
                                            </p:graphicEl>
                                          </p:spTgt>
                                        </p:tgtEl>
                                        <p:attrNameLst>
                                          <p:attrName>style.visibility</p:attrName>
                                        </p:attrNameLst>
                                      </p:cBhvr>
                                      <p:to>
                                        <p:strVal val="visible"/>
                                      </p:to>
                                    </p:set>
                                    <p:animEffect transition="in" filter="wipe(down)">
                                      <p:cBhvr>
                                        <p:cTn id="119" dur="580">
                                          <p:stCondLst>
                                            <p:cond delay="0"/>
                                          </p:stCondLst>
                                        </p:cTn>
                                        <p:tgtEl>
                                          <p:spTgt spid="10">
                                            <p:graphicEl>
                                              <a:dgm id="{4ACF00CD-5543-4750-9164-6EE8B800E184}"/>
                                            </p:graphicEl>
                                          </p:spTgt>
                                        </p:tgtEl>
                                      </p:cBhvr>
                                    </p:animEffect>
                                    <p:anim calcmode="lin" valueType="num">
                                      <p:cBhvr>
                                        <p:cTn id="120" dur="1822" tmFilter="0,0; 0.14,0.36; 0.43,0.73; 0.71,0.91; 1.0,1.0">
                                          <p:stCondLst>
                                            <p:cond delay="0"/>
                                          </p:stCondLst>
                                        </p:cTn>
                                        <p:tgtEl>
                                          <p:spTgt spid="10">
                                            <p:graphicEl>
                                              <a:dgm id="{4ACF00CD-5543-4750-9164-6EE8B800E184}"/>
                                            </p:graphic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
                                            <p:graphicEl>
                                              <a:dgm id="{4ACF00CD-5543-4750-9164-6EE8B800E184}"/>
                                            </p:graphic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
                                            <p:graphicEl>
                                              <a:dgm id="{4ACF00CD-5543-4750-9164-6EE8B800E184}"/>
                                            </p:graphic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
                                            <p:graphicEl>
                                              <a:dgm id="{4ACF00CD-5543-4750-9164-6EE8B800E184}"/>
                                            </p:graphic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
                                            <p:graphicEl>
                                              <a:dgm id="{4ACF00CD-5543-4750-9164-6EE8B800E184}"/>
                                            </p:graphic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
                                            <p:graphicEl>
                                              <a:dgm id="{4ACF00CD-5543-4750-9164-6EE8B800E184}"/>
                                            </p:graphicEl>
                                          </p:spTgt>
                                        </p:tgtEl>
                                      </p:cBhvr>
                                      <p:to x="100000" y="60000"/>
                                    </p:animScale>
                                    <p:animScale>
                                      <p:cBhvr>
                                        <p:cTn id="126" dur="166" decel="50000">
                                          <p:stCondLst>
                                            <p:cond delay="676"/>
                                          </p:stCondLst>
                                        </p:cTn>
                                        <p:tgtEl>
                                          <p:spTgt spid="10">
                                            <p:graphicEl>
                                              <a:dgm id="{4ACF00CD-5543-4750-9164-6EE8B800E184}"/>
                                            </p:graphicEl>
                                          </p:spTgt>
                                        </p:tgtEl>
                                      </p:cBhvr>
                                      <p:to x="100000" y="100000"/>
                                    </p:animScale>
                                    <p:animScale>
                                      <p:cBhvr>
                                        <p:cTn id="127" dur="26">
                                          <p:stCondLst>
                                            <p:cond delay="1312"/>
                                          </p:stCondLst>
                                        </p:cTn>
                                        <p:tgtEl>
                                          <p:spTgt spid="10">
                                            <p:graphicEl>
                                              <a:dgm id="{4ACF00CD-5543-4750-9164-6EE8B800E184}"/>
                                            </p:graphicEl>
                                          </p:spTgt>
                                        </p:tgtEl>
                                      </p:cBhvr>
                                      <p:to x="100000" y="80000"/>
                                    </p:animScale>
                                    <p:animScale>
                                      <p:cBhvr>
                                        <p:cTn id="128" dur="166" decel="50000">
                                          <p:stCondLst>
                                            <p:cond delay="1338"/>
                                          </p:stCondLst>
                                        </p:cTn>
                                        <p:tgtEl>
                                          <p:spTgt spid="10">
                                            <p:graphicEl>
                                              <a:dgm id="{4ACF00CD-5543-4750-9164-6EE8B800E184}"/>
                                            </p:graphicEl>
                                          </p:spTgt>
                                        </p:tgtEl>
                                      </p:cBhvr>
                                      <p:to x="100000" y="100000"/>
                                    </p:animScale>
                                    <p:animScale>
                                      <p:cBhvr>
                                        <p:cTn id="129" dur="26">
                                          <p:stCondLst>
                                            <p:cond delay="1642"/>
                                          </p:stCondLst>
                                        </p:cTn>
                                        <p:tgtEl>
                                          <p:spTgt spid="10">
                                            <p:graphicEl>
                                              <a:dgm id="{4ACF00CD-5543-4750-9164-6EE8B800E184}"/>
                                            </p:graphicEl>
                                          </p:spTgt>
                                        </p:tgtEl>
                                      </p:cBhvr>
                                      <p:to x="100000" y="90000"/>
                                    </p:animScale>
                                    <p:animScale>
                                      <p:cBhvr>
                                        <p:cTn id="130" dur="166" decel="50000">
                                          <p:stCondLst>
                                            <p:cond delay="1668"/>
                                          </p:stCondLst>
                                        </p:cTn>
                                        <p:tgtEl>
                                          <p:spTgt spid="10">
                                            <p:graphicEl>
                                              <a:dgm id="{4ACF00CD-5543-4750-9164-6EE8B800E184}"/>
                                            </p:graphicEl>
                                          </p:spTgt>
                                        </p:tgtEl>
                                      </p:cBhvr>
                                      <p:to x="100000" y="100000"/>
                                    </p:animScale>
                                    <p:animScale>
                                      <p:cBhvr>
                                        <p:cTn id="131" dur="26">
                                          <p:stCondLst>
                                            <p:cond delay="1808"/>
                                          </p:stCondLst>
                                        </p:cTn>
                                        <p:tgtEl>
                                          <p:spTgt spid="10">
                                            <p:graphicEl>
                                              <a:dgm id="{4ACF00CD-5543-4750-9164-6EE8B800E184}"/>
                                            </p:graphicEl>
                                          </p:spTgt>
                                        </p:tgtEl>
                                      </p:cBhvr>
                                      <p:to x="100000" y="95000"/>
                                    </p:animScale>
                                    <p:animScale>
                                      <p:cBhvr>
                                        <p:cTn id="132" dur="166" decel="50000">
                                          <p:stCondLst>
                                            <p:cond delay="1834"/>
                                          </p:stCondLst>
                                        </p:cTn>
                                        <p:tgtEl>
                                          <p:spTgt spid="10">
                                            <p:graphicEl>
                                              <a:dgm id="{4ACF00CD-5543-4750-9164-6EE8B800E184}"/>
                                            </p:graphic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0">
                                            <p:graphicEl>
                                              <a:dgm id="{6D7D736A-9F9B-4F93-9081-F8F8F6C79052}"/>
                                            </p:graphicEl>
                                          </p:spTgt>
                                        </p:tgtEl>
                                        <p:attrNameLst>
                                          <p:attrName>style.visibility</p:attrName>
                                        </p:attrNameLst>
                                      </p:cBhvr>
                                      <p:to>
                                        <p:strVal val="visible"/>
                                      </p:to>
                                    </p:set>
                                    <p:animEffect transition="in" filter="wipe(down)">
                                      <p:cBhvr>
                                        <p:cTn id="135" dur="580">
                                          <p:stCondLst>
                                            <p:cond delay="0"/>
                                          </p:stCondLst>
                                        </p:cTn>
                                        <p:tgtEl>
                                          <p:spTgt spid="10">
                                            <p:graphicEl>
                                              <a:dgm id="{6D7D736A-9F9B-4F93-9081-F8F8F6C79052}"/>
                                            </p:graphicEl>
                                          </p:spTgt>
                                        </p:tgtEl>
                                      </p:cBhvr>
                                    </p:animEffect>
                                    <p:anim calcmode="lin" valueType="num">
                                      <p:cBhvr>
                                        <p:cTn id="136" dur="1822" tmFilter="0,0; 0.14,0.36; 0.43,0.73; 0.71,0.91; 1.0,1.0">
                                          <p:stCondLst>
                                            <p:cond delay="0"/>
                                          </p:stCondLst>
                                        </p:cTn>
                                        <p:tgtEl>
                                          <p:spTgt spid="10">
                                            <p:graphicEl>
                                              <a:dgm id="{6D7D736A-9F9B-4F93-9081-F8F8F6C79052}"/>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graphicEl>
                                              <a:dgm id="{6D7D736A-9F9B-4F93-9081-F8F8F6C79052}"/>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graphicEl>
                                              <a:dgm id="{6D7D736A-9F9B-4F93-9081-F8F8F6C79052}"/>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graphicEl>
                                              <a:dgm id="{6D7D736A-9F9B-4F93-9081-F8F8F6C79052}"/>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graphicEl>
                                              <a:dgm id="{6D7D736A-9F9B-4F93-9081-F8F8F6C79052}"/>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graphicEl>
                                              <a:dgm id="{6D7D736A-9F9B-4F93-9081-F8F8F6C79052}"/>
                                            </p:graphicEl>
                                          </p:spTgt>
                                        </p:tgtEl>
                                      </p:cBhvr>
                                      <p:to x="100000" y="60000"/>
                                    </p:animScale>
                                    <p:animScale>
                                      <p:cBhvr>
                                        <p:cTn id="142" dur="166" decel="50000">
                                          <p:stCondLst>
                                            <p:cond delay="676"/>
                                          </p:stCondLst>
                                        </p:cTn>
                                        <p:tgtEl>
                                          <p:spTgt spid="10">
                                            <p:graphicEl>
                                              <a:dgm id="{6D7D736A-9F9B-4F93-9081-F8F8F6C79052}"/>
                                            </p:graphicEl>
                                          </p:spTgt>
                                        </p:tgtEl>
                                      </p:cBhvr>
                                      <p:to x="100000" y="100000"/>
                                    </p:animScale>
                                    <p:animScale>
                                      <p:cBhvr>
                                        <p:cTn id="143" dur="26">
                                          <p:stCondLst>
                                            <p:cond delay="1312"/>
                                          </p:stCondLst>
                                        </p:cTn>
                                        <p:tgtEl>
                                          <p:spTgt spid="10">
                                            <p:graphicEl>
                                              <a:dgm id="{6D7D736A-9F9B-4F93-9081-F8F8F6C79052}"/>
                                            </p:graphicEl>
                                          </p:spTgt>
                                        </p:tgtEl>
                                      </p:cBhvr>
                                      <p:to x="100000" y="80000"/>
                                    </p:animScale>
                                    <p:animScale>
                                      <p:cBhvr>
                                        <p:cTn id="144" dur="166" decel="50000">
                                          <p:stCondLst>
                                            <p:cond delay="1338"/>
                                          </p:stCondLst>
                                        </p:cTn>
                                        <p:tgtEl>
                                          <p:spTgt spid="10">
                                            <p:graphicEl>
                                              <a:dgm id="{6D7D736A-9F9B-4F93-9081-F8F8F6C79052}"/>
                                            </p:graphicEl>
                                          </p:spTgt>
                                        </p:tgtEl>
                                      </p:cBhvr>
                                      <p:to x="100000" y="100000"/>
                                    </p:animScale>
                                    <p:animScale>
                                      <p:cBhvr>
                                        <p:cTn id="145" dur="26">
                                          <p:stCondLst>
                                            <p:cond delay="1642"/>
                                          </p:stCondLst>
                                        </p:cTn>
                                        <p:tgtEl>
                                          <p:spTgt spid="10">
                                            <p:graphicEl>
                                              <a:dgm id="{6D7D736A-9F9B-4F93-9081-F8F8F6C79052}"/>
                                            </p:graphicEl>
                                          </p:spTgt>
                                        </p:tgtEl>
                                      </p:cBhvr>
                                      <p:to x="100000" y="90000"/>
                                    </p:animScale>
                                    <p:animScale>
                                      <p:cBhvr>
                                        <p:cTn id="146" dur="166" decel="50000">
                                          <p:stCondLst>
                                            <p:cond delay="1668"/>
                                          </p:stCondLst>
                                        </p:cTn>
                                        <p:tgtEl>
                                          <p:spTgt spid="10">
                                            <p:graphicEl>
                                              <a:dgm id="{6D7D736A-9F9B-4F93-9081-F8F8F6C79052}"/>
                                            </p:graphicEl>
                                          </p:spTgt>
                                        </p:tgtEl>
                                      </p:cBhvr>
                                      <p:to x="100000" y="100000"/>
                                    </p:animScale>
                                    <p:animScale>
                                      <p:cBhvr>
                                        <p:cTn id="147" dur="26">
                                          <p:stCondLst>
                                            <p:cond delay="1808"/>
                                          </p:stCondLst>
                                        </p:cTn>
                                        <p:tgtEl>
                                          <p:spTgt spid="10">
                                            <p:graphicEl>
                                              <a:dgm id="{6D7D736A-9F9B-4F93-9081-F8F8F6C79052}"/>
                                            </p:graphicEl>
                                          </p:spTgt>
                                        </p:tgtEl>
                                      </p:cBhvr>
                                      <p:to x="100000" y="95000"/>
                                    </p:animScale>
                                    <p:animScale>
                                      <p:cBhvr>
                                        <p:cTn id="148" dur="166" decel="50000">
                                          <p:stCondLst>
                                            <p:cond delay="1834"/>
                                          </p:stCondLst>
                                        </p:cTn>
                                        <p:tgtEl>
                                          <p:spTgt spid="10">
                                            <p:graphicEl>
                                              <a:dgm id="{6D7D736A-9F9B-4F93-9081-F8F8F6C79052}"/>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0">
                                            <p:graphicEl>
                                              <a:dgm id="{1EC7536F-32FA-4C76-93C5-285EDA2720A3}"/>
                                            </p:graphicEl>
                                          </p:spTgt>
                                        </p:tgtEl>
                                        <p:attrNameLst>
                                          <p:attrName>style.visibility</p:attrName>
                                        </p:attrNameLst>
                                      </p:cBhvr>
                                      <p:to>
                                        <p:strVal val="visible"/>
                                      </p:to>
                                    </p:set>
                                    <p:animEffect transition="in" filter="wipe(down)">
                                      <p:cBhvr>
                                        <p:cTn id="151" dur="580">
                                          <p:stCondLst>
                                            <p:cond delay="0"/>
                                          </p:stCondLst>
                                        </p:cTn>
                                        <p:tgtEl>
                                          <p:spTgt spid="10">
                                            <p:graphicEl>
                                              <a:dgm id="{1EC7536F-32FA-4C76-93C5-285EDA2720A3}"/>
                                            </p:graphicEl>
                                          </p:spTgt>
                                        </p:tgtEl>
                                      </p:cBhvr>
                                    </p:animEffect>
                                    <p:anim calcmode="lin" valueType="num">
                                      <p:cBhvr>
                                        <p:cTn id="152" dur="1822" tmFilter="0,0; 0.14,0.36; 0.43,0.73; 0.71,0.91; 1.0,1.0">
                                          <p:stCondLst>
                                            <p:cond delay="0"/>
                                          </p:stCondLst>
                                        </p:cTn>
                                        <p:tgtEl>
                                          <p:spTgt spid="10">
                                            <p:graphicEl>
                                              <a:dgm id="{1EC7536F-32FA-4C76-93C5-285EDA2720A3}"/>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0">
                                            <p:graphicEl>
                                              <a:dgm id="{1EC7536F-32FA-4C76-93C5-285EDA2720A3}"/>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0">
                                            <p:graphicEl>
                                              <a:dgm id="{1EC7536F-32FA-4C76-93C5-285EDA2720A3}"/>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0">
                                            <p:graphicEl>
                                              <a:dgm id="{1EC7536F-32FA-4C76-93C5-285EDA2720A3}"/>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0">
                                            <p:graphicEl>
                                              <a:dgm id="{1EC7536F-32FA-4C76-93C5-285EDA2720A3}"/>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10">
                                            <p:graphicEl>
                                              <a:dgm id="{1EC7536F-32FA-4C76-93C5-285EDA2720A3}"/>
                                            </p:graphicEl>
                                          </p:spTgt>
                                        </p:tgtEl>
                                      </p:cBhvr>
                                      <p:to x="100000" y="60000"/>
                                    </p:animScale>
                                    <p:animScale>
                                      <p:cBhvr>
                                        <p:cTn id="158" dur="166" decel="50000">
                                          <p:stCondLst>
                                            <p:cond delay="676"/>
                                          </p:stCondLst>
                                        </p:cTn>
                                        <p:tgtEl>
                                          <p:spTgt spid="10">
                                            <p:graphicEl>
                                              <a:dgm id="{1EC7536F-32FA-4C76-93C5-285EDA2720A3}"/>
                                            </p:graphicEl>
                                          </p:spTgt>
                                        </p:tgtEl>
                                      </p:cBhvr>
                                      <p:to x="100000" y="100000"/>
                                    </p:animScale>
                                    <p:animScale>
                                      <p:cBhvr>
                                        <p:cTn id="159" dur="26">
                                          <p:stCondLst>
                                            <p:cond delay="1312"/>
                                          </p:stCondLst>
                                        </p:cTn>
                                        <p:tgtEl>
                                          <p:spTgt spid="10">
                                            <p:graphicEl>
                                              <a:dgm id="{1EC7536F-32FA-4C76-93C5-285EDA2720A3}"/>
                                            </p:graphicEl>
                                          </p:spTgt>
                                        </p:tgtEl>
                                      </p:cBhvr>
                                      <p:to x="100000" y="80000"/>
                                    </p:animScale>
                                    <p:animScale>
                                      <p:cBhvr>
                                        <p:cTn id="160" dur="166" decel="50000">
                                          <p:stCondLst>
                                            <p:cond delay="1338"/>
                                          </p:stCondLst>
                                        </p:cTn>
                                        <p:tgtEl>
                                          <p:spTgt spid="10">
                                            <p:graphicEl>
                                              <a:dgm id="{1EC7536F-32FA-4C76-93C5-285EDA2720A3}"/>
                                            </p:graphicEl>
                                          </p:spTgt>
                                        </p:tgtEl>
                                      </p:cBhvr>
                                      <p:to x="100000" y="100000"/>
                                    </p:animScale>
                                    <p:animScale>
                                      <p:cBhvr>
                                        <p:cTn id="161" dur="26">
                                          <p:stCondLst>
                                            <p:cond delay="1642"/>
                                          </p:stCondLst>
                                        </p:cTn>
                                        <p:tgtEl>
                                          <p:spTgt spid="10">
                                            <p:graphicEl>
                                              <a:dgm id="{1EC7536F-32FA-4C76-93C5-285EDA2720A3}"/>
                                            </p:graphicEl>
                                          </p:spTgt>
                                        </p:tgtEl>
                                      </p:cBhvr>
                                      <p:to x="100000" y="90000"/>
                                    </p:animScale>
                                    <p:animScale>
                                      <p:cBhvr>
                                        <p:cTn id="162" dur="166" decel="50000">
                                          <p:stCondLst>
                                            <p:cond delay="1668"/>
                                          </p:stCondLst>
                                        </p:cTn>
                                        <p:tgtEl>
                                          <p:spTgt spid="10">
                                            <p:graphicEl>
                                              <a:dgm id="{1EC7536F-32FA-4C76-93C5-285EDA2720A3}"/>
                                            </p:graphicEl>
                                          </p:spTgt>
                                        </p:tgtEl>
                                      </p:cBhvr>
                                      <p:to x="100000" y="100000"/>
                                    </p:animScale>
                                    <p:animScale>
                                      <p:cBhvr>
                                        <p:cTn id="163" dur="26">
                                          <p:stCondLst>
                                            <p:cond delay="1808"/>
                                          </p:stCondLst>
                                        </p:cTn>
                                        <p:tgtEl>
                                          <p:spTgt spid="10">
                                            <p:graphicEl>
                                              <a:dgm id="{1EC7536F-32FA-4C76-93C5-285EDA2720A3}"/>
                                            </p:graphicEl>
                                          </p:spTgt>
                                        </p:tgtEl>
                                      </p:cBhvr>
                                      <p:to x="100000" y="95000"/>
                                    </p:animScale>
                                    <p:animScale>
                                      <p:cBhvr>
                                        <p:cTn id="164" dur="166" decel="50000">
                                          <p:stCondLst>
                                            <p:cond delay="1834"/>
                                          </p:stCondLst>
                                        </p:cTn>
                                        <p:tgtEl>
                                          <p:spTgt spid="10">
                                            <p:graphicEl>
                                              <a:dgm id="{1EC7536F-32FA-4C76-93C5-285EDA2720A3}"/>
                                            </p:graphic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0">
                                            <p:graphicEl>
                                              <a:dgm id="{AA110CE7-11AA-49B8-BB99-E732D6D8E461}"/>
                                            </p:graphicEl>
                                          </p:spTgt>
                                        </p:tgtEl>
                                        <p:attrNameLst>
                                          <p:attrName>style.visibility</p:attrName>
                                        </p:attrNameLst>
                                      </p:cBhvr>
                                      <p:to>
                                        <p:strVal val="visible"/>
                                      </p:to>
                                    </p:set>
                                    <p:animEffect transition="in" filter="wipe(down)">
                                      <p:cBhvr>
                                        <p:cTn id="167" dur="580">
                                          <p:stCondLst>
                                            <p:cond delay="0"/>
                                          </p:stCondLst>
                                        </p:cTn>
                                        <p:tgtEl>
                                          <p:spTgt spid="10">
                                            <p:graphicEl>
                                              <a:dgm id="{AA110CE7-11AA-49B8-BB99-E732D6D8E461}"/>
                                            </p:graphicEl>
                                          </p:spTgt>
                                        </p:tgtEl>
                                      </p:cBhvr>
                                    </p:animEffect>
                                    <p:anim calcmode="lin" valueType="num">
                                      <p:cBhvr>
                                        <p:cTn id="168" dur="1822" tmFilter="0,0; 0.14,0.36; 0.43,0.73; 0.71,0.91; 1.0,1.0">
                                          <p:stCondLst>
                                            <p:cond delay="0"/>
                                          </p:stCondLst>
                                        </p:cTn>
                                        <p:tgtEl>
                                          <p:spTgt spid="10">
                                            <p:graphicEl>
                                              <a:dgm id="{AA110CE7-11AA-49B8-BB99-E732D6D8E461}"/>
                                            </p:graphic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0">
                                            <p:graphicEl>
                                              <a:dgm id="{AA110CE7-11AA-49B8-BB99-E732D6D8E461}"/>
                                            </p:graphic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0">
                                            <p:graphicEl>
                                              <a:dgm id="{AA110CE7-11AA-49B8-BB99-E732D6D8E461}"/>
                                            </p:graphic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0">
                                            <p:graphicEl>
                                              <a:dgm id="{AA110CE7-11AA-49B8-BB99-E732D6D8E461}"/>
                                            </p:graphic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0">
                                            <p:graphicEl>
                                              <a:dgm id="{AA110CE7-11AA-49B8-BB99-E732D6D8E461}"/>
                                            </p:graphic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10">
                                            <p:graphicEl>
                                              <a:dgm id="{AA110CE7-11AA-49B8-BB99-E732D6D8E461}"/>
                                            </p:graphicEl>
                                          </p:spTgt>
                                        </p:tgtEl>
                                      </p:cBhvr>
                                      <p:to x="100000" y="60000"/>
                                    </p:animScale>
                                    <p:animScale>
                                      <p:cBhvr>
                                        <p:cTn id="174" dur="166" decel="50000">
                                          <p:stCondLst>
                                            <p:cond delay="676"/>
                                          </p:stCondLst>
                                        </p:cTn>
                                        <p:tgtEl>
                                          <p:spTgt spid="10">
                                            <p:graphicEl>
                                              <a:dgm id="{AA110CE7-11AA-49B8-BB99-E732D6D8E461}"/>
                                            </p:graphicEl>
                                          </p:spTgt>
                                        </p:tgtEl>
                                      </p:cBhvr>
                                      <p:to x="100000" y="100000"/>
                                    </p:animScale>
                                    <p:animScale>
                                      <p:cBhvr>
                                        <p:cTn id="175" dur="26">
                                          <p:stCondLst>
                                            <p:cond delay="1312"/>
                                          </p:stCondLst>
                                        </p:cTn>
                                        <p:tgtEl>
                                          <p:spTgt spid="10">
                                            <p:graphicEl>
                                              <a:dgm id="{AA110CE7-11AA-49B8-BB99-E732D6D8E461}"/>
                                            </p:graphicEl>
                                          </p:spTgt>
                                        </p:tgtEl>
                                      </p:cBhvr>
                                      <p:to x="100000" y="80000"/>
                                    </p:animScale>
                                    <p:animScale>
                                      <p:cBhvr>
                                        <p:cTn id="176" dur="166" decel="50000">
                                          <p:stCondLst>
                                            <p:cond delay="1338"/>
                                          </p:stCondLst>
                                        </p:cTn>
                                        <p:tgtEl>
                                          <p:spTgt spid="10">
                                            <p:graphicEl>
                                              <a:dgm id="{AA110CE7-11AA-49B8-BB99-E732D6D8E461}"/>
                                            </p:graphicEl>
                                          </p:spTgt>
                                        </p:tgtEl>
                                      </p:cBhvr>
                                      <p:to x="100000" y="100000"/>
                                    </p:animScale>
                                    <p:animScale>
                                      <p:cBhvr>
                                        <p:cTn id="177" dur="26">
                                          <p:stCondLst>
                                            <p:cond delay="1642"/>
                                          </p:stCondLst>
                                        </p:cTn>
                                        <p:tgtEl>
                                          <p:spTgt spid="10">
                                            <p:graphicEl>
                                              <a:dgm id="{AA110CE7-11AA-49B8-BB99-E732D6D8E461}"/>
                                            </p:graphicEl>
                                          </p:spTgt>
                                        </p:tgtEl>
                                      </p:cBhvr>
                                      <p:to x="100000" y="90000"/>
                                    </p:animScale>
                                    <p:animScale>
                                      <p:cBhvr>
                                        <p:cTn id="178" dur="166" decel="50000">
                                          <p:stCondLst>
                                            <p:cond delay="1668"/>
                                          </p:stCondLst>
                                        </p:cTn>
                                        <p:tgtEl>
                                          <p:spTgt spid="10">
                                            <p:graphicEl>
                                              <a:dgm id="{AA110CE7-11AA-49B8-BB99-E732D6D8E461}"/>
                                            </p:graphicEl>
                                          </p:spTgt>
                                        </p:tgtEl>
                                      </p:cBhvr>
                                      <p:to x="100000" y="100000"/>
                                    </p:animScale>
                                    <p:animScale>
                                      <p:cBhvr>
                                        <p:cTn id="179" dur="26">
                                          <p:stCondLst>
                                            <p:cond delay="1808"/>
                                          </p:stCondLst>
                                        </p:cTn>
                                        <p:tgtEl>
                                          <p:spTgt spid="10">
                                            <p:graphicEl>
                                              <a:dgm id="{AA110CE7-11AA-49B8-BB99-E732D6D8E461}"/>
                                            </p:graphicEl>
                                          </p:spTgt>
                                        </p:tgtEl>
                                      </p:cBhvr>
                                      <p:to x="100000" y="95000"/>
                                    </p:animScale>
                                    <p:animScale>
                                      <p:cBhvr>
                                        <p:cTn id="180" dur="166" decel="50000">
                                          <p:stCondLst>
                                            <p:cond delay="1834"/>
                                          </p:stCondLst>
                                        </p:cTn>
                                        <p:tgtEl>
                                          <p:spTgt spid="10">
                                            <p:graphicEl>
                                              <a:dgm id="{AA110CE7-11AA-49B8-BB99-E732D6D8E461}"/>
                                            </p:graphic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graphicEl>
                                              <a:dgm id="{74CB8E28-32EF-4221-A593-3D2AAADCACFD}"/>
                                            </p:graphicEl>
                                          </p:spTgt>
                                        </p:tgtEl>
                                        <p:attrNameLst>
                                          <p:attrName>style.visibility</p:attrName>
                                        </p:attrNameLst>
                                      </p:cBhvr>
                                      <p:to>
                                        <p:strVal val="visible"/>
                                      </p:to>
                                    </p:set>
                                    <p:animEffect transition="in" filter="wipe(down)">
                                      <p:cBhvr>
                                        <p:cTn id="183" dur="580">
                                          <p:stCondLst>
                                            <p:cond delay="0"/>
                                          </p:stCondLst>
                                        </p:cTn>
                                        <p:tgtEl>
                                          <p:spTgt spid="10">
                                            <p:graphicEl>
                                              <a:dgm id="{74CB8E28-32EF-4221-A593-3D2AAADCACFD}"/>
                                            </p:graphicEl>
                                          </p:spTgt>
                                        </p:tgtEl>
                                      </p:cBhvr>
                                    </p:animEffect>
                                    <p:anim calcmode="lin" valueType="num">
                                      <p:cBhvr>
                                        <p:cTn id="184" dur="1822" tmFilter="0,0; 0.14,0.36; 0.43,0.73; 0.71,0.91; 1.0,1.0">
                                          <p:stCondLst>
                                            <p:cond delay="0"/>
                                          </p:stCondLst>
                                        </p:cTn>
                                        <p:tgtEl>
                                          <p:spTgt spid="10">
                                            <p:graphicEl>
                                              <a:dgm id="{74CB8E28-32EF-4221-A593-3D2AAADCACFD}"/>
                                            </p:graphic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0">
                                            <p:graphicEl>
                                              <a:dgm id="{74CB8E28-32EF-4221-A593-3D2AAADCACFD}"/>
                                            </p:graphic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0">
                                            <p:graphicEl>
                                              <a:dgm id="{74CB8E28-32EF-4221-A593-3D2AAADCACFD}"/>
                                            </p:graphic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0">
                                            <p:graphicEl>
                                              <a:dgm id="{74CB8E28-32EF-4221-A593-3D2AAADCACFD}"/>
                                            </p:graphic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0">
                                            <p:graphicEl>
                                              <a:dgm id="{74CB8E28-32EF-4221-A593-3D2AAADCACFD}"/>
                                            </p:graphic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10">
                                            <p:graphicEl>
                                              <a:dgm id="{74CB8E28-32EF-4221-A593-3D2AAADCACFD}"/>
                                            </p:graphicEl>
                                          </p:spTgt>
                                        </p:tgtEl>
                                      </p:cBhvr>
                                      <p:to x="100000" y="60000"/>
                                    </p:animScale>
                                    <p:animScale>
                                      <p:cBhvr>
                                        <p:cTn id="190" dur="166" decel="50000">
                                          <p:stCondLst>
                                            <p:cond delay="676"/>
                                          </p:stCondLst>
                                        </p:cTn>
                                        <p:tgtEl>
                                          <p:spTgt spid="10">
                                            <p:graphicEl>
                                              <a:dgm id="{74CB8E28-32EF-4221-A593-3D2AAADCACFD}"/>
                                            </p:graphicEl>
                                          </p:spTgt>
                                        </p:tgtEl>
                                      </p:cBhvr>
                                      <p:to x="100000" y="100000"/>
                                    </p:animScale>
                                    <p:animScale>
                                      <p:cBhvr>
                                        <p:cTn id="191" dur="26">
                                          <p:stCondLst>
                                            <p:cond delay="1312"/>
                                          </p:stCondLst>
                                        </p:cTn>
                                        <p:tgtEl>
                                          <p:spTgt spid="10">
                                            <p:graphicEl>
                                              <a:dgm id="{74CB8E28-32EF-4221-A593-3D2AAADCACFD}"/>
                                            </p:graphicEl>
                                          </p:spTgt>
                                        </p:tgtEl>
                                      </p:cBhvr>
                                      <p:to x="100000" y="80000"/>
                                    </p:animScale>
                                    <p:animScale>
                                      <p:cBhvr>
                                        <p:cTn id="192" dur="166" decel="50000">
                                          <p:stCondLst>
                                            <p:cond delay="1338"/>
                                          </p:stCondLst>
                                        </p:cTn>
                                        <p:tgtEl>
                                          <p:spTgt spid="10">
                                            <p:graphicEl>
                                              <a:dgm id="{74CB8E28-32EF-4221-A593-3D2AAADCACFD}"/>
                                            </p:graphicEl>
                                          </p:spTgt>
                                        </p:tgtEl>
                                      </p:cBhvr>
                                      <p:to x="100000" y="100000"/>
                                    </p:animScale>
                                    <p:animScale>
                                      <p:cBhvr>
                                        <p:cTn id="193" dur="26">
                                          <p:stCondLst>
                                            <p:cond delay="1642"/>
                                          </p:stCondLst>
                                        </p:cTn>
                                        <p:tgtEl>
                                          <p:spTgt spid="10">
                                            <p:graphicEl>
                                              <a:dgm id="{74CB8E28-32EF-4221-A593-3D2AAADCACFD}"/>
                                            </p:graphicEl>
                                          </p:spTgt>
                                        </p:tgtEl>
                                      </p:cBhvr>
                                      <p:to x="100000" y="90000"/>
                                    </p:animScale>
                                    <p:animScale>
                                      <p:cBhvr>
                                        <p:cTn id="194" dur="166" decel="50000">
                                          <p:stCondLst>
                                            <p:cond delay="1668"/>
                                          </p:stCondLst>
                                        </p:cTn>
                                        <p:tgtEl>
                                          <p:spTgt spid="10">
                                            <p:graphicEl>
                                              <a:dgm id="{74CB8E28-32EF-4221-A593-3D2AAADCACFD}"/>
                                            </p:graphicEl>
                                          </p:spTgt>
                                        </p:tgtEl>
                                      </p:cBhvr>
                                      <p:to x="100000" y="100000"/>
                                    </p:animScale>
                                    <p:animScale>
                                      <p:cBhvr>
                                        <p:cTn id="195" dur="26">
                                          <p:stCondLst>
                                            <p:cond delay="1808"/>
                                          </p:stCondLst>
                                        </p:cTn>
                                        <p:tgtEl>
                                          <p:spTgt spid="10">
                                            <p:graphicEl>
                                              <a:dgm id="{74CB8E28-32EF-4221-A593-3D2AAADCACFD}"/>
                                            </p:graphicEl>
                                          </p:spTgt>
                                        </p:tgtEl>
                                      </p:cBhvr>
                                      <p:to x="100000" y="95000"/>
                                    </p:animScale>
                                    <p:animScale>
                                      <p:cBhvr>
                                        <p:cTn id="196" dur="166" decel="50000">
                                          <p:stCondLst>
                                            <p:cond delay="1834"/>
                                          </p:stCondLst>
                                        </p:cTn>
                                        <p:tgtEl>
                                          <p:spTgt spid="10">
                                            <p:graphicEl>
                                              <a:dgm id="{74CB8E28-32EF-4221-A593-3D2AAADCACFD}"/>
                                            </p:graphicEl>
                                          </p:spTgt>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0">
                                            <p:graphicEl>
                                              <a:dgm id="{5FFE7E68-BAB8-4249-B9D5-D7BA00239FC8}"/>
                                            </p:graphicEl>
                                          </p:spTgt>
                                        </p:tgtEl>
                                        <p:attrNameLst>
                                          <p:attrName>style.visibility</p:attrName>
                                        </p:attrNameLst>
                                      </p:cBhvr>
                                      <p:to>
                                        <p:strVal val="visible"/>
                                      </p:to>
                                    </p:set>
                                    <p:animEffect transition="in" filter="wipe(down)">
                                      <p:cBhvr>
                                        <p:cTn id="201" dur="580">
                                          <p:stCondLst>
                                            <p:cond delay="0"/>
                                          </p:stCondLst>
                                        </p:cTn>
                                        <p:tgtEl>
                                          <p:spTgt spid="10">
                                            <p:graphicEl>
                                              <a:dgm id="{5FFE7E68-BAB8-4249-B9D5-D7BA00239FC8}"/>
                                            </p:graphicEl>
                                          </p:spTgt>
                                        </p:tgtEl>
                                      </p:cBhvr>
                                    </p:animEffect>
                                    <p:anim calcmode="lin" valueType="num">
                                      <p:cBhvr>
                                        <p:cTn id="202" dur="1822" tmFilter="0,0; 0.14,0.36; 0.43,0.73; 0.71,0.91; 1.0,1.0">
                                          <p:stCondLst>
                                            <p:cond delay="0"/>
                                          </p:stCondLst>
                                        </p:cTn>
                                        <p:tgtEl>
                                          <p:spTgt spid="10">
                                            <p:graphicEl>
                                              <a:dgm id="{5FFE7E68-BAB8-4249-B9D5-D7BA00239FC8}"/>
                                            </p:graphicEl>
                                          </p:spTgt>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0">
                                            <p:graphicEl>
                                              <a:dgm id="{5FFE7E68-BAB8-4249-B9D5-D7BA00239FC8}"/>
                                            </p:graphicEl>
                                          </p:spTgt>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0">
                                            <p:graphicEl>
                                              <a:dgm id="{5FFE7E68-BAB8-4249-B9D5-D7BA00239FC8}"/>
                                            </p:graphicEl>
                                          </p:spTgt>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0">
                                            <p:graphicEl>
                                              <a:dgm id="{5FFE7E68-BAB8-4249-B9D5-D7BA00239FC8}"/>
                                            </p:graphicEl>
                                          </p:spTgt>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0">
                                            <p:graphicEl>
                                              <a:dgm id="{5FFE7E68-BAB8-4249-B9D5-D7BA00239FC8}"/>
                                            </p:graphicEl>
                                          </p:spTgt>
                                        </p:tgtEl>
                                        <p:attrNameLst>
                                          <p:attrName>ppt_y</p:attrName>
                                        </p:attrNameLst>
                                      </p:cBhvr>
                                      <p:tavLst>
                                        <p:tav tm="0" fmla="#ppt_y-sin(pi*$)/81">
                                          <p:val>
                                            <p:fltVal val="0"/>
                                          </p:val>
                                        </p:tav>
                                        <p:tav tm="100000">
                                          <p:val>
                                            <p:fltVal val="1"/>
                                          </p:val>
                                        </p:tav>
                                      </p:tavLst>
                                    </p:anim>
                                    <p:animScale>
                                      <p:cBhvr>
                                        <p:cTn id="207" dur="26">
                                          <p:stCondLst>
                                            <p:cond delay="650"/>
                                          </p:stCondLst>
                                        </p:cTn>
                                        <p:tgtEl>
                                          <p:spTgt spid="10">
                                            <p:graphicEl>
                                              <a:dgm id="{5FFE7E68-BAB8-4249-B9D5-D7BA00239FC8}"/>
                                            </p:graphicEl>
                                          </p:spTgt>
                                        </p:tgtEl>
                                      </p:cBhvr>
                                      <p:to x="100000" y="60000"/>
                                    </p:animScale>
                                    <p:animScale>
                                      <p:cBhvr>
                                        <p:cTn id="208" dur="166" decel="50000">
                                          <p:stCondLst>
                                            <p:cond delay="676"/>
                                          </p:stCondLst>
                                        </p:cTn>
                                        <p:tgtEl>
                                          <p:spTgt spid="10">
                                            <p:graphicEl>
                                              <a:dgm id="{5FFE7E68-BAB8-4249-B9D5-D7BA00239FC8}"/>
                                            </p:graphicEl>
                                          </p:spTgt>
                                        </p:tgtEl>
                                      </p:cBhvr>
                                      <p:to x="100000" y="100000"/>
                                    </p:animScale>
                                    <p:animScale>
                                      <p:cBhvr>
                                        <p:cTn id="209" dur="26">
                                          <p:stCondLst>
                                            <p:cond delay="1312"/>
                                          </p:stCondLst>
                                        </p:cTn>
                                        <p:tgtEl>
                                          <p:spTgt spid="10">
                                            <p:graphicEl>
                                              <a:dgm id="{5FFE7E68-BAB8-4249-B9D5-D7BA00239FC8}"/>
                                            </p:graphicEl>
                                          </p:spTgt>
                                        </p:tgtEl>
                                      </p:cBhvr>
                                      <p:to x="100000" y="80000"/>
                                    </p:animScale>
                                    <p:animScale>
                                      <p:cBhvr>
                                        <p:cTn id="210" dur="166" decel="50000">
                                          <p:stCondLst>
                                            <p:cond delay="1338"/>
                                          </p:stCondLst>
                                        </p:cTn>
                                        <p:tgtEl>
                                          <p:spTgt spid="10">
                                            <p:graphicEl>
                                              <a:dgm id="{5FFE7E68-BAB8-4249-B9D5-D7BA00239FC8}"/>
                                            </p:graphicEl>
                                          </p:spTgt>
                                        </p:tgtEl>
                                      </p:cBhvr>
                                      <p:to x="100000" y="100000"/>
                                    </p:animScale>
                                    <p:animScale>
                                      <p:cBhvr>
                                        <p:cTn id="211" dur="26">
                                          <p:stCondLst>
                                            <p:cond delay="1642"/>
                                          </p:stCondLst>
                                        </p:cTn>
                                        <p:tgtEl>
                                          <p:spTgt spid="10">
                                            <p:graphicEl>
                                              <a:dgm id="{5FFE7E68-BAB8-4249-B9D5-D7BA00239FC8}"/>
                                            </p:graphicEl>
                                          </p:spTgt>
                                        </p:tgtEl>
                                      </p:cBhvr>
                                      <p:to x="100000" y="90000"/>
                                    </p:animScale>
                                    <p:animScale>
                                      <p:cBhvr>
                                        <p:cTn id="212" dur="166" decel="50000">
                                          <p:stCondLst>
                                            <p:cond delay="1668"/>
                                          </p:stCondLst>
                                        </p:cTn>
                                        <p:tgtEl>
                                          <p:spTgt spid="10">
                                            <p:graphicEl>
                                              <a:dgm id="{5FFE7E68-BAB8-4249-B9D5-D7BA00239FC8}"/>
                                            </p:graphicEl>
                                          </p:spTgt>
                                        </p:tgtEl>
                                      </p:cBhvr>
                                      <p:to x="100000" y="100000"/>
                                    </p:animScale>
                                    <p:animScale>
                                      <p:cBhvr>
                                        <p:cTn id="213" dur="26">
                                          <p:stCondLst>
                                            <p:cond delay="1808"/>
                                          </p:stCondLst>
                                        </p:cTn>
                                        <p:tgtEl>
                                          <p:spTgt spid="10">
                                            <p:graphicEl>
                                              <a:dgm id="{5FFE7E68-BAB8-4249-B9D5-D7BA00239FC8}"/>
                                            </p:graphicEl>
                                          </p:spTgt>
                                        </p:tgtEl>
                                      </p:cBhvr>
                                      <p:to x="100000" y="95000"/>
                                    </p:animScale>
                                    <p:animScale>
                                      <p:cBhvr>
                                        <p:cTn id="214" dur="166" decel="50000">
                                          <p:stCondLst>
                                            <p:cond delay="1834"/>
                                          </p:stCondLst>
                                        </p:cTn>
                                        <p:tgtEl>
                                          <p:spTgt spid="10">
                                            <p:graphicEl>
                                              <a:dgm id="{5FFE7E68-BAB8-4249-B9D5-D7BA00239FC8}"/>
                                            </p:graphicEl>
                                          </p:spTgt>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0">
                                            <p:graphicEl>
                                              <a:dgm id="{C9D4578E-88C2-44F7-A484-FAD13A6756CE}"/>
                                            </p:graphicEl>
                                          </p:spTgt>
                                        </p:tgtEl>
                                        <p:attrNameLst>
                                          <p:attrName>style.visibility</p:attrName>
                                        </p:attrNameLst>
                                      </p:cBhvr>
                                      <p:to>
                                        <p:strVal val="visible"/>
                                      </p:to>
                                    </p:set>
                                    <p:animEffect transition="in" filter="wipe(down)">
                                      <p:cBhvr>
                                        <p:cTn id="219" dur="580">
                                          <p:stCondLst>
                                            <p:cond delay="0"/>
                                          </p:stCondLst>
                                        </p:cTn>
                                        <p:tgtEl>
                                          <p:spTgt spid="10">
                                            <p:graphicEl>
                                              <a:dgm id="{C9D4578E-88C2-44F7-A484-FAD13A6756CE}"/>
                                            </p:graphicEl>
                                          </p:spTgt>
                                        </p:tgtEl>
                                      </p:cBhvr>
                                    </p:animEffect>
                                    <p:anim calcmode="lin" valueType="num">
                                      <p:cBhvr>
                                        <p:cTn id="220" dur="1822" tmFilter="0,0; 0.14,0.36; 0.43,0.73; 0.71,0.91; 1.0,1.0">
                                          <p:stCondLst>
                                            <p:cond delay="0"/>
                                          </p:stCondLst>
                                        </p:cTn>
                                        <p:tgtEl>
                                          <p:spTgt spid="10">
                                            <p:graphicEl>
                                              <a:dgm id="{C9D4578E-88C2-44F7-A484-FAD13A6756CE}"/>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0">
                                            <p:graphicEl>
                                              <a:dgm id="{C9D4578E-88C2-44F7-A484-FAD13A6756CE}"/>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0">
                                            <p:graphicEl>
                                              <a:dgm id="{C9D4578E-88C2-44F7-A484-FAD13A6756CE}"/>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0">
                                            <p:graphicEl>
                                              <a:dgm id="{C9D4578E-88C2-44F7-A484-FAD13A6756CE}"/>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0">
                                            <p:graphicEl>
                                              <a:dgm id="{C9D4578E-88C2-44F7-A484-FAD13A6756CE}"/>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10">
                                            <p:graphicEl>
                                              <a:dgm id="{C9D4578E-88C2-44F7-A484-FAD13A6756CE}"/>
                                            </p:graphicEl>
                                          </p:spTgt>
                                        </p:tgtEl>
                                      </p:cBhvr>
                                      <p:to x="100000" y="60000"/>
                                    </p:animScale>
                                    <p:animScale>
                                      <p:cBhvr>
                                        <p:cTn id="226" dur="166" decel="50000">
                                          <p:stCondLst>
                                            <p:cond delay="676"/>
                                          </p:stCondLst>
                                        </p:cTn>
                                        <p:tgtEl>
                                          <p:spTgt spid="10">
                                            <p:graphicEl>
                                              <a:dgm id="{C9D4578E-88C2-44F7-A484-FAD13A6756CE}"/>
                                            </p:graphicEl>
                                          </p:spTgt>
                                        </p:tgtEl>
                                      </p:cBhvr>
                                      <p:to x="100000" y="100000"/>
                                    </p:animScale>
                                    <p:animScale>
                                      <p:cBhvr>
                                        <p:cTn id="227" dur="26">
                                          <p:stCondLst>
                                            <p:cond delay="1312"/>
                                          </p:stCondLst>
                                        </p:cTn>
                                        <p:tgtEl>
                                          <p:spTgt spid="10">
                                            <p:graphicEl>
                                              <a:dgm id="{C9D4578E-88C2-44F7-A484-FAD13A6756CE}"/>
                                            </p:graphicEl>
                                          </p:spTgt>
                                        </p:tgtEl>
                                      </p:cBhvr>
                                      <p:to x="100000" y="80000"/>
                                    </p:animScale>
                                    <p:animScale>
                                      <p:cBhvr>
                                        <p:cTn id="228" dur="166" decel="50000">
                                          <p:stCondLst>
                                            <p:cond delay="1338"/>
                                          </p:stCondLst>
                                        </p:cTn>
                                        <p:tgtEl>
                                          <p:spTgt spid="10">
                                            <p:graphicEl>
                                              <a:dgm id="{C9D4578E-88C2-44F7-A484-FAD13A6756CE}"/>
                                            </p:graphicEl>
                                          </p:spTgt>
                                        </p:tgtEl>
                                      </p:cBhvr>
                                      <p:to x="100000" y="100000"/>
                                    </p:animScale>
                                    <p:animScale>
                                      <p:cBhvr>
                                        <p:cTn id="229" dur="26">
                                          <p:stCondLst>
                                            <p:cond delay="1642"/>
                                          </p:stCondLst>
                                        </p:cTn>
                                        <p:tgtEl>
                                          <p:spTgt spid="10">
                                            <p:graphicEl>
                                              <a:dgm id="{C9D4578E-88C2-44F7-A484-FAD13A6756CE}"/>
                                            </p:graphicEl>
                                          </p:spTgt>
                                        </p:tgtEl>
                                      </p:cBhvr>
                                      <p:to x="100000" y="90000"/>
                                    </p:animScale>
                                    <p:animScale>
                                      <p:cBhvr>
                                        <p:cTn id="230" dur="166" decel="50000">
                                          <p:stCondLst>
                                            <p:cond delay="1668"/>
                                          </p:stCondLst>
                                        </p:cTn>
                                        <p:tgtEl>
                                          <p:spTgt spid="10">
                                            <p:graphicEl>
                                              <a:dgm id="{C9D4578E-88C2-44F7-A484-FAD13A6756CE}"/>
                                            </p:graphicEl>
                                          </p:spTgt>
                                        </p:tgtEl>
                                      </p:cBhvr>
                                      <p:to x="100000" y="100000"/>
                                    </p:animScale>
                                    <p:animScale>
                                      <p:cBhvr>
                                        <p:cTn id="231" dur="26">
                                          <p:stCondLst>
                                            <p:cond delay="1808"/>
                                          </p:stCondLst>
                                        </p:cTn>
                                        <p:tgtEl>
                                          <p:spTgt spid="10">
                                            <p:graphicEl>
                                              <a:dgm id="{C9D4578E-88C2-44F7-A484-FAD13A6756CE}"/>
                                            </p:graphicEl>
                                          </p:spTgt>
                                        </p:tgtEl>
                                      </p:cBhvr>
                                      <p:to x="100000" y="95000"/>
                                    </p:animScale>
                                    <p:animScale>
                                      <p:cBhvr>
                                        <p:cTn id="232" dur="166" decel="50000">
                                          <p:stCondLst>
                                            <p:cond delay="1834"/>
                                          </p:stCondLst>
                                        </p:cTn>
                                        <p:tgtEl>
                                          <p:spTgt spid="10">
                                            <p:graphicEl>
                                              <a:dgm id="{C9D4578E-88C2-44F7-A484-FAD13A6756CE}"/>
                                            </p:graphicEl>
                                          </p:spTgt>
                                        </p:tgtEl>
                                      </p:cBhvr>
                                      <p:to x="100000" y="100000"/>
                                    </p:animScale>
                                  </p:childTnLst>
                                </p:cTn>
                              </p:par>
                              <p:par>
                                <p:cTn id="233" presetID="26" presetClass="entr" presetSubtype="0" fill="hold" grpId="0" nodeType="withEffect">
                                  <p:stCondLst>
                                    <p:cond delay="0"/>
                                  </p:stCondLst>
                                  <p:childTnLst>
                                    <p:set>
                                      <p:cBhvr>
                                        <p:cTn id="234" dur="1" fill="hold">
                                          <p:stCondLst>
                                            <p:cond delay="0"/>
                                          </p:stCondLst>
                                        </p:cTn>
                                        <p:tgtEl>
                                          <p:spTgt spid="10">
                                            <p:graphicEl>
                                              <a:dgm id="{1FE3F649-84FC-40F3-86F7-D919258E5F40}"/>
                                            </p:graphicEl>
                                          </p:spTgt>
                                        </p:tgtEl>
                                        <p:attrNameLst>
                                          <p:attrName>style.visibility</p:attrName>
                                        </p:attrNameLst>
                                      </p:cBhvr>
                                      <p:to>
                                        <p:strVal val="visible"/>
                                      </p:to>
                                    </p:set>
                                    <p:animEffect transition="in" filter="wipe(down)">
                                      <p:cBhvr>
                                        <p:cTn id="235" dur="580">
                                          <p:stCondLst>
                                            <p:cond delay="0"/>
                                          </p:stCondLst>
                                        </p:cTn>
                                        <p:tgtEl>
                                          <p:spTgt spid="10">
                                            <p:graphicEl>
                                              <a:dgm id="{1FE3F649-84FC-40F3-86F7-D919258E5F40}"/>
                                            </p:graphicEl>
                                          </p:spTgt>
                                        </p:tgtEl>
                                      </p:cBhvr>
                                    </p:animEffect>
                                    <p:anim calcmode="lin" valueType="num">
                                      <p:cBhvr>
                                        <p:cTn id="236" dur="1822" tmFilter="0,0; 0.14,0.36; 0.43,0.73; 0.71,0.91; 1.0,1.0">
                                          <p:stCondLst>
                                            <p:cond delay="0"/>
                                          </p:stCondLst>
                                        </p:cTn>
                                        <p:tgtEl>
                                          <p:spTgt spid="10">
                                            <p:graphicEl>
                                              <a:dgm id="{1FE3F649-84FC-40F3-86F7-D919258E5F40}"/>
                                            </p:graphicEl>
                                          </p:spTgt>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10">
                                            <p:graphicEl>
                                              <a:dgm id="{1FE3F649-84FC-40F3-86F7-D919258E5F40}"/>
                                            </p:graphicEl>
                                          </p:spTgt>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10">
                                            <p:graphicEl>
                                              <a:dgm id="{1FE3F649-84FC-40F3-86F7-D919258E5F40}"/>
                                            </p:graphicEl>
                                          </p:spTgt>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10">
                                            <p:graphicEl>
                                              <a:dgm id="{1FE3F649-84FC-40F3-86F7-D919258E5F40}"/>
                                            </p:graphicEl>
                                          </p:spTgt>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10">
                                            <p:graphicEl>
                                              <a:dgm id="{1FE3F649-84FC-40F3-86F7-D919258E5F40}"/>
                                            </p:graphicEl>
                                          </p:spTgt>
                                        </p:tgtEl>
                                        <p:attrNameLst>
                                          <p:attrName>ppt_y</p:attrName>
                                        </p:attrNameLst>
                                      </p:cBhvr>
                                      <p:tavLst>
                                        <p:tav tm="0" fmla="#ppt_y-sin(pi*$)/81">
                                          <p:val>
                                            <p:fltVal val="0"/>
                                          </p:val>
                                        </p:tav>
                                        <p:tav tm="100000">
                                          <p:val>
                                            <p:fltVal val="1"/>
                                          </p:val>
                                        </p:tav>
                                      </p:tavLst>
                                    </p:anim>
                                    <p:animScale>
                                      <p:cBhvr>
                                        <p:cTn id="241" dur="26">
                                          <p:stCondLst>
                                            <p:cond delay="650"/>
                                          </p:stCondLst>
                                        </p:cTn>
                                        <p:tgtEl>
                                          <p:spTgt spid="10">
                                            <p:graphicEl>
                                              <a:dgm id="{1FE3F649-84FC-40F3-86F7-D919258E5F40}"/>
                                            </p:graphicEl>
                                          </p:spTgt>
                                        </p:tgtEl>
                                      </p:cBhvr>
                                      <p:to x="100000" y="60000"/>
                                    </p:animScale>
                                    <p:animScale>
                                      <p:cBhvr>
                                        <p:cTn id="242" dur="166" decel="50000">
                                          <p:stCondLst>
                                            <p:cond delay="676"/>
                                          </p:stCondLst>
                                        </p:cTn>
                                        <p:tgtEl>
                                          <p:spTgt spid="10">
                                            <p:graphicEl>
                                              <a:dgm id="{1FE3F649-84FC-40F3-86F7-D919258E5F40}"/>
                                            </p:graphicEl>
                                          </p:spTgt>
                                        </p:tgtEl>
                                      </p:cBhvr>
                                      <p:to x="100000" y="100000"/>
                                    </p:animScale>
                                    <p:animScale>
                                      <p:cBhvr>
                                        <p:cTn id="243" dur="26">
                                          <p:stCondLst>
                                            <p:cond delay="1312"/>
                                          </p:stCondLst>
                                        </p:cTn>
                                        <p:tgtEl>
                                          <p:spTgt spid="10">
                                            <p:graphicEl>
                                              <a:dgm id="{1FE3F649-84FC-40F3-86F7-D919258E5F40}"/>
                                            </p:graphicEl>
                                          </p:spTgt>
                                        </p:tgtEl>
                                      </p:cBhvr>
                                      <p:to x="100000" y="80000"/>
                                    </p:animScale>
                                    <p:animScale>
                                      <p:cBhvr>
                                        <p:cTn id="244" dur="166" decel="50000">
                                          <p:stCondLst>
                                            <p:cond delay="1338"/>
                                          </p:stCondLst>
                                        </p:cTn>
                                        <p:tgtEl>
                                          <p:spTgt spid="10">
                                            <p:graphicEl>
                                              <a:dgm id="{1FE3F649-84FC-40F3-86F7-D919258E5F40}"/>
                                            </p:graphicEl>
                                          </p:spTgt>
                                        </p:tgtEl>
                                      </p:cBhvr>
                                      <p:to x="100000" y="100000"/>
                                    </p:animScale>
                                    <p:animScale>
                                      <p:cBhvr>
                                        <p:cTn id="245" dur="26">
                                          <p:stCondLst>
                                            <p:cond delay="1642"/>
                                          </p:stCondLst>
                                        </p:cTn>
                                        <p:tgtEl>
                                          <p:spTgt spid="10">
                                            <p:graphicEl>
                                              <a:dgm id="{1FE3F649-84FC-40F3-86F7-D919258E5F40}"/>
                                            </p:graphicEl>
                                          </p:spTgt>
                                        </p:tgtEl>
                                      </p:cBhvr>
                                      <p:to x="100000" y="90000"/>
                                    </p:animScale>
                                    <p:animScale>
                                      <p:cBhvr>
                                        <p:cTn id="246" dur="166" decel="50000">
                                          <p:stCondLst>
                                            <p:cond delay="1668"/>
                                          </p:stCondLst>
                                        </p:cTn>
                                        <p:tgtEl>
                                          <p:spTgt spid="10">
                                            <p:graphicEl>
                                              <a:dgm id="{1FE3F649-84FC-40F3-86F7-D919258E5F40}"/>
                                            </p:graphicEl>
                                          </p:spTgt>
                                        </p:tgtEl>
                                      </p:cBhvr>
                                      <p:to x="100000" y="100000"/>
                                    </p:animScale>
                                    <p:animScale>
                                      <p:cBhvr>
                                        <p:cTn id="247" dur="26">
                                          <p:stCondLst>
                                            <p:cond delay="1808"/>
                                          </p:stCondLst>
                                        </p:cTn>
                                        <p:tgtEl>
                                          <p:spTgt spid="10">
                                            <p:graphicEl>
                                              <a:dgm id="{1FE3F649-84FC-40F3-86F7-D919258E5F40}"/>
                                            </p:graphicEl>
                                          </p:spTgt>
                                        </p:tgtEl>
                                      </p:cBhvr>
                                      <p:to x="100000" y="95000"/>
                                    </p:animScale>
                                    <p:animScale>
                                      <p:cBhvr>
                                        <p:cTn id="248" dur="166" decel="50000">
                                          <p:stCondLst>
                                            <p:cond delay="1834"/>
                                          </p:stCondLst>
                                        </p:cTn>
                                        <p:tgtEl>
                                          <p:spTgt spid="10">
                                            <p:graphicEl>
                                              <a:dgm id="{1FE3F649-84FC-40F3-86F7-D919258E5F40}"/>
                                            </p:graphicEl>
                                          </p:spTgt>
                                        </p:tgtEl>
                                      </p:cBhvr>
                                      <p:to x="100000" y="100000"/>
                                    </p:animScale>
                                  </p:childTnLst>
                                </p:cTn>
                              </p:par>
                            </p:childTnLst>
                          </p:cTn>
                        </p:par>
                      </p:childTnLst>
                    </p:cTn>
                  </p:par>
                  <p:par>
                    <p:cTn id="249" fill="hold">
                      <p:stCondLst>
                        <p:cond delay="indefinite"/>
                      </p:stCondLst>
                      <p:childTnLst>
                        <p:par>
                          <p:cTn id="250" fill="hold">
                            <p:stCondLst>
                              <p:cond delay="0"/>
                            </p:stCondLst>
                            <p:childTnLst>
                              <p:par>
                                <p:cTn id="251" presetID="26" presetClass="entr" presetSubtype="0" fill="hold" grpId="0" nodeType="clickEffect">
                                  <p:stCondLst>
                                    <p:cond delay="0"/>
                                  </p:stCondLst>
                                  <p:childTnLst>
                                    <p:set>
                                      <p:cBhvr>
                                        <p:cTn id="252" dur="1" fill="hold">
                                          <p:stCondLst>
                                            <p:cond delay="0"/>
                                          </p:stCondLst>
                                        </p:cTn>
                                        <p:tgtEl>
                                          <p:spTgt spid="10">
                                            <p:graphicEl>
                                              <a:dgm id="{EA4D2C49-8F8D-46C2-A296-AFA310FB595B}"/>
                                            </p:graphicEl>
                                          </p:spTgt>
                                        </p:tgtEl>
                                        <p:attrNameLst>
                                          <p:attrName>style.visibility</p:attrName>
                                        </p:attrNameLst>
                                      </p:cBhvr>
                                      <p:to>
                                        <p:strVal val="visible"/>
                                      </p:to>
                                    </p:set>
                                    <p:animEffect transition="in" filter="wipe(down)">
                                      <p:cBhvr>
                                        <p:cTn id="253" dur="580">
                                          <p:stCondLst>
                                            <p:cond delay="0"/>
                                          </p:stCondLst>
                                        </p:cTn>
                                        <p:tgtEl>
                                          <p:spTgt spid="10">
                                            <p:graphicEl>
                                              <a:dgm id="{EA4D2C49-8F8D-46C2-A296-AFA310FB595B}"/>
                                            </p:graphicEl>
                                          </p:spTgt>
                                        </p:tgtEl>
                                      </p:cBhvr>
                                    </p:animEffect>
                                    <p:anim calcmode="lin" valueType="num">
                                      <p:cBhvr>
                                        <p:cTn id="254" dur="1822" tmFilter="0,0; 0.14,0.36; 0.43,0.73; 0.71,0.91; 1.0,1.0">
                                          <p:stCondLst>
                                            <p:cond delay="0"/>
                                          </p:stCondLst>
                                        </p:cTn>
                                        <p:tgtEl>
                                          <p:spTgt spid="10">
                                            <p:graphicEl>
                                              <a:dgm id="{EA4D2C49-8F8D-46C2-A296-AFA310FB595B}"/>
                                            </p:graphic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10">
                                            <p:graphicEl>
                                              <a:dgm id="{EA4D2C49-8F8D-46C2-A296-AFA310FB595B}"/>
                                            </p:graphic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10">
                                            <p:graphicEl>
                                              <a:dgm id="{EA4D2C49-8F8D-46C2-A296-AFA310FB595B}"/>
                                            </p:graphic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10">
                                            <p:graphicEl>
                                              <a:dgm id="{EA4D2C49-8F8D-46C2-A296-AFA310FB595B}"/>
                                            </p:graphic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10">
                                            <p:graphicEl>
                                              <a:dgm id="{EA4D2C49-8F8D-46C2-A296-AFA310FB595B}"/>
                                            </p:graphic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10">
                                            <p:graphicEl>
                                              <a:dgm id="{EA4D2C49-8F8D-46C2-A296-AFA310FB595B}"/>
                                            </p:graphicEl>
                                          </p:spTgt>
                                        </p:tgtEl>
                                      </p:cBhvr>
                                      <p:to x="100000" y="60000"/>
                                    </p:animScale>
                                    <p:animScale>
                                      <p:cBhvr>
                                        <p:cTn id="260" dur="166" decel="50000">
                                          <p:stCondLst>
                                            <p:cond delay="676"/>
                                          </p:stCondLst>
                                        </p:cTn>
                                        <p:tgtEl>
                                          <p:spTgt spid="10">
                                            <p:graphicEl>
                                              <a:dgm id="{EA4D2C49-8F8D-46C2-A296-AFA310FB595B}"/>
                                            </p:graphicEl>
                                          </p:spTgt>
                                        </p:tgtEl>
                                      </p:cBhvr>
                                      <p:to x="100000" y="100000"/>
                                    </p:animScale>
                                    <p:animScale>
                                      <p:cBhvr>
                                        <p:cTn id="261" dur="26">
                                          <p:stCondLst>
                                            <p:cond delay="1312"/>
                                          </p:stCondLst>
                                        </p:cTn>
                                        <p:tgtEl>
                                          <p:spTgt spid="10">
                                            <p:graphicEl>
                                              <a:dgm id="{EA4D2C49-8F8D-46C2-A296-AFA310FB595B}"/>
                                            </p:graphicEl>
                                          </p:spTgt>
                                        </p:tgtEl>
                                      </p:cBhvr>
                                      <p:to x="100000" y="80000"/>
                                    </p:animScale>
                                    <p:animScale>
                                      <p:cBhvr>
                                        <p:cTn id="262" dur="166" decel="50000">
                                          <p:stCondLst>
                                            <p:cond delay="1338"/>
                                          </p:stCondLst>
                                        </p:cTn>
                                        <p:tgtEl>
                                          <p:spTgt spid="10">
                                            <p:graphicEl>
                                              <a:dgm id="{EA4D2C49-8F8D-46C2-A296-AFA310FB595B}"/>
                                            </p:graphicEl>
                                          </p:spTgt>
                                        </p:tgtEl>
                                      </p:cBhvr>
                                      <p:to x="100000" y="100000"/>
                                    </p:animScale>
                                    <p:animScale>
                                      <p:cBhvr>
                                        <p:cTn id="263" dur="26">
                                          <p:stCondLst>
                                            <p:cond delay="1642"/>
                                          </p:stCondLst>
                                        </p:cTn>
                                        <p:tgtEl>
                                          <p:spTgt spid="10">
                                            <p:graphicEl>
                                              <a:dgm id="{EA4D2C49-8F8D-46C2-A296-AFA310FB595B}"/>
                                            </p:graphicEl>
                                          </p:spTgt>
                                        </p:tgtEl>
                                      </p:cBhvr>
                                      <p:to x="100000" y="90000"/>
                                    </p:animScale>
                                    <p:animScale>
                                      <p:cBhvr>
                                        <p:cTn id="264" dur="166" decel="50000">
                                          <p:stCondLst>
                                            <p:cond delay="1668"/>
                                          </p:stCondLst>
                                        </p:cTn>
                                        <p:tgtEl>
                                          <p:spTgt spid="10">
                                            <p:graphicEl>
                                              <a:dgm id="{EA4D2C49-8F8D-46C2-A296-AFA310FB595B}"/>
                                            </p:graphicEl>
                                          </p:spTgt>
                                        </p:tgtEl>
                                      </p:cBhvr>
                                      <p:to x="100000" y="100000"/>
                                    </p:animScale>
                                    <p:animScale>
                                      <p:cBhvr>
                                        <p:cTn id="265" dur="26">
                                          <p:stCondLst>
                                            <p:cond delay="1808"/>
                                          </p:stCondLst>
                                        </p:cTn>
                                        <p:tgtEl>
                                          <p:spTgt spid="10">
                                            <p:graphicEl>
                                              <a:dgm id="{EA4D2C49-8F8D-46C2-A296-AFA310FB595B}"/>
                                            </p:graphicEl>
                                          </p:spTgt>
                                        </p:tgtEl>
                                      </p:cBhvr>
                                      <p:to x="100000" y="95000"/>
                                    </p:animScale>
                                    <p:animScale>
                                      <p:cBhvr>
                                        <p:cTn id="266" dur="166" decel="50000">
                                          <p:stCondLst>
                                            <p:cond delay="1834"/>
                                          </p:stCondLst>
                                        </p:cTn>
                                        <p:tgtEl>
                                          <p:spTgt spid="10">
                                            <p:graphicEl>
                                              <a:dgm id="{EA4D2C49-8F8D-46C2-A296-AFA310FB595B}"/>
                                            </p:graphicEl>
                                          </p:spTgt>
                                        </p:tgtEl>
                                      </p:cBhvr>
                                      <p:to x="100000" y="100000"/>
                                    </p:animScale>
                                  </p:childTnLst>
                                </p:cTn>
                              </p:par>
                              <p:par>
                                <p:cTn id="267" presetID="26" presetClass="entr" presetSubtype="0" fill="hold" grpId="0" nodeType="withEffect">
                                  <p:stCondLst>
                                    <p:cond delay="0"/>
                                  </p:stCondLst>
                                  <p:childTnLst>
                                    <p:set>
                                      <p:cBhvr>
                                        <p:cTn id="268" dur="1" fill="hold">
                                          <p:stCondLst>
                                            <p:cond delay="0"/>
                                          </p:stCondLst>
                                        </p:cTn>
                                        <p:tgtEl>
                                          <p:spTgt spid="10">
                                            <p:graphicEl>
                                              <a:dgm id="{0F9EF0AC-A16C-41D5-BE12-D1DA8F8A3CE5}"/>
                                            </p:graphicEl>
                                          </p:spTgt>
                                        </p:tgtEl>
                                        <p:attrNameLst>
                                          <p:attrName>style.visibility</p:attrName>
                                        </p:attrNameLst>
                                      </p:cBhvr>
                                      <p:to>
                                        <p:strVal val="visible"/>
                                      </p:to>
                                    </p:set>
                                    <p:animEffect transition="in" filter="wipe(down)">
                                      <p:cBhvr>
                                        <p:cTn id="269" dur="580">
                                          <p:stCondLst>
                                            <p:cond delay="0"/>
                                          </p:stCondLst>
                                        </p:cTn>
                                        <p:tgtEl>
                                          <p:spTgt spid="10">
                                            <p:graphicEl>
                                              <a:dgm id="{0F9EF0AC-A16C-41D5-BE12-D1DA8F8A3CE5}"/>
                                            </p:graphicEl>
                                          </p:spTgt>
                                        </p:tgtEl>
                                      </p:cBhvr>
                                    </p:animEffect>
                                    <p:anim calcmode="lin" valueType="num">
                                      <p:cBhvr>
                                        <p:cTn id="270" dur="1822" tmFilter="0,0; 0.14,0.36; 0.43,0.73; 0.71,0.91; 1.0,1.0">
                                          <p:stCondLst>
                                            <p:cond delay="0"/>
                                          </p:stCondLst>
                                        </p:cTn>
                                        <p:tgtEl>
                                          <p:spTgt spid="10">
                                            <p:graphicEl>
                                              <a:dgm id="{0F9EF0AC-A16C-41D5-BE12-D1DA8F8A3CE5}"/>
                                            </p:graphicEl>
                                          </p:spTgt>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10">
                                            <p:graphicEl>
                                              <a:dgm id="{0F9EF0AC-A16C-41D5-BE12-D1DA8F8A3CE5}"/>
                                            </p:graphicEl>
                                          </p:spTgt>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10">
                                            <p:graphicEl>
                                              <a:dgm id="{0F9EF0AC-A16C-41D5-BE12-D1DA8F8A3CE5}"/>
                                            </p:graphicEl>
                                          </p:spTgt>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10">
                                            <p:graphicEl>
                                              <a:dgm id="{0F9EF0AC-A16C-41D5-BE12-D1DA8F8A3CE5}"/>
                                            </p:graphicEl>
                                          </p:spTgt>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10">
                                            <p:graphicEl>
                                              <a:dgm id="{0F9EF0AC-A16C-41D5-BE12-D1DA8F8A3CE5}"/>
                                            </p:graphicEl>
                                          </p:spTgt>
                                        </p:tgtEl>
                                        <p:attrNameLst>
                                          <p:attrName>ppt_y</p:attrName>
                                        </p:attrNameLst>
                                      </p:cBhvr>
                                      <p:tavLst>
                                        <p:tav tm="0" fmla="#ppt_y-sin(pi*$)/81">
                                          <p:val>
                                            <p:fltVal val="0"/>
                                          </p:val>
                                        </p:tav>
                                        <p:tav tm="100000">
                                          <p:val>
                                            <p:fltVal val="1"/>
                                          </p:val>
                                        </p:tav>
                                      </p:tavLst>
                                    </p:anim>
                                    <p:animScale>
                                      <p:cBhvr>
                                        <p:cTn id="275" dur="26">
                                          <p:stCondLst>
                                            <p:cond delay="650"/>
                                          </p:stCondLst>
                                        </p:cTn>
                                        <p:tgtEl>
                                          <p:spTgt spid="10">
                                            <p:graphicEl>
                                              <a:dgm id="{0F9EF0AC-A16C-41D5-BE12-D1DA8F8A3CE5}"/>
                                            </p:graphicEl>
                                          </p:spTgt>
                                        </p:tgtEl>
                                      </p:cBhvr>
                                      <p:to x="100000" y="60000"/>
                                    </p:animScale>
                                    <p:animScale>
                                      <p:cBhvr>
                                        <p:cTn id="276" dur="166" decel="50000">
                                          <p:stCondLst>
                                            <p:cond delay="676"/>
                                          </p:stCondLst>
                                        </p:cTn>
                                        <p:tgtEl>
                                          <p:spTgt spid="10">
                                            <p:graphicEl>
                                              <a:dgm id="{0F9EF0AC-A16C-41D5-BE12-D1DA8F8A3CE5}"/>
                                            </p:graphicEl>
                                          </p:spTgt>
                                        </p:tgtEl>
                                      </p:cBhvr>
                                      <p:to x="100000" y="100000"/>
                                    </p:animScale>
                                    <p:animScale>
                                      <p:cBhvr>
                                        <p:cTn id="277" dur="26">
                                          <p:stCondLst>
                                            <p:cond delay="1312"/>
                                          </p:stCondLst>
                                        </p:cTn>
                                        <p:tgtEl>
                                          <p:spTgt spid="10">
                                            <p:graphicEl>
                                              <a:dgm id="{0F9EF0AC-A16C-41D5-BE12-D1DA8F8A3CE5}"/>
                                            </p:graphicEl>
                                          </p:spTgt>
                                        </p:tgtEl>
                                      </p:cBhvr>
                                      <p:to x="100000" y="80000"/>
                                    </p:animScale>
                                    <p:animScale>
                                      <p:cBhvr>
                                        <p:cTn id="278" dur="166" decel="50000">
                                          <p:stCondLst>
                                            <p:cond delay="1338"/>
                                          </p:stCondLst>
                                        </p:cTn>
                                        <p:tgtEl>
                                          <p:spTgt spid="10">
                                            <p:graphicEl>
                                              <a:dgm id="{0F9EF0AC-A16C-41D5-BE12-D1DA8F8A3CE5}"/>
                                            </p:graphicEl>
                                          </p:spTgt>
                                        </p:tgtEl>
                                      </p:cBhvr>
                                      <p:to x="100000" y="100000"/>
                                    </p:animScale>
                                    <p:animScale>
                                      <p:cBhvr>
                                        <p:cTn id="279" dur="26">
                                          <p:stCondLst>
                                            <p:cond delay="1642"/>
                                          </p:stCondLst>
                                        </p:cTn>
                                        <p:tgtEl>
                                          <p:spTgt spid="10">
                                            <p:graphicEl>
                                              <a:dgm id="{0F9EF0AC-A16C-41D5-BE12-D1DA8F8A3CE5}"/>
                                            </p:graphicEl>
                                          </p:spTgt>
                                        </p:tgtEl>
                                      </p:cBhvr>
                                      <p:to x="100000" y="90000"/>
                                    </p:animScale>
                                    <p:animScale>
                                      <p:cBhvr>
                                        <p:cTn id="280" dur="166" decel="50000">
                                          <p:stCondLst>
                                            <p:cond delay="1668"/>
                                          </p:stCondLst>
                                        </p:cTn>
                                        <p:tgtEl>
                                          <p:spTgt spid="10">
                                            <p:graphicEl>
                                              <a:dgm id="{0F9EF0AC-A16C-41D5-BE12-D1DA8F8A3CE5}"/>
                                            </p:graphicEl>
                                          </p:spTgt>
                                        </p:tgtEl>
                                      </p:cBhvr>
                                      <p:to x="100000" y="100000"/>
                                    </p:animScale>
                                    <p:animScale>
                                      <p:cBhvr>
                                        <p:cTn id="281" dur="26">
                                          <p:stCondLst>
                                            <p:cond delay="1808"/>
                                          </p:stCondLst>
                                        </p:cTn>
                                        <p:tgtEl>
                                          <p:spTgt spid="10">
                                            <p:graphicEl>
                                              <a:dgm id="{0F9EF0AC-A16C-41D5-BE12-D1DA8F8A3CE5}"/>
                                            </p:graphicEl>
                                          </p:spTgt>
                                        </p:tgtEl>
                                      </p:cBhvr>
                                      <p:to x="100000" y="95000"/>
                                    </p:animScale>
                                    <p:animScale>
                                      <p:cBhvr>
                                        <p:cTn id="282" dur="166" decel="50000">
                                          <p:stCondLst>
                                            <p:cond delay="1834"/>
                                          </p:stCondLst>
                                        </p:cTn>
                                        <p:tgtEl>
                                          <p:spTgt spid="10">
                                            <p:graphicEl>
                                              <a:dgm id="{0F9EF0AC-A16C-41D5-BE12-D1DA8F8A3CE5}"/>
                                            </p:graphicEl>
                                          </p:spTgt>
                                        </p:tgtEl>
                                      </p:cBhvr>
                                      <p:to x="100000" y="100000"/>
                                    </p:animScale>
                                  </p:childTnLst>
                                </p:cTn>
                              </p:par>
                              <p:par>
                                <p:cTn id="283" presetID="26" presetClass="entr" presetSubtype="0" fill="hold" grpId="0" nodeType="withEffect">
                                  <p:stCondLst>
                                    <p:cond delay="0"/>
                                  </p:stCondLst>
                                  <p:childTnLst>
                                    <p:set>
                                      <p:cBhvr>
                                        <p:cTn id="284" dur="1" fill="hold">
                                          <p:stCondLst>
                                            <p:cond delay="0"/>
                                          </p:stCondLst>
                                        </p:cTn>
                                        <p:tgtEl>
                                          <p:spTgt spid="10">
                                            <p:graphicEl>
                                              <a:dgm id="{CD581932-FE36-4F59-B89D-9CFF2CA1D569}"/>
                                            </p:graphicEl>
                                          </p:spTgt>
                                        </p:tgtEl>
                                        <p:attrNameLst>
                                          <p:attrName>style.visibility</p:attrName>
                                        </p:attrNameLst>
                                      </p:cBhvr>
                                      <p:to>
                                        <p:strVal val="visible"/>
                                      </p:to>
                                    </p:set>
                                    <p:animEffect transition="in" filter="wipe(down)">
                                      <p:cBhvr>
                                        <p:cTn id="285" dur="580">
                                          <p:stCondLst>
                                            <p:cond delay="0"/>
                                          </p:stCondLst>
                                        </p:cTn>
                                        <p:tgtEl>
                                          <p:spTgt spid="10">
                                            <p:graphicEl>
                                              <a:dgm id="{CD581932-FE36-4F59-B89D-9CFF2CA1D569}"/>
                                            </p:graphicEl>
                                          </p:spTgt>
                                        </p:tgtEl>
                                      </p:cBhvr>
                                    </p:animEffect>
                                    <p:anim calcmode="lin" valueType="num">
                                      <p:cBhvr>
                                        <p:cTn id="286" dur="1822" tmFilter="0,0; 0.14,0.36; 0.43,0.73; 0.71,0.91; 1.0,1.0">
                                          <p:stCondLst>
                                            <p:cond delay="0"/>
                                          </p:stCondLst>
                                        </p:cTn>
                                        <p:tgtEl>
                                          <p:spTgt spid="10">
                                            <p:graphicEl>
                                              <a:dgm id="{CD581932-FE36-4F59-B89D-9CFF2CA1D569}"/>
                                            </p:graphicEl>
                                          </p:spTgt>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10">
                                            <p:graphicEl>
                                              <a:dgm id="{CD581932-FE36-4F59-B89D-9CFF2CA1D569}"/>
                                            </p:graphicEl>
                                          </p:spTgt>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10">
                                            <p:graphicEl>
                                              <a:dgm id="{CD581932-FE36-4F59-B89D-9CFF2CA1D569}"/>
                                            </p:graphicEl>
                                          </p:spTgt>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10">
                                            <p:graphicEl>
                                              <a:dgm id="{CD581932-FE36-4F59-B89D-9CFF2CA1D569}"/>
                                            </p:graphicEl>
                                          </p:spTgt>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10">
                                            <p:graphicEl>
                                              <a:dgm id="{CD581932-FE36-4F59-B89D-9CFF2CA1D569}"/>
                                            </p:graphicEl>
                                          </p:spTgt>
                                        </p:tgtEl>
                                        <p:attrNameLst>
                                          <p:attrName>ppt_y</p:attrName>
                                        </p:attrNameLst>
                                      </p:cBhvr>
                                      <p:tavLst>
                                        <p:tav tm="0" fmla="#ppt_y-sin(pi*$)/81">
                                          <p:val>
                                            <p:fltVal val="0"/>
                                          </p:val>
                                        </p:tav>
                                        <p:tav tm="100000">
                                          <p:val>
                                            <p:fltVal val="1"/>
                                          </p:val>
                                        </p:tav>
                                      </p:tavLst>
                                    </p:anim>
                                    <p:animScale>
                                      <p:cBhvr>
                                        <p:cTn id="291" dur="26">
                                          <p:stCondLst>
                                            <p:cond delay="650"/>
                                          </p:stCondLst>
                                        </p:cTn>
                                        <p:tgtEl>
                                          <p:spTgt spid="10">
                                            <p:graphicEl>
                                              <a:dgm id="{CD581932-FE36-4F59-B89D-9CFF2CA1D569}"/>
                                            </p:graphicEl>
                                          </p:spTgt>
                                        </p:tgtEl>
                                      </p:cBhvr>
                                      <p:to x="100000" y="60000"/>
                                    </p:animScale>
                                    <p:animScale>
                                      <p:cBhvr>
                                        <p:cTn id="292" dur="166" decel="50000">
                                          <p:stCondLst>
                                            <p:cond delay="676"/>
                                          </p:stCondLst>
                                        </p:cTn>
                                        <p:tgtEl>
                                          <p:spTgt spid="10">
                                            <p:graphicEl>
                                              <a:dgm id="{CD581932-FE36-4F59-B89D-9CFF2CA1D569}"/>
                                            </p:graphicEl>
                                          </p:spTgt>
                                        </p:tgtEl>
                                      </p:cBhvr>
                                      <p:to x="100000" y="100000"/>
                                    </p:animScale>
                                    <p:animScale>
                                      <p:cBhvr>
                                        <p:cTn id="293" dur="26">
                                          <p:stCondLst>
                                            <p:cond delay="1312"/>
                                          </p:stCondLst>
                                        </p:cTn>
                                        <p:tgtEl>
                                          <p:spTgt spid="10">
                                            <p:graphicEl>
                                              <a:dgm id="{CD581932-FE36-4F59-B89D-9CFF2CA1D569}"/>
                                            </p:graphicEl>
                                          </p:spTgt>
                                        </p:tgtEl>
                                      </p:cBhvr>
                                      <p:to x="100000" y="80000"/>
                                    </p:animScale>
                                    <p:animScale>
                                      <p:cBhvr>
                                        <p:cTn id="294" dur="166" decel="50000">
                                          <p:stCondLst>
                                            <p:cond delay="1338"/>
                                          </p:stCondLst>
                                        </p:cTn>
                                        <p:tgtEl>
                                          <p:spTgt spid="10">
                                            <p:graphicEl>
                                              <a:dgm id="{CD581932-FE36-4F59-B89D-9CFF2CA1D569}"/>
                                            </p:graphicEl>
                                          </p:spTgt>
                                        </p:tgtEl>
                                      </p:cBhvr>
                                      <p:to x="100000" y="100000"/>
                                    </p:animScale>
                                    <p:animScale>
                                      <p:cBhvr>
                                        <p:cTn id="295" dur="26">
                                          <p:stCondLst>
                                            <p:cond delay="1642"/>
                                          </p:stCondLst>
                                        </p:cTn>
                                        <p:tgtEl>
                                          <p:spTgt spid="10">
                                            <p:graphicEl>
                                              <a:dgm id="{CD581932-FE36-4F59-B89D-9CFF2CA1D569}"/>
                                            </p:graphicEl>
                                          </p:spTgt>
                                        </p:tgtEl>
                                      </p:cBhvr>
                                      <p:to x="100000" y="90000"/>
                                    </p:animScale>
                                    <p:animScale>
                                      <p:cBhvr>
                                        <p:cTn id="296" dur="166" decel="50000">
                                          <p:stCondLst>
                                            <p:cond delay="1668"/>
                                          </p:stCondLst>
                                        </p:cTn>
                                        <p:tgtEl>
                                          <p:spTgt spid="10">
                                            <p:graphicEl>
                                              <a:dgm id="{CD581932-FE36-4F59-B89D-9CFF2CA1D569}"/>
                                            </p:graphicEl>
                                          </p:spTgt>
                                        </p:tgtEl>
                                      </p:cBhvr>
                                      <p:to x="100000" y="100000"/>
                                    </p:animScale>
                                    <p:animScale>
                                      <p:cBhvr>
                                        <p:cTn id="297" dur="26">
                                          <p:stCondLst>
                                            <p:cond delay="1808"/>
                                          </p:stCondLst>
                                        </p:cTn>
                                        <p:tgtEl>
                                          <p:spTgt spid="10">
                                            <p:graphicEl>
                                              <a:dgm id="{CD581932-FE36-4F59-B89D-9CFF2CA1D569}"/>
                                            </p:graphicEl>
                                          </p:spTgt>
                                        </p:tgtEl>
                                      </p:cBhvr>
                                      <p:to x="100000" y="95000"/>
                                    </p:animScale>
                                    <p:animScale>
                                      <p:cBhvr>
                                        <p:cTn id="298" dur="166" decel="50000">
                                          <p:stCondLst>
                                            <p:cond delay="1834"/>
                                          </p:stCondLst>
                                        </p:cTn>
                                        <p:tgtEl>
                                          <p:spTgt spid="10">
                                            <p:graphicEl>
                                              <a:dgm id="{CD581932-FE36-4F59-B89D-9CFF2CA1D569}"/>
                                            </p:graphicEl>
                                          </p:spTgt>
                                        </p:tgtEl>
                                      </p:cBhvr>
                                      <p:to x="100000" y="100000"/>
                                    </p:animScale>
                                  </p:childTnLst>
                                </p:cTn>
                              </p:par>
                            </p:childTnLst>
                          </p:cTn>
                        </p:par>
                      </p:childTnLst>
                    </p:cTn>
                  </p:par>
                  <p:par>
                    <p:cTn id="299" fill="hold">
                      <p:stCondLst>
                        <p:cond delay="indefinite"/>
                      </p:stCondLst>
                      <p:childTnLst>
                        <p:par>
                          <p:cTn id="300" fill="hold">
                            <p:stCondLst>
                              <p:cond delay="0"/>
                            </p:stCondLst>
                            <p:childTnLst>
                              <p:par>
                                <p:cTn id="301" presetID="53" presetClass="entr" presetSubtype="16" fill="hold" nodeType="clickEffect">
                                  <p:stCondLst>
                                    <p:cond delay="0"/>
                                  </p:stCondLst>
                                  <p:childTnLst>
                                    <p:set>
                                      <p:cBhvr>
                                        <p:cTn id="302" dur="1" fill="hold">
                                          <p:stCondLst>
                                            <p:cond delay="0"/>
                                          </p:stCondLst>
                                        </p:cTn>
                                        <p:tgtEl>
                                          <p:spTgt spid="7"/>
                                        </p:tgtEl>
                                        <p:attrNameLst>
                                          <p:attrName>style.visibility</p:attrName>
                                        </p:attrNameLst>
                                      </p:cBhvr>
                                      <p:to>
                                        <p:strVal val="visible"/>
                                      </p:to>
                                    </p:set>
                                    <p:anim calcmode="lin" valueType="num">
                                      <p:cBhvr>
                                        <p:cTn id="303" dur="500" fill="hold"/>
                                        <p:tgtEl>
                                          <p:spTgt spid="7"/>
                                        </p:tgtEl>
                                        <p:attrNameLst>
                                          <p:attrName>ppt_w</p:attrName>
                                        </p:attrNameLst>
                                      </p:cBhvr>
                                      <p:tavLst>
                                        <p:tav tm="0">
                                          <p:val>
                                            <p:fltVal val="0"/>
                                          </p:val>
                                        </p:tav>
                                        <p:tav tm="100000">
                                          <p:val>
                                            <p:strVal val="#ppt_w"/>
                                          </p:val>
                                        </p:tav>
                                      </p:tavLst>
                                    </p:anim>
                                    <p:anim calcmode="lin" valueType="num">
                                      <p:cBhvr>
                                        <p:cTn id="304" dur="500" fill="hold"/>
                                        <p:tgtEl>
                                          <p:spTgt spid="7"/>
                                        </p:tgtEl>
                                        <p:attrNameLst>
                                          <p:attrName>ppt_h</p:attrName>
                                        </p:attrNameLst>
                                      </p:cBhvr>
                                      <p:tavLst>
                                        <p:tav tm="0">
                                          <p:val>
                                            <p:fltVal val="0"/>
                                          </p:val>
                                        </p:tav>
                                        <p:tav tm="100000">
                                          <p:val>
                                            <p:strVal val="#ppt_h"/>
                                          </p:val>
                                        </p:tav>
                                      </p:tavLst>
                                    </p:anim>
                                    <p:animEffect transition="in" filter="fade">
                                      <p:cBhvr>
                                        <p:cTn id="3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112A44-8F20-6A23-4903-B8A105B74E3A}"/>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B2FD8081-229C-1C5B-E8A4-F89C7DB927A5}"/>
              </a:ext>
            </a:extLst>
          </p:cNvPr>
          <p:cNvGraphicFramePr/>
          <p:nvPr>
            <p:extLst>
              <p:ext uri="{D42A27DB-BD31-4B8C-83A1-F6EECF244321}">
                <p14:modId xmlns:p14="http://schemas.microsoft.com/office/powerpoint/2010/main" val="1430743254"/>
              </p:ext>
            </p:extLst>
          </p:nvPr>
        </p:nvGraphicFramePr>
        <p:xfrm>
          <a:off x="-825775" y="-96900"/>
          <a:ext cx="11143095" cy="56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10447283" y="129254"/>
            <a:ext cx="1602349" cy="889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552" y="174428"/>
            <a:ext cx="1851414" cy="81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0"/>
          <a:stretch>
            <a:fillRect/>
          </a:stretch>
        </p:blipFill>
        <p:spPr>
          <a:xfrm>
            <a:off x="240144" y="5801710"/>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 name="Group 6">
            <a:extLst>
              <a:ext uri="{FF2B5EF4-FFF2-40B4-BE49-F238E27FC236}">
                <a16:creationId xmlns:a16="http://schemas.microsoft.com/office/drawing/2014/main" id="{7B406E3A-DF4B-9CCE-91DC-37C939EFCF74}"/>
              </a:ext>
            </a:extLst>
          </p:cNvPr>
          <p:cNvGrpSpPr/>
          <p:nvPr/>
        </p:nvGrpSpPr>
        <p:grpSpPr>
          <a:xfrm>
            <a:off x="8200239" y="1982893"/>
            <a:ext cx="1781435" cy="1362659"/>
            <a:chOff x="592304" y="-101749"/>
            <a:chExt cx="391010" cy="446560"/>
          </a:xfrm>
          <a:effectLst>
            <a:glow rad="139700">
              <a:schemeClr val="accent5">
                <a:satMod val="175000"/>
                <a:alpha val="40000"/>
              </a:schemeClr>
            </a:glow>
          </a:effectLst>
        </p:grpSpPr>
        <p:sp>
          <p:nvSpPr>
            <p:cNvPr id="8" name="Oval 7">
              <a:extLst>
                <a:ext uri="{FF2B5EF4-FFF2-40B4-BE49-F238E27FC236}">
                  <a16:creationId xmlns:a16="http://schemas.microsoft.com/office/drawing/2014/main" id="{D92CFC63-3407-45FB-154D-FF8337FFBCD4}"/>
                </a:ext>
              </a:extLst>
            </p:cNvPr>
            <p:cNvSpPr/>
            <p:nvPr/>
          </p:nvSpPr>
          <p:spPr>
            <a:xfrm>
              <a:off x="592304" y="-101749"/>
              <a:ext cx="391010" cy="382191"/>
            </a:xfrm>
            <a:prstGeom prst="ellipse">
              <a:avLst/>
            </a:prstGeom>
            <a:solidFill>
              <a:schemeClr val="accent6">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en-US" sz="2400" dirty="0" smtClean="0"/>
                <a:t>Traini</a:t>
              </a:r>
              <a:r>
                <a:rPr lang="en-US" sz="2800" dirty="0" smtClean="0"/>
                <a:t>ng</a:t>
              </a:r>
              <a:endParaRPr lang="ar-QA" sz="2800" dirty="0"/>
            </a:p>
          </p:txBody>
        </p:sp>
        <p:sp>
          <p:nvSpPr>
            <p:cNvPr id="11" name="Oval 4">
              <a:extLst>
                <a:ext uri="{FF2B5EF4-FFF2-40B4-BE49-F238E27FC236}">
                  <a16:creationId xmlns:a16="http://schemas.microsoft.com/office/drawing/2014/main" id="{0D00E083-0966-EE23-F5A0-A283AF771AF9}"/>
                </a:ext>
              </a:extLst>
            </p:cNvPr>
            <p:cNvSpPr/>
            <p:nvPr/>
          </p:nvSpPr>
          <p:spPr>
            <a:xfrm>
              <a:off x="606141" y="18591"/>
              <a:ext cx="310679" cy="326220"/>
            </a:xfrm>
            <a:prstGeom prst="rect">
              <a:avLst/>
            </a:prstGeom>
            <a:effectLst>
              <a:glow rad="1397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endParaRPr lang="ar-SA" b="1" kern="1200" dirty="0">
                <a:cs typeface="+mn-cs"/>
              </a:endParaRPr>
            </a:p>
          </p:txBody>
        </p:sp>
      </p:grpSp>
    </p:spTree>
    <p:extLst>
      <p:ext uri="{BB962C8B-B14F-4D97-AF65-F5344CB8AC3E}">
        <p14:creationId xmlns:p14="http://schemas.microsoft.com/office/powerpoint/2010/main" val="24370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graphicEl>
                                              <a:dgm id="{0D75D107-F84B-47B5-8766-3C2936918D32}"/>
                                            </p:graphicEl>
                                          </p:spTgt>
                                        </p:tgtEl>
                                        <p:attrNameLst>
                                          <p:attrName>style.visibility</p:attrName>
                                        </p:attrNameLst>
                                      </p:cBhvr>
                                      <p:to>
                                        <p:strVal val="visible"/>
                                      </p:to>
                                    </p:set>
                                    <p:animEffect transition="in" filter="wipe(down)">
                                      <p:cBhvr>
                                        <p:cTn id="7" dur="580">
                                          <p:stCondLst>
                                            <p:cond delay="0"/>
                                          </p:stCondLst>
                                        </p:cTn>
                                        <p:tgtEl>
                                          <p:spTgt spid="10">
                                            <p:graphicEl>
                                              <a:dgm id="{0D75D107-F84B-47B5-8766-3C2936918D32}"/>
                                            </p:graphicEl>
                                          </p:spTgt>
                                        </p:tgtEl>
                                      </p:cBhvr>
                                    </p:animEffect>
                                    <p:anim calcmode="lin" valueType="num">
                                      <p:cBhvr>
                                        <p:cTn id="8" dur="1822" tmFilter="0,0; 0.14,0.36; 0.43,0.73; 0.71,0.91; 1.0,1.0">
                                          <p:stCondLst>
                                            <p:cond delay="0"/>
                                          </p:stCondLst>
                                        </p:cTn>
                                        <p:tgtEl>
                                          <p:spTgt spid="10">
                                            <p:graphicEl>
                                              <a:dgm id="{0D75D107-F84B-47B5-8766-3C2936918D3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graphicEl>
                                              <a:dgm id="{0D75D107-F84B-47B5-8766-3C2936918D3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graphicEl>
                                              <a:dgm id="{0D75D107-F84B-47B5-8766-3C2936918D3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graphicEl>
                                              <a:dgm id="{0D75D107-F84B-47B5-8766-3C2936918D3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graphicEl>
                                              <a:dgm id="{0D75D107-F84B-47B5-8766-3C2936918D3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graphicEl>
                                              <a:dgm id="{0D75D107-F84B-47B5-8766-3C2936918D32}"/>
                                            </p:graphicEl>
                                          </p:spTgt>
                                        </p:tgtEl>
                                      </p:cBhvr>
                                      <p:to x="100000" y="60000"/>
                                    </p:animScale>
                                    <p:animScale>
                                      <p:cBhvr>
                                        <p:cTn id="14" dur="166" decel="50000">
                                          <p:stCondLst>
                                            <p:cond delay="676"/>
                                          </p:stCondLst>
                                        </p:cTn>
                                        <p:tgtEl>
                                          <p:spTgt spid="10">
                                            <p:graphicEl>
                                              <a:dgm id="{0D75D107-F84B-47B5-8766-3C2936918D32}"/>
                                            </p:graphicEl>
                                          </p:spTgt>
                                        </p:tgtEl>
                                      </p:cBhvr>
                                      <p:to x="100000" y="100000"/>
                                    </p:animScale>
                                    <p:animScale>
                                      <p:cBhvr>
                                        <p:cTn id="15" dur="26">
                                          <p:stCondLst>
                                            <p:cond delay="1312"/>
                                          </p:stCondLst>
                                        </p:cTn>
                                        <p:tgtEl>
                                          <p:spTgt spid="10">
                                            <p:graphicEl>
                                              <a:dgm id="{0D75D107-F84B-47B5-8766-3C2936918D32}"/>
                                            </p:graphicEl>
                                          </p:spTgt>
                                        </p:tgtEl>
                                      </p:cBhvr>
                                      <p:to x="100000" y="80000"/>
                                    </p:animScale>
                                    <p:animScale>
                                      <p:cBhvr>
                                        <p:cTn id="16" dur="166" decel="50000">
                                          <p:stCondLst>
                                            <p:cond delay="1338"/>
                                          </p:stCondLst>
                                        </p:cTn>
                                        <p:tgtEl>
                                          <p:spTgt spid="10">
                                            <p:graphicEl>
                                              <a:dgm id="{0D75D107-F84B-47B5-8766-3C2936918D32}"/>
                                            </p:graphicEl>
                                          </p:spTgt>
                                        </p:tgtEl>
                                      </p:cBhvr>
                                      <p:to x="100000" y="100000"/>
                                    </p:animScale>
                                    <p:animScale>
                                      <p:cBhvr>
                                        <p:cTn id="17" dur="26">
                                          <p:stCondLst>
                                            <p:cond delay="1642"/>
                                          </p:stCondLst>
                                        </p:cTn>
                                        <p:tgtEl>
                                          <p:spTgt spid="10">
                                            <p:graphicEl>
                                              <a:dgm id="{0D75D107-F84B-47B5-8766-3C2936918D32}"/>
                                            </p:graphicEl>
                                          </p:spTgt>
                                        </p:tgtEl>
                                      </p:cBhvr>
                                      <p:to x="100000" y="90000"/>
                                    </p:animScale>
                                    <p:animScale>
                                      <p:cBhvr>
                                        <p:cTn id="18" dur="166" decel="50000">
                                          <p:stCondLst>
                                            <p:cond delay="1668"/>
                                          </p:stCondLst>
                                        </p:cTn>
                                        <p:tgtEl>
                                          <p:spTgt spid="10">
                                            <p:graphicEl>
                                              <a:dgm id="{0D75D107-F84B-47B5-8766-3C2936918D32}"/>
                                            </p:graphicEl>
                                          </p:spTgt>
                                        </p:tgtEl>
                                      </p:cBhvr>
                                      <p:to x="100000" y="100000"/>
                                    </p:animScale>
                                    <p:animScale>
                                      <p:cBhvr>
                                        <p:cTn id="19" dur="26">
                                          <p:stCondLst>
                                            <p:cond delay="1808"/>
                                          </p:stCondLst>
                                        </p:cTn>
                                        <p:tgtEl>
                                          <p:spTgt spid="10">
                                            <p:graphicEl>
                                              <a:dgm id="{0D75D107-F84B-47B5-8766-3C2936918D32}"/>
                                            </p:graphicEl>
                                          </p:spTgt>
                                        </p:tgtEl>
                                      </p:cBhvr>
                                      <p:to x="100000" y="95000"/>
                                    </p:animScale>
                                    <p:animScale>
                                      <p:cBhvr>
                                        <p:cTn id="20" dur="166" decel="50000">
                                          <p:stCondLst>
                                            <p:cond delay="1834"/>
                                          </p:stCondLst>
                                        </p:cTn>
                                        <p:tgtEl>
                                          <p:spTgt spid="10">
                                            <p:graphicEl>
                                              <a:dgm id="{0D75D107-F84B-47B5-8766-3C2936918D32}"/>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graphicEl>
                                              <a:dgm id="{858C0B2F-B880-49A5-AEE1-52444CEDA7F4}"/>
                                            </p:graphicEl>
                                          </p:spTgt>
                                        </p:tgtEl>
                                        <p:attrNameLst>
                                          <p:attrName>style.visibility</p:attrName>
                                        </p:attrNameLst>
                                      </p:cBhvr>
                                      <p:to>
                                        <p:strVal val="visible"/>
                                      </p:to>
                                    </p:set>
                                    <p:animEffect transition="in" filter="wipe(down)">
                                      <p:cBhvr>
                                        <p:cTn id="23" dur="580">
                                          <p:stCondLst>
                                            <p:cond delay="0"/>
                                          </p:stCondLst>
                                        </p:cTn>
                                        <p:tgtEl>
                                          <p:spTgt spid="10">
                                            <p:graphicEl>
                                              <a:dgm id="{858C0B2F-B880-49A5-AEE1-52444CEDA7F4}"/>
                                            </p:graphicEl>
                                          </p:spTgt>
                                        </p:tgtEl>
                                      </p:cBhvr>
                                    </p:animEffect>
                                    <p:anim calcmode="lin" valueType="num">
                                      <p:cBhvr>
                                        <p:cTn id="24" dur="1822" tmFilter="0,0; 0.14,0.36; 0.43,0.73; 0.71,0.91; 1.0,1.0">
                                          <p:stCondLst>
                                            <p:cond delay="0"/>
                                          </p:stCondLst>
                                        </p:cTn>
                                        <p:tgtEl>
                                          <p:spTgt spid="10">
                                            <p:graphicEl>
                                              <a:dgm id="{858C0B2F-B880-49A5-AEE1-52444CEDA7F4}"/>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graphicEl>
                                              <a:dgm id="{858C0B2F-B880-49A5-AEE1-52444CEDA7F4}"/>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graphicEl>
                                              <a:dgm id="{858C0B2F-B880-49A5-AEE1-52444CEDA7F4}"/>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graphicEl>
                                              <a:dgm id="{858C0B2F-B880-49A5-AEE1-52444CEDA7F4}"/>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graphicEl>
                                              <a:dgm id="{858C0B2F-B880-49A5-AEE1-52444CEDA7F4}"/>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graphicEl>
                                              <a:dgm id="{858C0B2F-B880-49A5-AEE1-52444CEDA7F4}"/>
                                            </p:graphicEl>
                                          </p:spTgt>
                                        </p:tgtEl>
                                      </p:cBhvr>
                                      <p:to x="100000" y="60000"/>
                                    </p:animScale>
                                    <p:animScale>
                                      <p:cBhvr>
                                        <p:cTn id="30" dur="166" decel="50000">
                                          <p:stCondLst>
                                            <p:cond delay="676"/>
                                          </p:stCondLst>
                                        </p:cTn>
                                        <p:tgtEl>
                                          <p:spTgt spid="10">
                                            <p:graphicEl>
                                              <a:dgm id="{858C0B2F-B880-49A5-AEE1-52444CEDA7F4}"/>
                                            </p:graphicEl>
                                          </p:spTgt>
                                        </p:tgtEl>
                                      </p:cBhvr>
                                      <p:to x="100000" y="100000"/>
                                    </p:animScale>
                                    <p:animScale>
                                      <p:cBhvr>
                                        <p:cTn id="31" dur="26">
                                          <p:stCondLst>
                                            <p:cond delay="1312"/>
                                          </p:stCondLst>
                                        </p:cTn>
                                        <p:tgtEl>
                                          <p:spTgt spid="10">
                                            <p:graphicEl>
                                              <a:dgm id="{858C0B2F-B880-49A5-AEE1-52444CEDA7F4}"/>
                                            </p:graphicEl>
                                          </p:spTgt>
                                        </p:tgtEl>
                                      </p:cBhvr>
                                      <p:to x="100000" y="80000"/>
                                    </p:animScale>
                                    <p:animScale>
                                      <p:cBhvr>
                                        <p:cTn id="32" dur="166" decel="50000">
                                          <p:stCondLst>
                                            <p:cond delay="1338"/>
                                          </p:stCondLst>
                                        </p:cTn>
                                        <p:tgtEl>
                                          <p:spTgt spid="10">
                                            <p:graphicEl>
                                              <a:dgm id="{858C0B2F-B880-49A5-AEE1-52444CEDA7F4}"/>
                                            </p:graphicEl>
                                          </p:spTgt>
                                        </p:tgtEl>
                                      </p:cBhvr>
                                      <p:to x="100000" y="100000"/>
                                    </p:animScale>
                                    <p:animScale>
                                      <p:cBhvr>
                                        <p:cTn id="33" dur="26">
                                          <p:stCondLst>
                                            <p:cond delay="1642"/>
                                          </p:stCondLst>
                                        </p:cTn>
                                        <p:tgtEl>
                                          <p:spTgt spid="10">
                                            <p:graphicEl>
                                              <a:dgm id="{858C0B2F-B880-49A5-AEE1-52444CEDA7F4}"/>
                                            </p:graphicEl>
                                          </p:spTgt>
                                        </p:tgtEl>
                                      </p:cBhvr>
                                      <p:to x="100000" y="90000"/>
                                    </p:animScale>
                                    <p:animScale>
                                      <p:cBhvr>
                                        <p:cTn id="34" dur="166" decel="50000">
                                          <p:stCondLst>
                                            <p:cond delay="1668"/>
                                          </p:stCondLst>
                                        </p:cTn>
                                        <p:tgtEl>
                                          <p:spTgt spid="10">
                                            <p:graphicEl>
                                              <a:dgm id="{858C0B2F-B880-49A5-AEE1-52444CEDA7F4}"/>
                                            </p:graphicEl>
                                          </p:spTgt>
                                        </p:tgtEl>
                                      </p:cBhvr>
                                      <p:to x="100000" y="100000"/>
                                    </p:animScale>
                                    <p:animScale>
                                      <p:cBhvr>
                                        <p:cTn id="35" dur="26">
                                          <p:stCondLst>
                                            <p:cond delay="1808"/>
                                          </p:stCondLst>
                                        </p:cTn>
                                        <p:tgtEl>
                                          <p:spTgt spid="10">
                                            <p:graphicEl>
                                              <a:dgm id="{858C0B2F-B880-49A5-AEE1-52444CEDA7F4}"/>
                                            </p:graphicEl>
                                          </p:spTgt>
                                        </p:tgtEl>
                                      </p:cBhvr>
                                      <p:to x="100000" y="95000"/>
                                    </p:animScale>
                                    <p:animScale>
                                      <p:cBhvr>
                                        <p:cTn id="36" dur="166" decel="50000">
                                          <p:stCondLst>
                                            <p:cond delay="1834"/>
                                          </p:stCondLst>
                                        </p:cTn>
                                        <p:tgtEl>
                                          <p:spTgt spid="10">
                                            <p:graphicEl>
                                              <a:dgm id="{858C0B2F-B880-49A5-AEE1-52444CEDA7F4}"/>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graphicEl>
                                              <a:dgm id="{4942CA36-C7F1-4BFB-A132-16921353EAF4}"/>
                                            </p:graphicEl>
                                          </p:spTgt>
                                        </p:tgtEl>
                                        <p:attrNameLst>
                                          <p:attrName>style.visibility</p:attrName>
                                        </p:attrNameLst>
                                      </p:cBhvr>
                                      <p:to>
                                        <p:strVal val="visible"/>
                                      </p:to>
                                    </p:set>
                                    <p:animEffect transition="in" filter="wipe(down)">
                                      <p:cBhvr>
                                        <p:cTn id="39" dur="580">
                                          <p:stCondLst>
                                            <p:cond delay="0"/>
                                          </p:stCondLst>
                                        </p:cTn>
                                        <p:tgtEl>
                                          <p:spTgt spid="10">
                                            <p:graphicEl>
                                              <a:dgm id="{4942CA36-C7F1-4BFB-A132-16921353EAF4}"/>
                                            </p:graphicEl>
                                          </p:spTgt>
                                        </p:tgtEl>
                                      </p:cBhvr>
                                    </p:animEffect>
                                    <p:anim calcmode="lin" valueType="num">
                                      <p:cBhvr>
                                        <p:cTn id="40" dur="1822" tmFilter="0,0; 0.14,0.36; 0.43,0.73; 0.71,0.91; 1.0,1.0">
                                          <p:stCondLst>
                                            <p:cond delay="0"/>
                                          </p:stCondLst>
                                        </p:cTn>
                                        <p:tgtEl>
                                          <p:spTgt spid="10">
                                            <p:graphicEl>
                                              <a:dgm id="{4942CA36-C7F1-4BFB-A132-16921353EAF4}"/>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graphicEl>
                                              <a:dgm id="{4942CA36-C7F1-4BFB-A132-16921353EAF4}"/>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graphicEl>
                                              <a:dgm id="{4942CA36-C7F1-4BFB-A132-16921353EAF4}"/>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graphicEl>
                                              <a:dgm id="{4942CA36-C7F1-4BFB-A132-16921353EAF4}"/>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graphicEl>
                                              <a:dgm id="{4942CA36-C7F1-4BFB-A132-16921353EAF4}"/>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graphicEl>
                                              <a:dgm id="{4942CA36-C7F1-4BFB-A132-16921353EAF4}"/>
                                            </p:graphicEl>
                                          </p:spTgt>
                                        </p:tgtEl>
                                      </p:cBhvr>
                                      <p:to x="100000" y="60000"/>
                                    </p:animScale>
                                    <p:animScale>
                                      <p:cBhvr>
                                        <p:cTn id="46" dur="166" decel="50000">
                                          <p:stCondLst>
                                            <p:cond delay="676"/>
                                          </p:stCondLst>
                                        </p:cTn>
                                        <p:tgtEl>
                                          <p:spTgt spid="10">
                                            <p:graphicEl>
                                              <a:dgm id="{4942CA36-C7F1-4BFB-A132-16921353EAF4}"/>
                                            </p:graphicEl>
                                          </p:spTgt>
                                        </p:tgtEl>
                                      </p:cBhvr>
                                      <p:to x="100000" y="100000"/>
                                    </p:animScale>
                                    <p:animScale>
                                      <p:cBhvr>
                                        <p:cTn id="47" dur="26">
                                          <p:stCondLst>
                                            <p:cond delay="1312"/>
                                          </p:stCondLst>
                                        </p:cTn>
                                        <p:tgtEl>
                                          <p:spTgt spid="10">
                                            <p:graphicEl>
                                              <a:dgm id="{4942CA36-C7F1-4BFB-A132-16921353EAF4}"/>
                                            </p:graphicEl>
                                          </p:spTgt>
                                        </p:tgtEl>
                                      </p:cBhvr>
                                      <p:to x="100000" y="80000"/>
                                    </p:animScale>
                                    <p:animScale>
                                      <p:cBhvr>
                                        <p:cTn id="48" dur="166" decel="50000">
                                          <p:stCondLst>
                                            <p:cond delay="1338"/>
                                          </p:stCondLst>
                                        </p:cTn>
                                        <p:tgtEl>
                                          <p:spTgt spid="10">
                                            <p:graphicEl>
                                              <a:dgm id="{4942CA36-C7F1-4BFB-A132-16921353EAF4}"/>
                                            </p:graphicEl>
                                          </p:spTgt>
                                        </p:tgtEl>
                                      </p:cBhvr>
                                      <p:to x="100000" y="100000"/>
                                    </p:animScale>
                                    <p:animScale>
                                      <p:cBhvr>
                                        <p:cTn id="49" dur="26">
                                          <p:stCondLst>
                                            <p:cond delay="1642"/>
                                          </p:stCondLst>
                                        </p:cTn>
                                        <p:tgtEl>
                                          <p:spTgt spid="10">
                                            <p:graphicEl>
                                              <a:dgm id="{4942CA36-C7F1-4BFB-A132-16921353EAF4}"/>
                                            </p:graphicEl>
                                          </p:spTgt>
                                        </p:tgtEl>
                                      </p:cBhvr>
                                      <p:to x="100000" y="90000"/>
                                    </p:animScale>
                                    <p:animScale>
                                      <p:cBhvr>
                                        <p:cTn id="50" dur="166" decel="50000">
                                          <p:stCondLst>
                                            <p:cond delay="1668"/>
                                          </p:stCondLst>
                                        </p:cTn>
                                        <p:tgtEl>
                                          <p:spTgt spid="10">
                                            <p:graphicEl>
                                              <a:dgm id="{4942CA36-C7F1-4BFB-A132-16921353EAF4}"/>
                                            </p:graphicEl>
                                          </p:spTgt>
                                        </p:tgtEl>
                                      </p:cBhvr>
                                      <p:to x="100000" y="100000"/>
                                    </p:animScale>
                                    <p:animScale>
                                      <p:cBhvr>
                                        <p:cTn id="51" dur="26">
                                          <p:stCondLst>
                                            <p:cond delay="1808"/>
                                          </p:stCondLst>
                                        </p:cTn>
                                        <p:tgtEl>
                                          <p:spTgt spid="10">
                                            <p:graphicEl>
                                              <a:dgm id="{4942CA36-C7F1-4BFB-A132-16921353EAF4}"/>
                                            </p:graphicEl>
                                          </p:spTgt>
                                        </p:tgtEl>
                                      </p:cBhvr>
                                      <p:to x="100000" y="95000"/>
                                    </p:animScale>
                                    <p:animScale>
                                      <p:cBhvr>
                                        <p:cTn id="52" dur="166" decel="50000">
                                          <p:stCondLst>
                                            <p:cond delay="1834"/>
                                          </p:stCondLst>
                                        </p:cTn>
                                        <p:tgtEl>
                                          <p:spTgt spid="10">
                                            <p:graphicEl>
                                              <a:dgm id="{4942CA36-C7F1-4BFB-A132-16921353EAF4}"/>
                                            </p:graphic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graphicEl>
                                              <a:dgm id="{939E94EF-BED1-4FCB-B714-70A5D845762E}"/>
                                            </p:graphicEl>
                                          </p:spTgt>
                                        </p:tgtEl>
                                        <p:attrNameLst>
                                          <p:attrName>style.visibility</p:attrName>
                                        </p:attrNameLst>
                                      </p:cBhvr>
                                      <p:to>
                                        <p:strVal val="visible"/>
                                      </p:to>
                                    </p:set>
                                    <p:animEffect transition="in" filter="wipe(down)">
                                      <p:cBhvr>
                                        <p:cTn id="55" dur="580">
                                          <p:stCondLst>
                                            <p:cond delay="0"/>
                                          </p:stCondLst>
                                        </p:cTn>
                                        <p:tgtEl>
                                          <p:spTgt spid="10">
                                            <p:graphicEl>
                                              <a:dgm id="{939E94EF-BED1-4FCB-B714-70A5D845762E}"/>
                                            </p:graphicEl>
                                          </p:spTgt>
                                        </p:tgtEl>
                                      </p:cBhvr>
                                    </p:animEffect>
                                    <p:anim calcmode="lin" valueType="num">
                                      <p:cBhvr>
                                        <p:cTn id="56" dur="1822" tmFilter="0,0; 0.14,0.36; 0.43,0.73; 0.71,0.91; 1.0,1.0">
                                          <p:stCondLst>
                                            <p:cond delay="0"/>
                                          </p:stCondLst>
                                        </p:cTn>
                                        <p:tgtEl>
                                          <p:spTgt spid="10">
                                            <p:graphicEl>
                                              <a:dgm id="{939E94EF-BED1-4FCB-B714-70A5D845762E}"/>
                                            </p:graphic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graphicEl>
                                              <a:dgm id="{939E94EF-BED1-4FCB-B714-70A5D845762E}"/>
                                            </p:graphic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graphicEl>
                                              <a:dgm id="{939E94EF-BED1-4FCB-B714-70A5D845762E}"/>
                                            </p:graphic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graphicEl>
                                              <a:dgm id="{939E94EF-BED1-4FCB-B714-70A5D845762E}"/>
                                            </p:graphic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graphicEl>
                                              <a:dgm id="{939E94EF-BED1-4FCB-B714-70A5D845762E}"/>
                                            </p:graphic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graphicEl>
                                              <a:dgm id="{939E94EF-BED1-4FCB-B714-70A5D845762E}"/>
                                            </p:graphicEl>
                                          </p:spTgt>
                                        </p:tgtEl>
                                      </p:cBhvr>
                                      <p:to x="100000" y="60000"/>
                                    </p:animScale>
                                    <p:animScale>
                                      <p:cBhvr>
                                        <p:cTn id="62" dur="166" decel="50000">
                                          <p:stCondLst>
                                            <p:cond delay="676"/>
                                          </p:stCondLst>
                                        </p:cTn>
                                        <p:tgtEl>
                                          <p:spTgt spid="10">
                                            <p:graphicEl>
                                              <a:dgm id="{939E94EF-BED1-4FCB-B714-70A5D845762E}"/>
                                            </p:graphicEl>
                                          </p:spTgt>
                                        </p:tgtEl>
                                      </p:cBhvr>
                                      <p:to x="100000" y="100000"/>
                                    </p:animScale>
                                    <p:animScale>
                                      <p:cBhvr>
                                        <p:cTn id="63" dur="26">
                                          <p:stCondLst>
                                            <p:cond delay="1312"/>
                                          </p:stCondLst>
                                        </p:cTn>
                                        <p:tgtEl>
                                          <p:spTgt spid="10">
                                            <p:graphicEl>
                                              <a:dgm id="{939E94EF-BED1-4FCB-B714-70A5D845762E}"/>
                                            </p:graphicEl>
                                          </p:spTgt>
                                        </p:tgtEl>
                                      </p:cBhvr>
                                      <p:to x="100000" y="80000"/>
                                    </p:animScale>
                                    <p:animScale>
                                      <p:cBhvr>
                                        <p:cTn id="64" dur="166" decel="50000">
                                          <p:stCondLst>
                                            <p:cond delay="1338"/>
                                          </p:stCondLst>
                                        </p:cTn>
                                        <p:tgtEl>
                                          <p:spTgt spid="10">
                                            <p:graphicEl>
                                              <a:dgm id="{939E94EF-BED1-4FCB-B714-70A5D845762E}"/>
                                            </p:graphicEl>
                                          </p:spTgt>
                                        </p:tgtEl>
                                      </p:cBhvr>
                                      <p:to x="100000" y="100000"/>
                                    </p:animScale>
                                    <p:animScale>
                                      <p:cBhvr>
                                        <p:cTn id="65" dur="26">
                                          <p:stCondLst>
                                            <p:cond delay="1642"/>
                                          </p:stCondLst>
                                        </p:cTn>
                                        <p:tgtEl>
                                          <p:spTgt spid="10">
                                            <p:graphicEl>
                                              <a:dgm id="{939E94EF-BED1-4FCB-B714-70A5D845762E}"/>
                                            </p:graphicEl>
                                          </p:spTgt>
                                        </p:tgtEl>
                                      </p:cBhvr>
                                      <p:to x="100000" y="90000"/>
                                    </p:animScale>
                                    <p:animScale>
                                      <p:cBhvr>
                                        <p:cTn id="66" dur="166" decel="50000">
                                          <p:stCondLst>
                                            <p:cond delay="1668"/>
                                          </p:stCondLst>
                                        </p:cTn>
                                        <p:tgtEl>
                                          <p:spTgt spid="10">
                                            <p:graphicEl>
                                              <a:dgm id="{939E94EF-BED1-4FCB-B714-70A5D845762E}"/>
                                            </p:graphicEl>
                                          </p:spTgt>
                                        </p:tgtEl>
                                      </p:cBhvr>
                                      <p:to x="100000" y="100000"/>
                                    </p:animScale>
                                    <p:animScale>
                                      <p:cBhvr>
                                        <p:cTn id="67" dur="26">
                                          <p:stCondLst>
                                            <p:cond delay="1808"/>
                                          </p:stCondLst>
                                        </p:cTn>
                                        <p:tgtEl>
                                          <p:spTgt spid="10">
                                            <p:graphicEl>
                                              <a:dgm id="{939E94EF-BED1-4FCB-B714-70A5D845762E}"/>
                                            </p:graphicEl>
                                          </p:spTgt>
                                        </p:tgtEl>
                                      </p:cBhvr>
                                      <p:to x="100000" y="95000"/>
                                    </p:animScale>
                                    <p:animScale>
                                      <p:cBhvr>
                                        <p:cTn id="68" dur="166" decel="50000">
                                          <p:stCondLst>
                                            <p:cond delay="1834"/>
                                          </p:stCondLst>
                                        </p:cTn>
                                        <p:tgtEl>
                                          <p:spTgt spid="10">
                                            <p:graphicEl>
                                              <a:dgm id="{939E94EF-BED1-4FCB-B714-70A5D845762E}"/>
                                            </p:graphic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graphicEl>
                                              <a:dgm id="{724290A4-69F0-4133-86FF-D78770CBD952}"/>
                                            </p:graphicEl>
                                          </p:spTgt>
                                        </p:tgtEl>
                                        <p:attrNameLst>
                                          <p:attrName>style.visibility</p:attrName>
                                        </p:attrNameLst>
                                      </p:cBhvr>
                                      <p:to>
                                        <p:strVal val="visible"/>
                                      </p:to>
                                    </p:set>
                                    <p:animEffect transition="in" filter="wipe(down)">
                                      <p:cBhvr>
                                        <p:cTn id="71" dur="580">
                                          <p:stCondLst>
                                            <p:cond delay="0"/>
                                          </p:stCondLst>
                                        </p:cTn>
                                        <p:tgtEl>
                                          <p:spTgt spid="10">
                                            <p:graphicEl>
                                              <a:dgm id="{724290A4-69F0-4133-86FF-D78770CBD952}"/>
                                            </p:graphicEl>
                                          </p:spTgt>
                                        </p:tgtEl>
                                      </p:cBhvr>
                                    </p:animEffect>
                                    <p:anim calcmode="lin" valueType="num">
                                      <p:cBhvr>
                                        <p:cTn id="72" dur="1822" tmFilter="0,0; 0.14,0.36; 0.43,0.73; 0.71,0.91; 1.0,1.0">
                                          <p:stCondLst>
                                            <p:cond delay="0"/>
                                          </p:stCondLst>
                                        </p:cTn>
                                        <p:tgtEl>
                                          <p:spTgt spid="10">
                                            <p:graphicEl>
                                              <a:dgm id="{724290A4-69F0-4133-86FF-D78770CBD952}"/>
                                            </p:graphic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graphicEl>
                                              <a:dgm id="{724290A4-69F0-4133-86FF-D78770CBD952}"/>
                                            </p:graphic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graphicEl>
                                              <a:dgm id="{724290A4-69F0-4133-86FF-D78770CBD952}"/>
                                            </p:graphic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graphicEl>
                                              <a:dgm id="{724290A4-69F0-4133-86FF-D78770CBD952}"/>
                                            </p:graphic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graphicEl>
                                              <a:dgm id="{724290A4-69F0-4133-86FF-D78770CBD952}"/>
                                            </p:graphic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graphicEl>
                                              <a:dgm id="{724290A4-69F0-4133-86FF-D78770CBD952}"/>
                                            </p:graphicEl>
                                          </p:spTgt>
                                        </p:tgtEl>
                                      </p:cBhvr>
                                      <p:to x="100000" y="60000"/>
                                    </p:animScale>
                                    <p:animScale>
                                      <p:cBhvr>
                                        <p:cTn id="78" dur="166" decel="50000">
                                          <p:stCondLst>
                                            <p:cond delay="676"/>
                                          </p:stCondLst>
                                        </p:cTn>
                                        <p:tgtEl>
                                          <p:spTgt spid="10">
                                            <p:graphicEl>
                                              <a:dgm id="{724290A4-69F0-4133-86FF-D78770CBD952}"/>
                                            </p:graphicEl>
                                          </p:spTgt>
                                        </p:tgtEl>
                                      </p:cBhvr>
                                      <p:to x="100000" y="100000"/>
                                    </p:animScale>
                                    <p:animScale>
                                      <p:cBhvr>
                                        <p:cTn id="79" dur="26">
                                          <p:stCondLst>
                                            <p:cond delay="1312"/>
                                          </p:stCondLst>
                                        </p:cTn>
                                        <p:tgtEl>
                                          <p:spTgt spid="10">
                                            <p:graphicEl>
                                              <a:dgm id="{724290A4-69F0-4133-86FF-D78770CBD952}"/>
                                            </p:graphicEl>
                                          </p:spTgt>
                                        </p:tgtEl>
                                      </p:cBhvr>
                                      <p:to x="100000" y="80000"/>
                                    </p:animScale>
                                    <p:animScale>
                                      <p:cBhvr>
                                        <p:cTn id="80" dur="166" decel="50000">
                                          <p:stCondLst>
                                            <p:cond delay="1338"/>
                                          </p:stCondLst>
                                        </p:cTn>
                                        <p:tgtEl>
                                          <p:spTgt spid="10">
                                            <p:graphicEl>
                                              <a:dgm id="{724290A4-69F0-4133-86FF-D78770CBD952}"/>
                                            </p:graphicEl>
                                          </p:spTgt>
                                        </p:tgtEl>
                                      </p:cBhvr>
                                      <p:to x="100000" y="100000"/>
                                    </p:animScale>
                                    <p:animScale>
                                      <p:cBhvr>
                                        <p:cTn id="81" dur="26">
                                          <p:stCondLst>
                                            <p:cond delay="1642"/>
                                          </p:stCondLst>
                                        </p:cTn>
                                        <p:tgtEl>
                                          <p:spTgt spid="10">
                                            <p:graphicEl>
                                              <a:dgm id="{724290A4-69F0-4133-86FF-D78770CBD952}"/>
                                            </p:graphicEl>
                                          </p:spTgt>
                                        </p:tgtEl>
                                      </p:cBhvr>
                                      <p:to x="100000" y="90000"/>
                                    </p:animScale>
                                    <p:animScale>
                                      <p:cBhvr>
                                        <p:cTn id="82" dur="166" decel="50000">
                                          <p:stCondLst>
                                            <p:cond delay="1668"/>
                                          </p:stCondLst>
                                        </p:cTn>
                                        <p:tgtEl>
                                          <p:spTgt spid="10">
                                            <p:graphicEl>
                                              <a:dgm id="{724290A4-69F0-4133-86FF-D78770CBD952}"/>
                                            </p:graphicEl>
                                          </p:spTgt>
                                        </p:tgtEl>
                                      </p:cBhvr>
                                      <p:to x="100000" y="100000"/>
                                    </p:animScale>
                                    <p:animScale>
                                      <p:cBhvr>
                                        <p:cTn id="83" dur="26">
                                          <p:stCondLst>
                                            <p:cond delay="1808"/>
                                          </p:stCondLst>
                                        </p:cTn>
                                        <p:tgtEl>
                                          <p:spTgt spid="10">
                                            <p:graphicEl>
                                              <a:dgm id="{724290A4-69F0-4133-86FF-D78770CBD952}"/>
                                            </p:graphicEl>
                                          </p:spTgt>
                                        </p:tgtEl>
                                      </p:cBhvr>
                                      <p:to x="100000" y="95000"/>
                                    </p:animScale>
                                    <p:animScale>
                                      <p:cBhvr>
                                        <p:cTn id="84" dur="166" decel="50000">
                                          <p:stCondLst>
                                            <p:cond delay="1834"/>
                                          </p:stCondLst>
                                        </p:cTn>
                                        <p:tgtEl>
                                          <p:spTgt spid="10">
                                            <p:graphicEl>
                                              <a:dgm id="{724290A4-69F0-4133-86FF-D78770CBD952}"/>
                                            </p:graphic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graphicEl>
                                              <a:dgm id="{8BE8F5A9-45BD-402D-A8F0-02CCA2575114}"/>
                                            </p:graphicEl>
                                          </p:spTgt>
                                        </p:tgtEl>
                                        <p:attrNameLst>
                                          <p:attrName>style.visibility</p:attrName>
                                        </p:attrNameLst>
                                      </p:cBhvr>
                                      <p:to>
                                        <p:strVal val="visible"/>
                                      </p:to>
                                    </p:set>
                                    <p:animEffect transition="in" filter="wipe(down)">
                                      <p:cBhvr>
                                        <p:cTn id="87" dur="580">
                                          <p:stCondLst>
                                            <p:cond delay="0"/>
                                          </p:stCondLst>
                                        </p:cTn>
                                        <p:tgtEl>
                                          <p:spTgt spid="10">
                                            <p:graphicEl>
                                              <a:dgm id="{8BE8F5A9-45BD-402D-A8F0-02CCA2575114}"/>
                                            </p:graphicEl>
                                          </p:spTgt>
                                        </p:tgtEl>
                                      </p:cBhvr>
                                    </p:animEffect>
                                    <p:anim calcmode="lin" valueType="num">
                                      <p:cBhvr>
                                        <p:cTn id="88" dur="1822" tmFilter="0,0; 0.14,0.36; 0.43,0.73; 0.71,0.91; 1.0,1.0">
                                          <p:stCondLst>
                                            <p:cond delay="0"/>
                                          </p:stCondLst>
                                        </p:cTn>
                                        <p:tgtEl>
                                          <p:spTgt spid="10">
                                            <p:graphicEl>
                                              <a:dgm id="{8BE8F5A9-45BD-402D-A8F0-02CCA2575114}"/>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graphicEl>
                                              <a:dgm id="{8BE8F5A9-45BD-402D-A8F0-02CCA2575114}"/>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graphicEl>
                                              <a:dgm id="{8BE8F5A9-45BD-402D-A8F0-02CCA2575114}"/>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graphicEl>
                                              <a:dgm id="{8BE8F5A9-45BD-402D-A8F0-02CCA2575114}"/>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graphicEl>
                                              <a:dgm id="{8BE8F5A9-45BD-402D-A8F0-02CCA2575114}"/>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graphicEl>
                                              <a:dgm id="{8BE8F5A9-45BD-402D-A8F0-02CCA2575114}"/>
                                            </p:graphicEl>
                                          </p:spTgt>
                                        </p:tgtEl>
                                      </p:cBhvr>
                                      <p:to x="100000" y="60000"/>
                                    </p:animScale>
                                    <p:animScale>
                                      <p:cBhvr>
                                        <p:cTn id="94" dur="166" decel="50000">
                                          <p:stCondLst>
                                            <p:cond delay="676"/>
                                          </p:stCondLst>
                                        </p:cTn>
                                        <p:tgtEl>
                                          <p:spTgt spid="10">
                                            <p:graphicEl>
                                              <a:dgm id="{8BE8F5A9-45BD-402D-A8F0-02CCA2575114}"/>
                                            </p:graphicEl>
                                          </p:spTgt>
                                        </p:tgtEl>
                                      </p:cBhvr>
                                      <p:to x="100000" y="100000"/>
                                    </p:animScale>
                                    <p:animScale>
                                      <p:cBhvr>
                                        <p:cTn id="95" dur="26">
                                          <p:stCondLst>
                                            <p:cond delay="1312"/>
                                          </p:stCondLst>
                                        </p:cTn>
                                        <p:tgtEl>
                                          <p:spTgt spid="10">
                                            <p:graphicEl>
                                              <a:dgm id="{8BE8F5A9-45BD-402D-A8F0-02CCA2575114}"/>
                                            </p:graphicEl>
                                          </p:spTgt>
                                        </p:tgtEl>
                                      </p:cBhvr>
                                      <p:to x="100000" y="80000"/>
                                    </p:animScale>
                                    <p:animScale>
                                      <p:cBhvr>
                                        <p:cTn id="96" dur="166" decel="50000">
                                          <p:stCondLst>
                                            <p:cond delay="1338"/>
                                          </p:stCondLst>
                                        </p:cTn>
                                        <p:tgtEl>
                                          <p:spTgt spid="10">
                                            <p:graphicEl>
                                              <a:dgm id="{8BE8F5A9-45BD-402D-A8F0-02CCA2575114}"/>
                                            </p:graphicEl>
                                          </p:spTgt>
                                        </p:tgtEl>
                                      </p:cBhvr>
                                      <p:to x="100000" y="100000"/>
                                    </p:animScale>
                                    <p:animScale>
                                      <p:cBhvr>
                                        <p:cTn id="97" dur="26">
                                          <p:stCondLst>
                                            <p:cond delay="1642"/>
                                          </p:stCondLst>
                                        </p:cTn>
                                        <p:tgtEl>
                                          <p:spTgt spid="10">
                                            <p:graphicEl>
                                              <a:dgm id="{8BE8F5A9-45BD-402D-A8F0-02CCA2575114}"/>
                                            </p:graphicEl>
                                          </p:spTgt>
                                        </p:tgtEl>
                                      </p:cBhvr>
                                      <p:to x="100000" y="90000"/>
                                    </p:animScale>
                                    <p:animScale>
                                      <p:cBhvr>
                                        <p:cTn id="98" dur="166" decel="50000">
                                          <p:stCondLst>
                                            <p:cond delay="1668"/>
                                          </p:stCondLst>
                                        </p:cTn>
                                        <p:tgtEl>
                                          <p:spTgt spid="10">
                                            <p:graphicEl>
                                              <a:dgm id="{8BE8F5A9-45BD-402D-A8F0-02CCA2575114}"/>
                                            </p:graphicEl>
                                          </p:spTgt>
                                        </p:tgtEl>
                                      </p:cBhvr>
                                      <p:to x="100000" y="100000"/>
                                    </p:animScale>
                                    <p:animScale>
                                      <p:cBhvr>
                                        <p:cTn id="99" dur="26">
                                          <p:stCondLst>
                                            <p:cond delay="1808"/>
                                          </p:stCondLst>
                                        </p:cTn>
                                        <p:tgtEl>
                                          <p:spTgt spid="10">
                                            <p:graphicEl>
                                              <a:dgm id="{8BE8F5A9-45BD-402D-A8F0-02CCA2575114}"/>
                                            </p:graphicEl>
                                          </p:spTgt>
                                        </p:tgtEl>
                                      </p:cBhvr>
                                      <p:to x="100000" y="95000"/>
                                    </p:animScale>
                                    <p:animScale>
                                      <p:cBhvr>
                                        <p:cTn id="100" dur="166" decel="50000">
                                          <p:stCondLst>
                                            <p:cond delay="1834"/>
                                          </p:stCondLst>
                                        </p:cTn>
                                        <p:tgtEl>
                                          <p:spTgt spid="10">
                                            <p:graphicEl>
                                              <a:dgm id="{8BE8F5A9-45BD-402D-A8F0-02CCA2575114}"/>
                                            </p:graphic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0">
                                            <p:graphicEl>
                                              <a:dgm id="{2BC43A1A-F2B2-468F-8649-3A755E303ECF}"/>
                                            </p:graphicEl>
                                          </p:spTgt>
                                        </p:tgtEl>
                                        <p:attrNameLst>
                                          <p:attrName>style.visibility</p:attrName>
                                        </p:attrNameLst>
                                      </p:cBhvr>
                                      <p:to>
                                        <p:strVal val="visible"/>
                                      </p:to>
                                    </p:set>
                                    <p:animEffect transition="in" filter="wipe(down)">
                                      <p:cBhvr>
                                        <p:cTn id="103" dur="580">
                                          <p:stCondLst>
                                            <p:cond delay="0"/>
                                          </p:stCondLst>
                                        </p:cTn>
                                        <p:tgtEl>
                                          <p:spTgt spid="10">
                                            <p:graphicEl>
                                              <a:dgm id="{2BC43A1A-F2B2-468F-8649-3A755E303ECF}"/>
                                            </p:graphicEl>
                                          </p:spTgt>
                                        </p:tgtEl>
                                      </p:cBhvr>
                                    </p:animEffect>
                                    <p:anim calcmode="lin" valueType="num">
                                      <p:cBhvr>
                                        <p:cTn id="104" dur="1822" tmFilter="0,0; 0.14,0.36; 0.43,0.73; 0.71,0.91; 1.0,1.0">
                                          <p:stCondLst>
                                            <p:cond delay="0"/>
                                          </p:stCondLst>
                                        </p:cTn>
                                        <p:tgtEl>
                                          <p:spTgt spid="10">
                                            <p:graphicEl>
                                              <a:dgm id="{2BC43A1A-F2B2-468F-8649-3A755E303ECF}"/>
                                            </p:graphic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graphicEl>
                                              <a:dgm id="{2BC43A1A-F2B2-468F-8649-3A755E303ECF}"/>
                                            </p:graphic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graphicEl>
                                              <a:dgm id="{2BC43A1A-F2B2-468F-8649-3A755E303ECF}"/>
                                            </p:graphic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graphicEl>
                                              <a:dgm id="{2BC43A1A-F2B2-468F-8649-3A755E303ECF}"/>
                                            </p:graphic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graphicEl>
                                              <a:dgm id="{2BC43A1A-F2B2-468F-8649-3A755E303ECF}"/>
                                            </p:graphic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graphicEl>
                                              <a:dgm id="{2BC43A1A-F2B2-468F-8649-3A755E303ECF}"/>
                                            </p:graphicEl>
                                          </p:spTgt>
                                        </p:tgtEl>
                                      </p:cBhvr>
                                      <p:to x="100000" y="60000"/>
                                    </p:animScale>
                                    <p:animScale>
                                      <p:cBhvr>
                                        <p:cTn id="110" dur="166" decel="50000">
                                          <p:stCondLst>
                                            <p:cond delay="676"/>
                                          </p:stCondLst>
                                        </p:cTn>
                                        <p:tgtEl>
                                          <p:spTgt spid="10">
                                            <p:graphicEl>
                                              <a:dgm id="{2BC43A1A-F2B2-468F-8649-3A755E303ECF}"/>
                                            </p:graphicEl>
                                          </p:spTgt>
                                        </p:tgtEl>
                                      </p:cBhvr>
                                      <p:to x="100000" y="100000"/>
                                    </p:animScale>
                                    <p:animScale>
                                      <p:cBhvr>
                                        <p:cTn id="111" dur="26">
                                          <p:stCondLst>
                                            <p:cond delay="1312"/>
                                          </p:stCondLst>
                                        </p:cTn>
                                        <p:tgtEl>
                                          <p:spTgt spid="10">
                                            <p:graphicEl>
                                              <a:dgm id="{2BC43A1A-F2B2-468F-8649-3A755E303ECF}"/>
                                            </p:graphicEl>
                                          </p:spTgt>
                                        </p:tgtEl>
                                      </p:cBhvr>
                                      <p:to x="100000" y="80000"/>
                                    </p:animScale>
                                    <p:animScale>
                                      <p:cBhvr>
                                        <p:cTn id="112" dur="166" decel="50000">
                                          <p:stCondLst>
                                            <p:cond delay="1338"/>
                                          </p:stCondLst>
                                        </p:cTn>
                                        <p:tgtEl>
                                          <p:spTgt spid="10">
                                            <p:graphicEl>
                                              <a:dgm id="{2BC43A1A-F2B2-468F-8649-3A755E303ECF}"/>
                                            </p:graphicEl>
                                          </p:spTgt>
                                        </p:tgtEl>
                                      </p:cBhvr>
                                      <p:to x="100000" y="100000"/>
                                    </p:animScale>
                                    <p:animScale>
                                      <p:cBhvr>
                                        <p:cTn id="113" dur="26">
                                          <p:stCondLst>
                                            <p:cond delay="1642"/>
                                          </p:stCondLst>
                                        </p:cTn>
                                        <p:tgtEl>
                                          <p:spTgt spid="10">
                                            <p:graphicEl>
                                              <a:dgm id="{2BC43A1A-F2B2-468F-8649-3A755E303ECF}"/>
                                            </p:graphicEl>
                                          </p:spTgt>
                                        </p:tgtEl>
                                      </p:cBhvr>
                                      <p:to x="100000" y="90000"/>
                                    </p:animScale>
                                    <p:animScale>
                                      <p:cBhvr>
                                        <p:cTn id="114" dur="166" decel="50000">
                                          <p:stCondLst>
                                            <p:cond delay="1668"/>
                                          </p:stCondLst>
                                        </p:cTn>
                                        <p:tgtEl>
                                          <p:spTgt spid="10">
                                            <p:graphicEl>
                                              <a:dgm id="{2BC43A1A-F2B2-468F-8649-3A755E303ECF}"/>
                                            </p:graphicEl>
                                          </p:spTgt>
                                        </p:tgtEl>
                                      </p:cBhvr>
                                      <p:to x="100000" y="100000"/>
                                    </p:animScale>
                                    <p:animScale>
                                      <p:cBhvr>
                                        <p:cTn id="115" dur="26">
                                          <p:stCondLst>
                                            <p:cond delay="1808"/>
                                          </p:stCondLst>
                                        </p:cTn>
                                        <p:tgtEl>
                                          <p:spTgt spid="10">
                                            <p:graphicEl>
                                              <a:dgm id="{2BC43A1A-F2B2-468F-8649-3A755E303ECF}"/>
                                            </p:graphicEl>
                                          </p:spTgt>
                                        </p:tgtEl>
                                      </p:cBhvr>
                                      <p:to x="100000" y="95000"/>
                                    </p:animScale>
                                    <p:animScale>
                                      <p:cBhvr>
                                        <p:cTn id="116" dur="166" decel="50000">
                                          <p:stCondLst>
                                            <p:cond delay="1834"/>
                                          </p:stCondLst>
                                        </p:cTn>
                                        <p:tgtEl>
                                          <p:spTgt spid="10">
                                            <p:graphicEl>
                                              <a:dgm id="{2BC43A1A-F2B2-468F-8649-3A755E303ECF}"/>
                                            </p:graphic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0">
                                            <p:graphicEl>
                                              <a:dgm id="{4ACF00CD-5543-4750-9164-6EE8B800E184}"/>
                                            </p:graphicEl>
                                          </p:spTgt>
                                        </p:tgtEl>
                                        <p:attrNameLst>
                                          <p:attrName>style.visibility</p:attrName>
                                        </p:attrNameLst>
                                      </p:cBhvr>
                                      <p:to>
                                        <p:strVal val="visible"/>
                                      </p:to>
                                    </p:set>
                                    <p:animEffect transition="in" filter="wipe(down)">
                                      <p:cBhvr>
                                        <p:cTn id="119" dur="580">
                                          <p:stCondLst>
                                            <p:cond delay="0"/>
                                          </p:stCondLst>
                                        </p:cTn>
                                        <p:tgtEl>
                                          <p:spTgt spid="10">
                                            <p:graphicEl>
                                              <a:dgm id="{4ACF00CD-5543-4750-9164-6EE8B800E184}"/>
                                            </p:graphicEl>
                                          </p:spTgt>
                                        </p:tgtEl>
                                      </p:cBhvr>
                                    </p:animEffect>
                                    <p:anim calcmode="lin" valueType="num">
                                      <p:cBhvr>
                                        <p:cTn id="120" dur="1822" tmFilter="0,0; 0.14,0.36; 0.43,0.73; 0.71,0.91; 1.0,1.0">
                                          <p:stCondLst>
                                            <p:cond delay="0"/>
                                          </p:stCondLst>
                                        </p:cTn>
                                        <p:tgtEl>
                                          <p:spTgt spid="10">
                                            <p:graphicEl>
                                              <a:dgm id="{4ACF00CD-5543-4750-9164-6EE8B800E184}"/>
                                            </p:graphic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
                                            <p:graphicEl>
                                              <a:dgm id="{4ACF00CD-5543-4750-9164-6EE8B800E184}"/>
                                            </p:graphic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
                                            <p:graphicEl>
                                              <a:dgm id="{4ACF00CD-5543-4750-9164-6EE8B800E184}"/>
                                            </p:graphic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
                                            <p:graphicEl>
                                              <a:dgm id="{4ACF00CD-5543-4750-9164-6EE8B800E184}"/>
                                            </p:graphic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
                                            <p:graphicEl>
                                              <a:dgm id="{4ACF00CD-5543-4750-9164-6EE8B800E184}"/>
                                            </p:graphic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
                                            <p:graphicEl>
                                              <a:dgm id="{4ACF00CD-5543-4750-9164-6EE8B800E184}"/>
                                            </p:graphicEl>
                                          </p:spTgt>
                                        </p:tgtEl>
                                      </p:cBhvr>
                                      <p:to x="100000" y="60000"/>
                                    </p:animScale>
                                    <p:animScale>
                                      <p:cBhvr>
                                        <p:cTn id="126" dur="166" decel="50000">
                                          <p:stCondLst>
                                            <p:cond delay="676"/>
                                          </p:stCondLst>
                                        </p:cTn>
                                        <p:tgtEl>
                                          <p:spTgt spid="10">
                                            <p:graphicEl>
                                              <a:dgm id="{4ACF00CD-5543-4750-9164-6EE8B800E184}"/>
                                            </p:graphicEl>
                                          </p:spTgt>
                                        </p:tgtEl>
                                      </p:cBhvr>
                                      <p:to x="100000" y="100000"/>
                                    </p:animScale>
                                    <p:animScale>
                                      <p:cBhvr>
                                        <p:cTn id="127" dur="26">
                                          <p:stCondLst>
                                            <p:cond delay="1312"/>
                                          </p:stCondLst>
                                        </p:cTn>
                                        <p:tgtEl>
                                          <p:spTgt spid="10">
                                            <p:graphicEl>
                                              <a:dgm id="{4ACF00CD-5543-4750-9164-6EE8B800E184}"/>
                                            </p:graphicEl>
                                          </p:spTgt>
                                        </p:tgtEl>
                                      </p:cBhvr>
                                      <p:to x="100000" y="80000"/>
                                    </p:animScale>
                                    <p:animScale>
                                      <p:cBhvr>
                                        <p:cTn id="128" dur="166" decel="50000">
                                          <p:stCondLst>
                                            <p:cond delay="1338"/>
                                          </p:stCondLst>
                                        </p:cTn>
                                        <p:tgtEl>
                                          <p:spTgt spid="10">
                                            <p:graphicEl>
                                              <a:dgm id="{4ACF00CD-5543-4750-9164-6EE8B800E184}"/>
                                            </p:graphicEl>
                                          </p:spTgt>
                                        </p:tgtEl>
                                      </p:cBhvr>
                                      <p:to x="100000" y="100000"/>
                                    </p:animScale>
                                    <p:animScale>
                                      <p:cBhvr>
                                        <p:cTn id="129" dur="26">
                                          <p:stCondLst>
                                            <p:cond delay="1642"/>
                                          </p:stCondLst>
                                        </p:cTn>
                                        <p:tgtEl>
                                          <p:spTgt spid="10">
                                            <p:graphicEl>
                                              <a:dgm id="{4ACF00CD-5543-4750-9164-6EE8B800E184}"/>
                                            </p:graphicEl>
                                          </p:spTgt>
                                        </p:tgtEl>
                                      </p:cBhvr>
                                      <p:to x="100000" y="90000"/>
                                    </p:animScale>
                                    <p:animScale>
                                      <p:cBhvr>
                                        <p:cTn id="130" dur="166" decel="50000">
                                          <p:stCondLst>
                                            <p:cond delay="1668"/>
                                          </p:stCondLst>
                                        </p:cTn>
                                        <p:tgtEl>
                                          <p:spTgt spid="10">
                                            <p:graphicEl>
                                              <a:dgm id="{4ACF00CD-5543-4750-9164-6EE8B800E184}"/>
                                            </p:graphicEl>
                                          </p:spTgt>
                                        </p:tgtEl>
                                      </p:cBhvr>
                                      <p:to x="100000" y="100000"/>
                                    </p:animScale>
                                    <p:animScale>
                                      <p:cBhvr>
                                        <p:cTn id="131" dur="26">
                                          <p:stCondLst>
                                            <p:cond delay="1808"/>
                                          </p:stCondLst>
                                        </p:cTn>
                                        <p:tgtEl>
                                          <p:spTgt spid="10">
                                            <p:graphicEl>
                                              <a:dgm id="{4ACF00CD-5543-4750-9164-6EE8B800E184}"/>
                                            </p:graphicEl>
                                          </p:spTgt>
                                        </p:tgtEl>
                                      </p:cBhvr>
                                      <p:to x="100000" y="95000"/>
                                    </p:animScale>
                                    <p:animScale>
                                      <p:cBhvr>
                                        <p:cTn id="132" dur="166" decel="50000">
                                          <p:stCondLst>
                                            <p:cond delay="1834"/>
                                          </p:stCondLst>
                                        </p:cTn>
                                        <p:tgtEl>
                                          <p:spTgt spid="10">
                                            <p:graphicEl>
                                              <a:dgm id="{4ACF00CD-5543-4750-9164-6EE8B800E184}"/>
                                            </p:graphic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0">
                                            <p:graphicEl>
                                              <a:dgm id="{6D7D736A-9F9B-4F93-9081-F8F8F6C79052}"/>
                                            </p:graphicEl>
                                          </p:spTgt>
                                        </p:tgtEl>
                                        <p:attrNameLst>
                                          <p:attrName>style.visibility</p:attrName>
                                        </p:attrNameLst>
                                      </p:cBhvr>
                                      <p:to>
                                        <p:strVal val="visible"/>
                                      </p:to>
                                    </p:set>
                                    <p:animEffect transition="in" filter="wipe(down)">
                                      <p:cBhvr>
                                        <p:cTn id="135" dur="580">
                                          <p:stCondLst>
                                            <p:cond delay="0"/>
                                          </p:stCondLst>
                                        </p:cTn>
                                        <p:tgtEl>
                                          <p:spTgt spid="10">
                                            <p:graphicEl>
                                              <a:dgm id="{6D7D736A-9F9B-4F93-9081-F8F8F6C79052}"/>
                                            </p:graphicEl>
                                          </p:spTgt>
                                        </p:tgtEl>
                                      </p:cBhvr>
                                    </p:animEffect>
                                    <p:anim calcmode="lin" valueType="num">
                                      <p:cBhvr>
                                        <p:cTn id="136" dur="1822" tmFilter="0,0; 0.14,0.36; 0.43,0.73; 0.71,0.91; 1.0,1.0">
                                          <p:stCondLst>
                                            <p:cond delay="0"/>
                                          </p:stCondLst>
                                        </p:cTn>
                                        <p:tgtEl>
                                          <p:spTgt spid="10">
                                            <p:graphicEl>
                                              <a:dgm id="{6D7D736A-9F9B-4F93-9081-F8F8F6C79052}"/>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graphicEl>
                                              <a:dgm id="{6D7D736A-9F9B-4F93-9081-F8F8F6C79052}"/>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graphicEl>
                                              <a:dgm id="{6D7D736A-9F9B-4F93-9081-F8F8F6C79052}"/>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graphicEl>
                                              <a:dgm id="{6D7D736A-9F9B-4F93-9081-F8F8F6C79052}"/>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graphicEl>
                                              <a:dgm id="{6D7D736A-9F9B-4F93-9081-F8F8F6C79052}"/>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graphicEl>
                                              <a:dgm id="{6D7D736A-9F9B-4F93-9081-F8F8F6C79052}"/>
                                            </p:graphicEl>
                                          </p:spTgt>
                                        </p:tgtEl>
                                      </p:cBhvr>
                                      <p:to x="100000" y="60000"/>
                                    </p:animScale>
                                    <p:animScale>
                                      <p:cBhvr>
                                        <p:cTn id="142" dur="166" decel="50000">
                                          <p:stCondLst>
                                            <p:cond delay="676"/>
                                          </p:stCondLst>
                                        </p:cTn>
                                        <p:tgtEl>
                                          <p:spTgt spid="10">
                                            <p:graphicEl>
                                              <a:dgm id="{6D7D736A-9F9B-4F93-9081-F8F8F6C79052}"/>
                                            </p:graphicEl>
                                          </p:spTgt>
                                        </p:tgtEl>
                                      </p:cBhvr>
                                      <p:to x="100000" y="100000"/>
                                    </p:animScale>
                                    <p:animScale>
                                      <p:cBhvr>
                                        <p:cTn id="143" dur="26">
                                          <p:stCondLst>
                                            <p:cond delay="1312"/>
                                          </p:stCondLst>
                                        </p:cTn>
                                        <p:tgtEl>
                                          <p:spTgt spid="10">
                                            <p:graphicEl>
                                              <a:dgm id="{6D7D736A-9F9B-4F93-9081-F8F8F6C79052}"/>
                                            </p:graphicEl>
                                          </p:spTgt>
                                        </p:tgtEl>
                                      </p:cBhvr>
                                      <p:to x="100000" y="80000"/>
                                    </p:animScale>
                                    <p:animScale>
                                      <p:cBhvr>
                                        <p:cTn id="144" dur="166" decel="50000">
                                          <p:stCondLst>
                                            <p:cond delay="1338"/>
                                          </p:stCondLst>
                                        </p:cTn>
                                        <p:tgtEl>
                                          <p:spTgt spid="10">
                                            <p:graphicEl>
                                              <a:dgm id="{6D7D736A-9F9B-4F93-9081-F8F8F6C79052}"/>
                                            </p:graphicEl>
                                          </p:spTgt>
                                        </p:tgtEl>
                                      </p:cBhvr>
                                      <p:to x="100000" y="100000"/>
                                    </p:animScale>
                                    <p:animScale>
                                      <p:cBhvr>
                                        <p:cTn id="145" dur="26">
                                          <p:stCondLst>
                                            <p:cond delay="1642"/>
                                          </p:stCondLst>
                                        </p:cTn>
                                        <p:tgtEl>
                                          <p:spTgt spid="10">
                                            <p:graphicEl>
                                              <a:dgm id="{6D7D736A-9F9B-4F93-9081-F8F8F6C79052}"/>
                                            </p:graphicEl>
                                          </p:spTgt>
                                        </p:tgtEl>
                                      </p:cBhvr>
                                      <p:to x="100000" y="90000"/>
                                    </p:animScale>
                                    <p:animScale>
                                      <p:cBhvr>
                                        <p:cTn id="146" dur="166" decel="50000">
                                          <p:stCondLst>
                                            <p:cond delay="1668"/>
                                          </p:stCondLst>
                                        </p:cTn>
                                        <p:tgtEl>
                                          <p:spTgt spid="10">
                                            <p:graphicEl>
                                              <a:dgm id="{6D7D736A-9F9B-4F93-9081-F8F8F6C79052}"/>
                                            </p:graphicEl>
                                          </p:spTgt>
                                        </p:tgtEl>
                                      </p:cBhvr>
                                      <p:to x="100000" y="100000"/>
                                    </p:animScale>
                                    <p:animScale>
                                      <p:cBhvr>
                                        <p:cTn id="147" dur="26">
                                          <p:stCondLst>
                                            <p:cond delay="1808"/>
                                          </p:stCondLst>
                                        </p:cTn>
                                        <p:tgtEl>
                                          <p:spTgt spid="10">
                                            <p:graphicEl>
                                              <a:dgm id="{6D7D736A-9F9B-4F93-9081-F8F8F6C79052}"/>
                                            </p:graphicEl>
                                          </p:spTgt>
                                        </p:tgtEl>
                                      </p:cBhvr>
                                      <p:to x="100000" y="95000"/>
                                    </p:animScale>
                                    <p:animScale>
                                      <p:cBhvr>
                                        <p:cTn id="148" dur="166" decel="50000">
                                          <p:stCondLst>
                                            <p:cond delay="1834"/>
                                          </p:stCondLst>
                                        </p:cTn>
                                        <p:tgtEl>
                                          <p:spTgt spid="10">
                                            <p:graphicEl>
                                              <a:dgm id="{6D7D736A-9F9B-4F93-9081-F8F8F6C79052}"/>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0">
                                            <p:graphicEl>
                                              <a:dgm id="{1EC7536F-32FA-4C76-93C5-285EDA2720A3}"/>
                                            </p:graphicEl>
                                          </p:spTgt>
                                        </p:tgtEl>
                                        <p:attrNameLst>
                                          <p:attrName>style.visibility</p:attrName>
                                        </p:attrNameLst>
                                      </p:cBhvr>
                                      <p:to>
                                        <p:strVal val="visible"/>
                                      </p:to>
                                    </p:set>
                                    <p:animEffect transition="in" filter="wipe(down)">
                                      <p:cBhvr>
                                        <p:cTn id="151" dur="580">
                                          <p:stCondLst>
                                            <p:cond delay="0"/>
                                          </p:stCondLst>
                                        </p:cTn>
                                        <p:tgtEl>
                                          <p:spTgt spid="10">
                                            <p:graphicEl>
                                              <a:dgm id="{1EC7536F-32FA-4C76-93C5-285EDA2720A3}"/>
                                            </p:graphicEl>
                                          </p:spTgt>
                                        </p:tgtEl>
                                      </p:cBhvr>
                                    </p:animEffect>
                                    <p:anim calcmode="lin" valueType="num">
                                      <p:cBhvr>
                                        <p:cTn id="152" dur="1822" tmFilter="0,0; 0.14,0.36; 0.43,0.73; 0.71,0.91; 1.0,1.0">
                                          <p:stCondLst>
                                            <p:cond delay="0"/>
                                          </p:stCondLst>
                                        </p:cTn>
                                        <p:tgtEl>
                                          <p:spTgt spid="10">
                                            <p:graphicEl>
                                              <a:dgm id="{1EC7536F-32FA-4C76-93C5-285EDA2720A3}"/>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0">
                                            <p:graphicEl>
                                              <a:dgm id="{1EC7536F-32FA-4C76-93C5-285EDA2720A3}"/>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0">
                                            <p:graphicEl>
                                              <a:dgm id="{1EC7536F-32FA-4C76-93C5-285EDA2720A3}"/>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0">
                                            <p:graphicEl>
                                              <a:dgm id="{1EC7536F-32FA-4C76-93C5-285EDA2720A3}"/>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0">
                                            <p:graphicEl>
                                              <a:dgm id="{1EC7536F-32FA-4C76-93C5-285EDA2720A3}"/>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10">
                                            <p:graphicEl>
                                              <a:dgm id="{1EC7536F-32FA-4C76-93C5-285EDA2720A3}"/>
                                            </p:graphicEl>
                                          </p:spTgt>
                                        </p:tgtEl>
                                      </p:cBhvr>
                                      <p:to x="100000" y="60000"/>
                                    </p:animScale>
                                    <p:animScale>
                                      <p:cBhvr>
                                        <p:cTn id="158" dur="166" decel="50000">
                                          <p:stCondLst>
                                            <p:cond delay="676"/>
                                          </p:stCondLst>
                                        </p:cTn>
                                        <p:tgtEl>
                                          <p:spTgt spid="10">
                                            <p:graphicEl>
                                              <a:dgm id="{1EC7536F-32FA-4C76-93C5-285EDA2720A3}"/>
                                            </p:graphicEl>
                                          </p:spTgt>
                                        </p:tgtEl>
                                      </p:cBhvr>
                                      <p:to x="100000" y="100000"/>
                                    </p:animScale>
                                    <p:animScale>
                                      <p:cBhvr>
                                        <p:cTn id="159" dur="26">
                                          <p:stCondLst>
                                            <p:cond delay="1312"/>
                                          </p:stCondLst>
                                        </p:cTn>
                                        <p:tgtEl>
                                          <p:spTgt spid="10">
                                            <p:graphicEl>
                                              <a:dgm id="{1EC7536F-32FA-4C76-93C5-285EDA2720A3}"/>
                                            </p:graphicEl>
                                          </p:spTgt>
                                        </p:tgtEl>
                                      </p:cBhvr>
                                      <p:to x="100000" y="80000"/>
                                    </p:animScale>
                                    <p:animScale>
                                      <p:cBhvr>
                                        <p:cTn id="160" dur="166" decel="50000">
                                          <p:stCondLst>
                                            <p:cond delay="1338"/>
                                          </p:stCondLst>
                                        </p:cTn>
                                        <p:tgtEl>
                                          <p:spTgt spid="10">
                                            <p:graphicEl>
                                              <a:dgm id="{1EC7536F-32FA-4C76-93C5-285EDA2720A3}"/>
                                            </p:graphicEl>
                                          </p:spTgt>
                                        </p:tgtEl>
                                      </p:cBhvr>
                                      <p:to x="100000" y="100000"/>
                                    </p:animScale>
                                    <p:animScale>
                                      <p:cBhvr>
                                        <p:cTn id="161" dur="26">
                                          <p:stCondLst>
                                            <p:cond delay="1642"/>
                                          </p:stCondLst>
                                        </p:cTn>
                                        <p:tgtEl>
                                          <p:spTgt spid="10">
                                            <p:graphicEl>
                                              <a:dgm id="{1EC7536F-32FA-4C76-93C5-285EDA2720A3}"/>
                                            </p:graphicEl>
                                          </p:spTgt>
                                        </p:tgtEl>
                                      </p:cBhvr>
                                      <p:to x="100000" y="90000"/>
                                    </p:animScale>
                                    <p:animScale>
                                      <p:cBhvr>
                                        <p:cTn id="162" dur="166" decel="50000">
                                          <p:stCondLst>
                                            <p:cond delay="1668"/>
                                          </p:stCondLst>
                                        </p:cTn>
                                        <p:tgtEl>
                                          <p:spTgt spid="10">
                                            <p:graphicEl>
                                              <a:dgm id="{1EC7536F-32FA-4C76-93C5-285EDA2720A3}"/>
                                            </p:graphicEl>
                                          </p:spTgt>
                                        </p:tgtEl>
                                      </p:cBhvr>
                                      <p:to x="100000" y="100000"/>
                                    </p:animScale>
                                    <p:animScale>
                                      <p:cBhvr>
                                        <p:cTn id="163" dur="26">
                                          <p:stCondLst>
                                            <p:cond delay="1808"/>
                                          </p:stCondLst>
                                        </p:cTn>
                                        <p:tgtEl>
                                          <p:spTgt spid="10">
                                            <p:graphicEl>
                                              <a:dgm id="{1EC7536F-32FA-4C76-93C5-285EDA2720A3}"/>
                                            </p:graphicEl>
                                          </p:spTgt>
                                        </p:tgtEl>
                                      </p:cBhvr>
                                      <p:to x="100000" y="95000"/>
                                    </p:animScale>
                                    <p:animScale>
                                      <p:cBhvr>
                                        <p:cTn id="164" dur="166" decel="50000">
                                          <p:stCondLst>
                                            <p:cond delay="1834"/>
                                          </p:stCondLst>
                                        </p:cTn>
                                        <p:tgtEl>
                                          <p:spTgt spid="10">
                                            <p:graphicEl>
                                              <a:dgm id="{1EC7536F-32FA-4C76-93C5-285EDA2720A3}"/>
                                            </p:graphic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0">
                                            <p:graphicEl>
                                              <a:dgm id="{AA110CE7-11AA-49B8-BB99-E732D6D8E461}"/>
                                            </p:graphicEl>
                                          </p:spTgt>
                                        </p:tgtEl>
                                        <p:attrNameLst>
                                          <p:attrName>style.visibility</p:attrName>
                                        </p:attrNameLst>
                                      </p:cBhvr>
                                      <p:to>
                                        <p:strVal val="visible"/>
                                      </p:to>
                                    </p:set>
                                    <p:animEffect transition="in" filter="wipe(down)">
                                      <p:cBhvr>
                                        <p:cTn id="167" dur="580">
                                          <p:stCondLst>
                                            <p:cond delay="0"/>
                                          </p:stCondLst>
                                        </p:cTn>
                                        <p:tgtEl>
                                          <p:spTgt spid="10">
                                            <p:graphicEl>
                                              <a:dgm id="{AA110CE7-11AA-49B8-BB99-E732D6D8E461}"/>
                                            </p:graphicEl>
                                          </p:spTgt>
                                        </p:tgtEl>
                                      </p:cBhvr>
                                    </p:animEffect>
                                    <p:anim calcmode="lin" valueType="num">
                                      <p:cBhvr>
                                        <p:cTn id="168" dur="1822" tmFilter="0,0; 0.14,0.36; 0.43,0.73; 0.71,0.91; 1.0,1.0">
                                          <p:stCondLst>
                                            <p:cond delay="0"/>
                                          </p:stCondLst>
                                        </p:cTn>
                                        <p:tgtEl>
                                          <p:spTgt spid="10">
                                            <p:graphicEl>
                                              <a:dgm id="{AA110CE7-11AA-49B8-BB99-E732D6D8E461}"/>
                                            </p:graphic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0">
                                            <p:graphicEl>
                                              <a:dgm id="{AA110CE7-11AA-49B8-BB99-E732D6D8E461}"/>
                                            </p:graphic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0">
                                            <p:graphicEl>
                                              <a:dgm id="{AA110CE7-11AA-49B8-BB99-E732D6D8E461}"/>
                                            </p:graphic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0">
                                            <p:graphicEl>
                                              <a:dgm id="{AA110CE7-11AA-49B8-BB99-E732D6D8E461}"/>
                                            </p:graphic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0">
                                            <p:graphicEl>
                                              <a:dgm id="{AA110CE7-11AA-49B8-BB99-E732D6D8E461}"/>
                                            </p:graphic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10">
                                            <p:graphicEl>
                                              <a:dgm id="{AA110CE7-11AA-49B8-BB99-E732D6D8E461}"/>
                                            </p:graphicEl>
                                          </p:spTgt>
                                        </p:tgtEl>
                                      </p:cBhvr>
                                      <p:to x="100000" y="60000"/>
                                    </p:animScale>
                                    <p:animScale>
                                      <p:cBhvr>
                                        <p:cTn id="174" dur="166" decel="50000">
                                          <p:stCondLst>
                                            <p:cond delay="676"/>
                                          </p:stCondLst>
                                        </p:cTn>
                                        <p:tgtEl>
                                          <p:spTgt spid="10">
                                            <p:graphicEl>
                                              <a:dgm id="{AA110CE7-11AA-49B8-BB99-E732D6D8E461}"/>
                                            </p:graphicEl>
                                          </p:spTgt>
                                        </p:tgtEl>
                                      </p:cBhvr>
                                      <p:to x="100000" y="100000"/>
                                    </p:animScale>
                                    <p:animScale>
                                      <p:cBhvr>
                                        <p:cTn id="175" dur="26">
                                          <p:stCondLst>
                                            <p:cond delay="1312"/>
                                          </p:stCondLst>
                                        </p:cTn>
                                        <p:tgtEl>
                                          <p:spTgt spid="10">
                                            <p:graphicEl>
                                              <a:dgm id="{AA110CE7-11AA-49B8-BB99-E732D6D8E461}"/>
                                            </p:graphicEl>
                                          </p:spTgt>
                                        </p:tgtEl>
                                      </p:cBhvr>
                                      <p:to x="100000" y="80000"/>
                                    </p:animScale>
                                    <p:animScale>
                                      <p:cBhvr>
                                        <p:cTn id="176" dur="166" decel="50000">
                                          <p:stCondLst>
                                            <p:cond delay="1338"/>
                                          </p:stCondLst>
                                        </p:cTn>
                                        <p:tgtEl>
                                          <p:spTgt spid="10">
                                            <p:graphicEl>
                                              <a:dgm id="{AA110CE7-11AA-49B8-BB99-E732D6D8E461}"/>
                                            </p:graphicEl>
                                          </p:spTgt>
                                        </p:tgtEl>
                                      </p:cBhvr>
                                      <p:to x="100000" y="100000"/>
                                    </p:animScale>
                                    <p:animScale>
                                      <p:cBhvr>
                                        <p:cTn id="177" dur="26">
                                          <p:stCondLst>
                                            <p:cond delay="1642"/>
                                          </p:stCondLst>
                                        </p:cTn>
                                        <p:tgtEl>
                                          <p:spTgt spid="10">
                                            <p:graphicEl>
                                              <a:dgm id="{AA110CE7-11AA-49B8-BB99-E732D6D8E461}"/>
                                            </p:graphicEl>
                                          </p:spTgt>
                                        </p:tgtEl>
                                      </p:cBhvr>
                                      <p:to x="100000" y="90000"/>
                                    </p:animScale>
                                    <p:animScale>
                                      <p:cBhvr>
                                        <p:cTn id="178" dur="166" decel="50000">
                                          <p:stCondLst>
                                            <p:cond delay="1668"/>
                                          </p:stCondLst>
                                        </p:cTn>
                                        <p:tgtEl>
                                          <p:spTgt spid="10">
                                            <p:graphicEl>
                                              <a:dgm id="{AA110CE7-11AA-49B8-BB99-E732D6D8E461}"/>
                                            </p:graphicEl>
                                          </p:spTgt>
                                        </p:tgtEl>
                                      </p:cBhvr>
                                      <p:to x="100000" y="100000"/>
                                    </p:animScale>
                                    <p:animScale>
                                      <p:cBhvr>
                                        <p:cTn id="179" dur="26">
                                          <p:stCondLst>
                                            <p:cond delay="1808"/>
                                          </p:stCondLst>
                                        </p:cTn>
                                        <p:tgtEl>
                                          <p:spTgt spid="10">
                                            <p:graphicEl>
                                              <a:dgm id="{AA110CE7-11AA-49B8-BB99-E732D6D8E461}"/>
                                            </p:graphicEl>
                                          </p:spTgt>
                                        </p:tgtEl>
                                      </p:cBhvr>
                                      <p:to x="100000" y="95000"/>
                                    </p:animScale>
                                    <p:animScale>
                                      <p:cBhvr>
                                        <p:cTn id="180" dur="166" decel="50000">
                                          <p:stCondLst>
                                            <p:cond delay="1834"/>
                                          </p:stCondLst>
                                        </p:cTn>
                                        <p:tgtEl>
                                          <p:spTgt spid="10">
                                            <p:graphicEl>
                                              <a:dgm id="{AA110CE7-11AA-49B8-BB99-E732D6D8E461}"/>
                                            </p:graphicEl>
                                          </p:spTgt>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0">
                                            <p:graphicEl>
                                              <a:dgm id="{74CB8E28-32EF-4221-A593-3D2AAADCACFD}"/>
                                            </p:graphicEl>
                                          </p:spTgt>
                                        </p:tgtEl>
                                        <p:attrNameLst>
                                          <p:attrName>style.visibility</p:attrName>
                                        </p:attrNameLst>
                                      </p:cBhvr>
                                      <p:to>
                                        <p:strVal val="visible"/>
                                      </p:to>
                                    </p:set>
                                    <p:animEffect transition="in" filter="wipe(down)">
                                      <p:cBhvr>
                                        <p:cTn id="183" dur="580">
                                          <p:stCondLst>
                                            <p:cond delay="0"/>
                                          </p:stCondLst>
                                        </p:cTn>
                                        <p:tgtEl>
                                          <p:spTgt spid="10">
                                            <p:graphicEl>
                                              <a:dgm id="{74CB8E28-32EF-4221-A593-3D2AAADCACFD}"/>
                                            </p:graphicEl>
                                          </p:spTgt>
                                        </p:tgtEl>
                                      </p:cBhvr>
                                    </p:animEffect>
                                    <p:anim calcmode="lin" valueType="num">
                                      <p:cBhvr>
                                        <p:cTn id="184" dur="1822" tmFilter="0,0; 0.14,0.36; 0.43,0.73; 0.71,0.91; 1.0,1.0">
                                          <p:stCondLst>
                                            <p:cond delay="0"/>
                                          </p:stCondLst>
                                        </p:cTn>
                                        <p:tgtEl>
                                          <p:spTgt spid="10">
                                            <p:graphicEl>
                                              <a:dgm id="{74CB8E28-32EF-4221-A593-3D2AAADCACFD}"/>
                                            </p:graphic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0">
                                            <p:graphicEl>
                                              <a:dgm id="{74CB8E28-32EF-4221-A593-3D2AAADCACFD}"/>
                                            </p:graphic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0">
                                            <p:graphicEl>
                                              <a:dgm id="{74CB8E28-32EF-4221-A593-3D2AAADCACFD}"/>
                                            </p:graphic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0">
                                            <p:graphicEl>
                                              <a:dgm id="{74CB8E28-32EF-4221-A593-3D2AAADCACFD}"/>
                                            </p:graphic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0">
                                            <p:graphicEl>
                                              <a:dgm id="{74CB8E28-32EF-4221-A593-3D2AAADCACFD}"/>
                                            </p:graphic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10">
                                            <p:graphicEl>
                                              <a:dgm id="{74CB8E28-32EF-4221-A593-3D2AAADCACFD}"/>
                                            </p:graphicEl>
                                          </p:spTgt>
                                        </p:tgtEl>
                                      </p:cBhvr>
                                      <p:to x="100000" y="60000"/>
                                    </p:animScale>
                                    <p:animScale>
                                      <p:cBhvr>
                                        <p:cTn id="190" dur="166" decel="50000">
                                          <p:stCondLst>
                                            <p:cond delay="676"/>
                                          </p:stCondLst>
                                        </p:cTn>
                                        <p:tgtEl>
                                          <p:spTgt spid="10">
                                            <p:graphicEl>
                                              <a:dgm id="{74CB8E28-32EF-4221-A593-3D2AAADCACFD}"/>
                                            </p:graphicEl>
                                          </p:spTgt>
                                        </p:tgtEl>
                                      </p:cBhvr>
                                      <p:to x="100000" y="100000"/>
                                    </p:animScale>
                                    <p:animScale>
                                      <p:cBhvr>
                                        <p:cTn id="191" dur="26">
                                          <p:stCondLst>
                                            <p:cond delay="1312"/>
                                          </p:stCondLst>
                                        </p:cTn>
                                        <p:tgtEl>
                                          <p:spTgt spid="10">
                                            <p:graphicEl>
                                              <a:dgm id="{74CB8E28-32EF-4221-A593-3D2AAADCACFD}"/>
                                            </p:graphicEl>
                                          </p:spTgt>
                                        </p:tgtEl>
                                      </p:cBhvr>
                                      <p:to x="100000" y="80000"/>
                                    </p:animScale>
                                    <p:animScale>
                                      <p:cBhvr>
                                        <p:cTn id="192" dur="166" decel="50000">
                                          <p:stCondLst>
                                            <p:cond delay="1338"/>
                                          </p:stCondLst>
                                        </p:cTn>
                                        <p:tgtEl>
                                          <p:spTgt spid="10">
                                            <p:graphicEl>
                                              <a:dgm id="{74CB8E28-32EF-4221-A593-3D2AAADCACFD}"/>
                                            </p:graphicEl>
                                          </p:spTgt>
                                        </p:tgtEl>
                                      </p:cBhvr>
                                      <p:to x="100000" y="100000"/>
                                    </p:animScale>
                                    <p:animScale>
                                      <p:cBhvr>
                                        <p:cTn id="193" dur="26">
                                          <p:stCondLst>
                                            <p:cond delay="1642"/>
                                          </p:stCondLst>
                                        </p:cTn>
                                        <p:tgtEl>
                                          <p:spTgt spid="10">
                                            <p:graphicEl>
                                              <a:dgm id="{74CB8E28-32EF-4221-A593-3D2AAADCACFD}"/>
                                            </p:graphicEl>
                                          </p:spTgt>
                                        </p:tgtEl>
                                      </p:cBhvr>
                                      <p:to x="100000" y="90000"/>
                                    </p:animScale>
                                    <p:animScale>
                                      <p:cBhvr>
                                        <p:cTn id="194" dur="166" decel="50000">
                                          <p:stCondLst>
                                            <p:cond delay="1668"/>
                                          </p:stCondLst>
                                        </p:cTn>
                                        <p:tgtEl>
                                          <p:spTgt spid="10">
                                            <p:graphicEl>
                                              <a:dgm id="{74CB8E28-32EF-4221-A593-3D2AAADCACFD}"/>
                                            </p:graphicEl>
                                          </p:spTgt>
                                        </p:tgtEl>
                                      </p:cBhvr>
                                      <p:to x="100000" y="100000"/>
                                    </p:animScale>
                                    <p:animScale>
                                      <p:cBhvr>
                                        <p:cTn id="195" dur="26">
                                          <p:stCondLst>
                                            <p:cond delay="1808"/>
                                          </p:stCondLst>
                                        </p:cTn>
                                        <p:tgtEl>
                                          <p:spTgt spid="10">
                                            <p:graphicEl>
                                              <a:dgm id="{74CB8E28-32EF-4221-A593-3D2AAADCACFD}"/>
                                            </p:graphicEl>
                                          </p:spTgt>
                                        </p:tgtEl>
                                      </p:cBhvr>
                                      <p:to x="100000" y="95000"/>
                                    </p:animScale>
                                    <p:animScale>
                                      <p:cBhvr>
                                        <p:cTn id="196" dur="166" decel="50000">
                                          <p:stCondLst>
                                            <p:cond delay="1834"/>
                                          </p:stCondLst>
                                        </p:cTn>
                                        <p:tgtEl>
                                          <p:spTgt spid="10">
                                            <p:graphicEl>
                                              <a:dgm id="{74CB8E28-32EF-4221-A593-3D2AAADCACFD}"/>
                                            </p:graphicEl>
                                          </p:spTgt>
                                        </p:tgtEl>
                                      </p:cBhvr>
                                      <p:to x="100000" y="100000"/>
                                    </p:animScale>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10">
                                            <p:graphicEl>
                                              <a:dgm id="{5FFE7E68-BAB8-4249-B9D5-D7BA00239FC8}"/>
                                            </p:graphicEl>
                                          </p:spTgt>
                                        </p:tgtEl>
                                        <p:attrNameLst>
                                          <p:attrName>style.visibility</p:attrName>
                                        </p:attrNameLst>
                                      </p:cBhvr>
                                      <p:to>
                                        <p:strVal val="visible"/>
                                      </p:to>
                                    </p:set>
                                    <p:animEffect transition="in" filter="wipe(down)">
                                      <p:cBhvr>
                                        <p:cTn id="201" dur="580">
                                          <p:stCondLst>
                                            <p:cond delay="0"/>
                                          </p:stCondLst>
                                        </p:cTn>
                                        <p:tgtEl>
                                          <p:spTgt spid="10">
                                            <p:graphicEl>
                                              <a:dgm id="{5FFE7E68-BAB8-4249-B9D5-D7BA00239FC8}"/>
                                            </p:graphicEl>
                                          </p:spTgt>
                                        </p:tgtEl>
                                      </p:cBhvr>
                                    </p:animEffect>
                                    <p:anim calcmode="lin" valueType="num">
                                      <p:cBhvr>
                                        <p:cTn id="202" dur="1822" tmFilter="0,0; 0.14,0.36; 0.43,0.73; 0.71,0.91; 1.0,1.0">
                                          <p:stCondLst>
                                            <p:cond delay="0"/>
                                          </p:stCondLst>
                                        </p:cTn>
                                        <p:tgtEl>
                                          <p:spTgt spid="10">
                                            <p:graphicEl>
                                              <a:dgm id="{5FFE7E68-BAB8-4249-B9D5-D7BA00239FC8}"/>
                                            </p:graphicEl>
                                          </p:spTgt>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10">
                                            <p:graphicEl>
                                              <a:dgm id="{5FFE7E68-BAB8-4249-B9D5-D7BA00239FC8}"/>
                                            </p:graphicEl>
                                          </p:spTgt>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10">
                                            <p:graphicEl>
                                              <a:dgm id="{5FFE7E68-BAB8-4249-B9D5-D7BA00239FC8}"/>
                                            </p:graphicEl>
                                          </p:spTgt>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10">
                                            <p:graphicEl>
                                              <a:dgm id="{5FFE7E68-BAB8-4249-B9D5-D7BA00239FC8}"/>
                                            </p:graphicEl>
                                          </p:spTgt>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10">
                                            <p:graphicEl>
                                              <a:dgm id="{5FFE7E68-BAB8-4249-B9D5-D7BA00239FC8}"/>
                                            </p:graphicEl>
                                          </p:spTgt>
                                        </p:tgtEl>
                                        <p:attrNameLst>
                                          <p:attrName>ppt_y</p:attrName>
                                        </p:attrNameLst>
                                      </p:cBhvr>
                                      <p:tavLst>
                                        <p:tav tm="0" fmla="#ppt_y-sin(pi*$)/81">
                                          <p:val>
                                            <p:fltVal val="0"/>
                                          </p:val>
                                        </p:tav>
                                        <p:tav tm="100000">
                                          <p:val>
                                            <p:fltVal val="1"/>
                                          </p:val>
                                        </p:tav>
                                      </p:tavLst>
                                    </p:anim>
                                    <p:animScale>
                                      <p:cBhvr>
                                        <p:cTn id="207" dur="26">
                                          <p:stCondLst>
                                            <p:cond delay="650"/>
                                          </p:stCondLst>
                                        </p:cTn>
                                        <p:tgtEl>
                                          <p:spTgt spid="10">
                                            <p:graphicEl>
                                              <a:dgm id="{5FFE7E68-BAB8-4249-B9D5-D7BA00239FC8}"/>
                                            </p:graphicEl>
                                          </p:spTgt>
                                        </p:tgtEl>
                                      </p:cBhvr>
                                      <p:to x="100000" y="60000"/>
                                    </p:animScale>
                                    <p:animScale>
                                      <p:cBhvr>
                                        <p:cTn id="208" dur="166" decel="50000">
                                          <p:stCondLst>
                                            <p:cond delay="676"/>
                                          </p:stCondLst>
                                        </p:cTn>
                                        <p:tgtEl>
                                          <p:spTgt spid="10">
                                            <p:graphicEl>
                                              <a:dgm id="{5FFE7E68-BAB8-4249-B9D5-D7BA00239FC8}"/>
                                            </p:graphicEl>
                                          </p:spTgt>
                                        </p:tgtEl>
                                      </p:cBhvr>
                                      <p:to x="100000" y="100000"/>
                                    </p:animScale>
                                    <p:animScale>
                                      <p:cBhvr>
                                        <p:cTn id="209" dur="26">
                                          <p:stCondLst>
                                            <p:cond delay="1312"/>
                                          </p:stCondLst>
                                        </p:cTn>
                                        <p:tgtEl>
                                          <p:spTgt spid="10">
                                            <p:graphicEl>
                                              <a:dgm id="{5FFE7E68-BAB8-4249-B9D5-D7BA00239FC8}"/>
                                            </p:graphicEl>
                                          </p:spTgt>
                                        </p:tgtEl>
                                      </p:cBhvr>
                                      <p:to x="100000" y="80000"/>
                                    </p:animScale>
                                    <p:animScale>
                                      <p:cBhvr>
                                        <p:cTn id="210" dur="166" decel="50000">
                                          <p:stCondLst>
                                            <p:cond delay="1338"/>
                                          </p:stCondLst>
                                        </p:cTn>
                                        <p:tgtEl>
                                          <p:spTgt spid="10">
                                            <p:graphicEl>
                                              <a:dgm id="{5FFE7E68-BAB8-4249-B9D5-D7BA00239FC8}"/>
                                            </p:graphicEl>
                                          </p:spTgt>
                                        </p:tgtEl>
                                      </p:cBhvr>
                                      <p:to x="100000" y="100000"/>
                                    </p:animScale>
                                    <p:animScale>
                                      <p:cBhvr>
                                        <p:cTn id="211" dur="26">
                                          <p:stCondLst>
                                            <p:cond delay="1642"/>
                                          </p:stCondLst>
                                        </p:cTn>
                                        <p:tgtEl>
                                          <p:spTgt spid="10">
                                            <p:graphicEl>
                                              <a:dgm id="{5FFE7E68-BAB8-4249-B9D5-D7BA00239FC8}"/>
                                            </p:graphicEl>
                                          </p:spTgt>
                                        </p:tgtEl>
                                      </p:cBhvr>
                                      <p:to x="100000" y="90000"/>
                                    </p:animScale>
                                    <p:animScale>
                                      <p:cBhvr>
                                        <p:cTn id="212" dur="166" decel="50000">
                                          <p:stCondLst>
                                            <p:cond delay="1668"/>
                                          </p:stCondLst>
                                        </p:cTn>
                                        <p:tgtEl>
                                          <p:spTgt spid="10">
                                            <p:graphicEl>
                                              <a:dgm id="{5FFE7E68-BAB8-4249-B9D5-D7BA00239FC8}"/>
                                            </p:graphicEl>
                                          </p:spTgt>
                                        </p:tgtEl>
                                      </p:cBhvr>
                                      <p:to x="100000" y="100000"/>
                                    </p:animScale>
                                    <p:animScale>
                                      <p:cBhvr>
                                        <p:cTn id="213" dur="26">
                                          <p:stCondLst>
                                            <p:cond delay="1808"/>
                                          </p:stCondLst>
                                        </p:cTn>
                                        <p:tgtEl>
                                          <p:spTgt spid="10">
                                            <p:graphicEl>
                                              <a:dgm id="{5FFE7E68-BAB8-4249-B9D5-D7BA00239FC8}"/>
                                            </p:graphicEl>
                                          </p:spTgt>
                                        </p:tgtEl>
                                      </p:cBhvr>
                                      <p:to x="100000" y="95000"/>
                                    </p:animScale>
                                    <p:animScale>
                                      <p:cBhvr>
                                        <p:cTn id="214" dur="166" decel="50000">
                                          <p:stCondLst>
                                            <p:cond delay="1834"/>
                                          </p:stCondLst>
                                        </p:cTn>
                                        <p:tgtEl>
                                          <p:spTgt spid="10">
                                            <p:graphicEl>
                                              <a:dgm id="{5FFE7E68-BAB8-4249-B9D5-D7BA00239FC8}"/>
                                            </p:graphicEl>
                                          </p:spTgt>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10">
                                            <p:graphicEl>
                                              <a:dgm id="{C9D4578E-88C2-44F7-A484-FAD13A6756CE}"/>
                                            </p:graphicEl>
                                          </p:spTgt>
                                        </p:tgtEl>
                                        <p:attrNameLst>
                                          <p:attrName>style.visibility</p:attrName>
                                        </p:attrNameLst>
                                      </p:cBhvr>
                                      <p:to>
                                        <p:strVal val="visible"/>
                                      </p:to>
                                    </p:set>
                                    <p:animEffect transition="in" filter="wipe(down)">
                                      <p:cBhvr>
                                        <p:cTn id="219" dur="580">
                                          <p:stCondLst>
                                            <p:cond delay="0"/>
                                          </p:stCondLst>
                                        </p:cTn>
                                        <p:tgtEl>
                                          <p:spTgt spid="10">
                                            <p:graphicEl>
                                              <a:dgm id="{C9D4578E-88C2-44F7-A484-FAD13A6756CE}"/>
                                            </p:graphicEl>
                                          </p:spTgt>
                                        </p:tgtEl>
                                      </p:cBhvr>
                                    </p:animEffect>
                                    <p:anim calcmode="lin" valueType="num">
                                      <p:cBhvr>
                                        <p:cTn id="220" dur="1822" tmFilter="0,0; 0.14,0.36; 0.43,0.73; 0.71,0.91; 1.0,1.0">
                                          <p:stCondLst>
                                            <p:cond delay="0"/>
                                          </p:stCondLst>
                                        </p:cTn>
                                        <p:tgtEl>
                                          <p:spTgt spid="10">
                                            <p:graphicEl>
                                              <a:dgm id="{C9D4578E-88C2-44F7-A484-FAD13A6756CE}"/>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10">
                                            <p:graphicEl>
                                              <a:dgm id="{C9D4578E-88C2-44F7-A484-FAD13A6756CE}"/>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10">
                                            <p:graphicEl>
                                              <a:dgm id="{C9D4578E-88C2-44F7-A484-FAD13A6756CE}"/>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10">
                                            <p:graphicEl>
                                              <a:dgm id="{C9D4578E-88C2-44F7-A484-FAD13A6756CE}"/>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10">
                                            <p:graphicEl>
                                              <a:dgm id="{C9D4578E-88C2-44F7-A484-FAD13A6756CE}"/>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10">
                                            <p:graphicEl>
                                              <a:dgm id="{C9D4578E-88C2-44F7-A484-FAD13A6756CE}"/>
                                            </p:graphicEl>
                                          </p:spTgt>
                                        </p:tgtEl>
                                      </p:cBhvr>
                                      <p:to x="100000" y="60000"/>
                                    </p:animScale>
                                    <p:animScale>
                                      <p:cBhvr>
                                        <p:cTn id="226" dur="166" decel="50000">
                                          <p:stCondLst>
                                            <p:cond delay="676"/>
                                          </p:stCondLst>
                                        </p:cTn>
                                        <p:tgtEl>
                                          <p:spTgt spid="10">
                                            <p:graphicEl>
                                              <a:dgm id="{C9D4578E-88C2-44F7-A484-FAD13A6756CE}"/>
                                            </p:graphicEl>
                                          </p:spTgt>
                                        </p:tgtEl>
                                      </p:cBhvr>
                                      <p:to x="100000" y="100000"/>
                                    </p:animScale>
                                    <p:animScale>
                                      <p:cBhvr>
                                        <p:cTn id="227" dur="26">
                                          <p:stCondLst>
                                            <p:cond delay="1312"/>
                                          </p:stCondLst>
                                        </p:cTn>
                                        <p:tgtEl>
                                          <p:spTgt spid="10">
                                            <p:graphicEl>
                                              <a:dgm id="{C9D4578E-88C2-44F7-A484-FAD13A6756CE}"/>
                                            </p:graphicEl>
                                          </p:spTgt>
                                        </p:tgtEl>
                                      </p:cBhvr>
                                      <p:to x="100000" y="80000"/>
                                    </p:animScale>
                                    <p:animScale>
                                      <p:cBhvr>
                                        <p:cTn id="228" dur="166" decel="50000">
                                          <p:stCondLst>
                                            <p:cond delay="1338"/>
                                          </p:stCondLst>
                                        </p:cTn>
                                        <p:tgtEl>
                                          <p:spTgt spid="10">
                                            <p:graphicEl>
                                              <a:dgm id="{C9D4578E-88C2-44F7-A484-FAD13A6756CE}"/>
                                            </p:graphicEl>
                                          </p:spTgt>
                                        </p:tgtEl>
                                      </p:cBhvr>
                                      <p:to x="100000" y="100000"/>
                                    </p:animScale>
                                    <p:animScale>
                                      <p:cBhvr>
                                        <p:cTn id="229" dur="26">
                                          <p:stCondLst>
                                            <p:cond delay="1642"/>
                                          </p:stCondLst>
                                        </p:cTn>
                                        <p:tgtEl>
                                          <p:spTgt spid="10">
                                            <p:graphicEl>
                                              <a:dgm id="{C9D4578E-88C2-44F7-A484-FAD13A6756CE}"/>
                                            </p:graphicEl>
                                          </p:spTgt>
                                        </p:tgtEl>
                                      </p:cBhvr>
                                      <p:to x="100000" y="90000"/>
                                    </p:animScale>
                                    <p:animScale>
                                      <p:cBhvr>
                                        <p:cTn id="230" dur="166" decel="50000">
                                          <p:stCondLst>
                                            <p:cond delay="1668"/>
                                          </p:stCondLst>
                                        </p:cTn>
                                        <p:tgtEl>
                                          <p:spTgt spid="10">
                                            <p:graphicEl>
                                              <a:dgm id="{C9D4578E-88C2-44F7-A484-FAD13A6756CE}"/>
                                            </p:graphicEl>
                                          </p:spTgt>
                                        </p:tgtEl>
                                      </p:cBhvr>
                                      <p:to x="100000" y="100000"/>
                                    </p:animScale>
                                    <p:animScale>
                                      <p:cBhvr>
                                        <p:cTn id="231" dur="26">
                                          <p:stCondLst>
                                            <p:cond delay="1808"/>
                                          </p:stCondLst>
                                        </p:cTn>
                                        <p:tgtEl>
                                          <p:spTgt spid="10">
                                            <p:graphicEl>
                                              <a:dgm id="{C9D4578E-88C2-44F7-A484-FAD13A6756CE}"/>
                                            </p:graphicEl>
                                          </p:spTgt>
                                        </p:tgtEl>
                                      </p:cBhvr>
                                      <p:to x="100000" y="95000"/>
                                    </p:animScale>
                                    <p:animScale>
                                      <p:cBhvr>
                                        <p:cTn id="232" dur="166" decel="50000">
                                          <p:stCondLst>
                                            <p:cond delay="1834"/>
                                          </p:stCondLst>
                                        </p:cTn>
                                        <p:tgtEl>
                                          <p:spTgt spid="10">
                                            <p:graphicEl>
                                              <a:dgm id="{C9D4578E-88C2-44F7-A484-FAD13A6756CE}"/>
                                            </p:graphicEl>
                                          </p:spTgt>
                                        </p:tgtEl>
                                      </p:cBhvr>
                                      <p:to x="100000" y="100000"/>
                                    </p:animScale>
                                  </p:childTnLst>
                                </p:cTn>
                              </p:par>
                              <p:par>
                                <p:cTn id="233" presetID="26" presetClass="entr" presetSubtype="0" fill="hold" grpId="0" nodeType="withEffect">
                                  <p:stCondLst>
                                    <p:cond delay="0"/>
                                  </p:stCondLst>
                                  <p:childTnLst>
                                    <p:set>
                                      <p:cBhvr>
                                        <p:cTn id="234" dur="1" fill="hold">
                                          <p:stCondLst>
                                            <p:cond delay="0"/>
                                          </p:stCondLst>
                                        </p:cTn>
                                        <p:tgtEl>
                                          <p:spTgt spid="10">
                                            <p:graphicEl>
                                              <a:dgm id="{1FE3F649-84FC-40F3-86F7-D919258E5F40}"/>
                                            </p:graphicEl>
                                          </p:spTgt>
                                        </p:tgtEl>
                                        <p:attrNameLst>
                                          <p:attrName>style.visibility</p:attrName>
                                        </p:attrNameLst>
                                      </p:cBhvr>
                                      <p:to>
                                        <p:strVal val="visible"/>
                                      </p:to>
                                    </p:set>
                                    <p:animEffect transition="in" filter="wipe(down)">
                                      <p:cBhvr>
                                        <p:cTn id="235" dur="580">
                                          <p:stCondLst>
                                            <p:cond delay="0"/>
                                          </p:stCondLst>
                                        </p:cTn>
                                        <p:tgtEl>
                                          <p:spTgt spid="10">
                                            <p:graphicEl>
                                              <a:dgm id="{1FE3F649-84FC-40F3-86F7-D919258E5F40}"/>
                                            </p:graphicEl>
                                          </p:spTgt>
                                        </p:tgtEl>
                                      </p:cBhvr>
                                    </p:animEffect>
                                    <p:anim calcmode="lin" valueType="num">
                                      <p:cBhvr>
                                        <p:cTn id="236" dur="1822" tmFilter="0,0; 0.14,0.36; 0.43,0.73; 0.71,0.91; 1.0,1.0">
                                          <p:stCondLst>
                                            <p:cond delay="0"/>
                                          </p:stCondLst>
                                        </p:cTn>
                                        <p:tgtEl>
                                          <p:spTgt spid="10">
                                            <p:graphicEl>
                                              <a:dgm id="{1FE3F649-84FC-40F3-86F7-D919258E5F40}"/>
                                            </p:graphicEl>
                                          </p:spTgt>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10">
                                            <p:graphicEl>
                                              <a:dgm id="{1FE3F649-84FC-40F3-86F7-D919258E5F40}"/>
                                            </p:graphicEl>
                                          </p:spTgt>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10">
                                            <p:graphicEl>
                                              <a:dgm id="{1FE3F649-84FC-40F3-86F7-D919258E5F40}"/>
                                            </p:graphicEl>
                                          </p:spTgt>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10">
                                            <p:graphicEl>
                                              <a:dgm id="{1FE3F649-84FC-40F3-86F7-D919258E5F40}"/>
                                            </p:graphicEl>
                                          </p:spTgt>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10">
                                            <p:graphicEl>
                                              <a:dgm id="{1FE3F649-84FC-40F3-86F7-D919258E5F40}"/>
                                            </p:graphicEl>
                                          </p:spTgt>
                                        </p:tgtEl>
                                        <p:attrNameLst>
                                          <p:attrName>ppt_y</p:attrName>
                                        </p:attrNameLst>
                                      </p:cBhvr>
                                      <p:tavLst>
                                        <p:tav tm="0" fmla="#ppt_y-sin(pi*$)/81">
                                          <p:val>
                                            <p:fltVal val="0"/>
                                          </p:val>
                                        </p:tav>
                                        <p:tav tm="100000">
                                          <p:val>
                                            <p:fltVal val="1"/>
                                          </p:val>
                                        </p:tav>
                                      </p:tavLst>
                                    </p:anim>
                                    <p:animScale>
                                      <p:cBhvr>
                                        <p:cTn id="241" dur="26">
                                          <p:stCondLst>
                                            <p:cond delay="650"/>
                                          </p:stCondLst>
                                        </p:cTn>
                                        <p:tgtEl>
                                          <p:spTgt spid="10">
                                            <p:graphicEl>
                                              <a:dgm id="{1FE3F649-84FC-40F3-86F7-D919258E5F40}"/>
                                            </p:graphicEl>
                                          </p:spTgt>
                                        </p:tgtEl>
                                      </p:cBhvr>
                                      <p:to x="100000" y="60000"/>
                                    </p:animScale>
                                    <p:animScale>
                                      <p:cBhvr>
                                        <p:cTn id="242" dur="166" decel="50000">
                                          <p:stCondLst>
                                            <p:cond delay="676"/>
                                          </p:stCondLst>
                                        </p:cTn>
                                        <p:tgtEl>
                                          <p:spTgt spid="10">
                                            <p:graphicEl>
                                              <a:dgm id="{1FE3F649-84FC-40F3-86F7-D919258E5F40}"/>
                                            </p:graphicEl>
                                          </p:spTgt>
                                        </p:tgtEl>
                                      </p:cBhvr>
                                      <p:to x="100000" y="100000"/>
                                    </p:animScale>
                                    <p:animScale>
                                      <p:cBhvr>
                                        <p:cTn id="243" dur="26">
                                          <p:stCondLst>
                                            <p:cond delay="1312"/>
                                          </p:stCondLst>
                                        </p:cTn>
                                        <p:tgtEl>
                                          <p:spTgt spid="10">
                                            <p:graphicEl>
                                              <a:dgm id="{1FE3F649-84FC-40F3-86F7-D919258E5F40}"/>
                                            </p:graphicEl>
                                          </p:spTgt>
                                        </p:tgtEl>
                                      </p:cBhvr>
                                      <p:to x="100000" y="80000"/>
                                    </p:animScale>
                                    <p:animScale>
                                      <p:cBhvr>
                                        <p:cTn id="244" dur="166" decel="50000">
                                          <p:stCondLst>
                                            <p:cond delay="1338"/>
                                          </p:stCondLst>
                                        </p:cTn>
                                        <p:tgtEl>
                                          <p:spTgt spid="10">
                                            <p:graphicEl>
                                              <a:dgm id="{1FE3F649-84FC-40F3-86F7-D919258E5F40}"/>
                                            </p:graphicEl>
                                          </p:spTgt>
                                        </p:tgtEl>
                                      </p:cBhvr>
                                      <p:to x="100000" y="100000"/>
                                    </p:animScale>
                                    <p:animScale>
                                      <p:cBhvr>
                                        <p:cTn id="245" dur="26">
                                          <p:stCondLst>
                                            <p:cond delay="1642"/>
                                          </p:stCondLst>
                                        </p:cTn>
                                        <p:tgtEl>
                                          <p:spTgt spid="10">
                                            <p:graphicEl>
                                              <a:dgm id="{1FE3F649-84FC-40F3-86F7-D919258E5F40}"/>
                                            </p:graphicEl>
                                          </p:spTgt>
                                        </p:tgtEl>
                                      </p:cBhvr>
                                      <p:to x="100000" y="90000"/>
                                    </p:animScale>
                                    <p:animScale>
                                      <p:cBhvr>
                                        <p:cTn id="246" dur="166" decel="50000">
                                          <p:stCondLst>
                                            <p:cond delay="1668"/>
                                          </p:stCondLst>
                                        </p:cTn>
                                        <p:tgtEl>
                                          <p:spTgt spid="10">
                                            <p:graphicEl>
                                              <a:dgm id="{1FE3F649-84FC-40F3-86F7-D919258E5F40}"/>
                                            </p:graphicEl>
                                          </p:spTgt>
                                        </p:tgtEl>
                                      </p:cBhvr>
                                      <p:to x="100000" y="100000"/>
                                    </p:animScale>
                                    <p:animScale>
                                      <p:cBhvr>
                                        <p:cTn id="247" dur="26">
                                          <p:stCondLst>
                                            <p:cond delay="1808"/>
                                          </p:stCondLst>
                                        </p:cTn>
                                        <p:tgtEl>
                                          <p:spTgt spid="10">
                                            <p:graphicEl>
                                              <a:dgm id="{1FE3F649-84FC-40F3-86F7-D919258E5F40}"/>
                                            </p:graphicEl>
                                          </p:spTgt>
                                        </p:tgtEl>
                                      </p:cBhvr>
                                      <p:to x="100000" y="95000"/>
                                    </p:animScale>
                                    <p:animScale>
                                      <p:cBhvr>
                                        <p:cTn id="248" dur="166" decel="50000">
                                          <p:stCondLst>
                                            <p:cond delay="1834"/>
                                          </p:stCondLst>
                                        </p:cTn>
                                        <p:tgtEl>
                                          <p:spTgt spid="10">
                                            <p:graphicEl>
                                              <a:dgm id="{1FE3F649-84FC-40F3-86F7-D919258E5F40}"/>
                                            </p:graphicEl>
                                          </p:spTgt>
                                        </p:tgtEl>
                                      </p:cBhvr>
                                      <p:to x="100000" y="100000"/>
                                    </p:animScale>
                                  </p:childTnLst>
                                </p:cTn>
                              </p:par>
                            </p:childTnLst>
                          </p:cTn>
                        </p:par>
                      </p:childTnLst>
                    </p:cTn>
                  </p:par>
                  <p:par>
                    <p:cTn id="249" fill="hold">
                      <p:stCondLst>
                        <p:cond delay="indefinite"/>
                      </p:stCondLst>
                      <p:childTnLst>
                        <p:par>
                          <p:cTn id="250" fill="hold">
                            <p:stCondLst>
                              <p:cond delay="0"/>
                            </p:stCondLst>
                            <p:childTnLst>
                              <p:par>
                                <p:cTn id="251" presetID="26" presetClass="entr" presetSubtype="0" fill="hold" grpId="0" nodeType="clickEffect">
                                  <p:stCondLst>
                                    <p:cond delay="0"/>
                                  </p:stCondLst>
                                  <p:childTnLst>
                                    <p:set>
                                      <p:cBhvr>
                                        <p:cTn id="252" dur="1" fill="hold">
                                          <p:stCondLst>
                                            <p:cond delay="0"/>
                                          </p:stCondLst>
                                        </p:cTn>
                                        <p:tgtEl>
                                          <p:spTgt spid="10">
                                            <p:graphicEl>
                                              <a:dgm id="{EA4D2C49-8F8D-46C2-A296-AFA310FB595B}"/>
                                            </p:graphicEl>
                                          </p:spTgt>
                                        </p:tgtEl>
                                        <p:attrNameLst>
                                          <p:attrName>style.visibility</p:attrName>
                                        </p:attrNameLst>
                                      </p:cBhvr>
                                      <p:to>
                                        <p:strVal val="visible"/>
                                      </p:to>
                                    </p:set>
                                    <p:animEffect transition="in" filter="wipe(down)">
                                      <p:cBhvr>
                                        <p:cTn id="253" dur="580">
                                          <p:stCondLst>
                                            <p:cond delay="0"/>
                                          </p:stCondLst>
                                        </p:cTn>
                                        <p:tgtEl>
                                          <p:spTgt spid="10">
                                            <p:graphicEl>
                                              <a:dgm id="{EA4D2C49-8F8D-46C2-A296-AFA310FB595B}"/>
                                            </p:graphicEl>
                                          </p:spTgt>
                                        </p:tgtEl>
                                      </p:cBhvr>
                                    </p:animEffect>
                                    <p:anim calcmode="lin" valueType="num">
                                      <p:cBhvr>
                                        <p:cTn id="254" dur="1822" tmFilter="0,0; 0.14,0.36; 0.43,0.73; 0.71,0.91; 1.0,1.0">
                                          <p:stCondLst>
                                            <p:cond delay="0"/>
                                          </p:stCondLst>
                                        </p:cTn>
                                        <p:tgtEl>
                                          <p:spTgt spid="10">
                                            <p:graphicEl>
                                              <a:dgm id="{EA4D2C49-8F8D-46C2-A296-AFA310FB595B}"/>
                                            </p:graphic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10">
                                            <p:graphicEl>
                                              <a:dgm id="{EA4D2C49-8F8D-46C2-A296-AFA310FB595B}"/>
                                            </p:graphic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10">
                                            <p:graphicEl>
                                              <a:dgm id="{EA4D2C49-8F8D-46C2-A296-AFA310FB595B}"/>
                                            </p:graphic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10">
                                            <p:graphicEl>
                                              <a:dgm id="{EA4D2C49-8F8D-46C2-A296-AFA310FB595B}"/>
                                            </p:graphic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10">
                                            <p:graphicEl>
                                              <a:dgm id="{EA4D2C49-8F8D-46C2-A296-AFA310FB595B}"/>
                                            </p:graphic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10">
                                            <p:graphicEl>
                                              <a:dgm id="{EA4D2C49-8F8D-46C2-A296-AFA310FB595B}"/>
                                            </p:graphicEl>
                                          </p:spTgt>
                                        </p:tgtEl>
                                      </p:cBhvr>
                                      <p:to x="100000" y="60000"/>
                                    </p:animScale>
                                    <p:animScale>
                                      <p:cBhvr>
                                        <p:cTn id="260" dur="166" decel="50000">
                                          <p:stCondLst>
                                            <p:cond delay="676"/>
                                          </p:stCondLst>
                                        </p:cTn>
                                        <p:tgtEl>
                                          <p:spTgt spid="10">
                                            <p:graphicEl>
                                              <a:dgm id="{EA4D2C49-8F8D-46C2-A296-AFA310FB595B}"/>
                                            </p:graphicEl>
                                          </p:spTgt>
                                        </p:tgtEl>
                                      </p:cBhvr>
                                      <p:to x="100000" y="100000"/>
                                    </p:animScale>
                                    <p:animScale>
                                      <p:cBhvr>
                                        <p:cTn id="261" dur="26">
                                          <p:stCondLst>
                                            <p:cond delay="1312"/>
                                          </p:stCondLst>
                                        </p:cTn>
                                        <p:tgtEl>
                                          <p:spTgt spid="10">
                                            <p:graphicEl>
                                              <a:dgm id="{EA4D2C49-8F8D-46C2-A296-AFA310FB595B}"/>
                                            </p:graphicEl>
                                          </p:spTgt>
                                        </p:tgtEl>
                                      </p:cBhvr>
                                      <p:to x="100000" y="80000"/>
                                    </p:animScale>
                                    <p:animScale>
                                      <p:cBhvr>
                                        <p:cTn id="262" dur="166" decel="50000">
                                          <p:stCondLst>
                                            <p:cond delay="1338"/>
                                          </p:stCondLst>
                                        </p:cTn>
                                        <p:tgtEl>
                                          <p:spTgt spid="10">
                                            <p:graphicEl>
                                              <a:dgm id="{EA4D2C49-8F8D-46C2-A296-AFA310FB595B}"/>
                                            </p:graphicEl>
                                          </p:spTgt>
                                        </p:tgtEl>
                                      </p:cBhvr>
                                      <p:to x="100000" y="100000"/>
                                    </p:animScale>
                                    <p:animScale>
                                      <p:cBhvr>
                                        <p:cTn id="263" dur="26">
                                          <p:stCondLst>
                                            <p:cond delay="1642"/>
                                          </p:stCondLst>
                                        </p:cTn>
                                        <p:tgtEl>
                                          <p:spTgt spid="10">
                                            <p:graphicEl>
                                              <a:dgm id="{EA4D2C49-8F8D-46C2-A296-AFA310FB595B}"/>
                                            </p:graphicEl>
                                          </p:spTgt>
                                        </p:tgtEl>
                                      </p:cBhvr>
                                      <p:to x="100000" y="90000"/>
                                    </p:animScale>
                                    <p:animScale>
                                      <p:cBhvr>
                                        <p:cTn id="264" dur="166" decel="50000">
                                          <p:stCondLst>
                                            <p:cond delay="1668"/>
                                          </p:stCondLst>
                                        </p:cTn>
                                        <p:tgtEl>
                                          <p:spTgt spid="10">
                                            <p:graphicEl>
                                              <a:dgm id="{EA4D2C49-8F8D-46C2-A296-AFA310FB595B}"/>
                                            </p:graphicEl>
                                          </p:spTgt>
                                        </p:tgtEl>
                                      </p:cBhvr>
                                      <p:to x="100000" y="100000"/>
                                    </p:animScale>
                                    <p:animScale>
                                      <p:cBhvr>
                                        <p:cTn id="265" dur="26">
                                          <p:stCondLst>
                                            <p:cond delay="1808"/>
                                          </p:stCondLst>
                                        </p:cTn>
                                        <p:tgtEl>
                                          <p:spTgt spid="10">
                                            <p:graphicEl>
                                              <a:dgm id="{EA4D2C49-8F8D-46C2-A296-AFA310FB595B}"/>
                                            </p:graphicEl>
                                          </p:spTgt>
                                        </p:tgtEl>
                                      </p:cBhvr>
                                      <p:to x="100000" y="95000"/>
                                    </p:animScale>
                                    <p:animScale>
                                      <p:cBhvr>
                                        <p:cTn id="266" dur="166" decel="50000">
                                          <p:stCondLst>
                                            <p:cond delay="1834"/>
                                          </p:stCondLst>
                                        </p:cTn>
                                        <p:tgtEl>
                                          <p:spTgt spid="10">
                                            <p:graphicEl>
                                              <a:dgm id="{EA4D2C49-8F8D-46C2-A296-AFA310FB595B}"/>
                                            </p:graphicEl>
                                          </p:spTgt>
                                        </p:tgtEl>
                                      </p:cBhvr>
                                      <p:to x="100000" y="100000"/>
                                    </p:animScale>
                                  </p:childTnLst>
                                </p:cTn>
                              </p:par>
                              <p:par>
                                <p:cTn id="267" presetID="26" presetClass="entr" presetSubtype="0" fill="hold" grpId="0" nodeType="withEffect">
                                  <p:stCondLst>
                                    <p:cond delay="0"/>
                                  </p:stCondLst>
                                  <p:childTnLst>
                                    <p:set>
                                      <p:cBhvr>
                                        <p:cTn id="268" dur="1" fill="hold">
                                          <p:stCondLst>
                                            <p:cond delay="0"/>
                                          </p:stCondLst>
                                        </p:cTn>
                                        <p:tgtEl>
                                          <p:spTgt spid="10">
                                            <p:graphicEl>
                                              <a:dgm id="{0F9EF0AC-A16C-41D5-BE12-D1DA8F8A3CE5}"/>
                                            </p:graphicEl>
                                          </p:spTgt>
                                        </p:tgtEl>
                                        <p:attrNameLst>
                                          <p:attrName>style.visibility</p:attrName>
                                        </p:attrNameLst>
                                      </p:cBhvr>
                                      <p:to>
                                        <p:strVal val="visible"/>
                                      </p:to>
                                    </p:set>
                                    <p:animEffect transition="in" filter="wipe(down)">
                                      <p:cBhvr>
                                        <p:cTn id="269" dur="580">
                                          <p:stCondLst>
                                            <p:cond delay="0"/>
                                          </p:stCondLst>
                                        </p:cTn>
                                        <p:tgtEl>
                                          <p:spTgt spid="10">
                                            <p:graphicEl>
                                              <a:dgm id="{0F9EF0AC-A16C-41D5-BE12-D1DA8F8A3CE5}"/>
                                            </p:graphicEl>
                                          </p:spTgt>
                                        </p:tgtEl>
                                      </p:cBhvr>
                                    </p:animEffect>
                                    <p:anim calcmode="lin" valueType="num">
                                      <p:cBhvr>
                                        <p:cTn id="270" dur="1822" tmFilter="0,0; 0.14,0.36; 0.43,0.73; 0.71,0.91; 1.0,1.0">
                                          <p:stCondLst>
                                            <p:cond delay="0"/>
                                          </p:stCondLst>
                                        </p:cTn>
                                        <p:tgtEl>
                                          <p:spTgt spid="10">
                                            <p:graphicEl>
                                              <a:dgm id="{0F9EF0AC-A16C-41D5-BE12-D1DA8F8A3CE5}"/>
                                            </p:graphicEl>
                                          </p:spTgt>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10">
                                            <p:graphicEl>
                                              <a:dgm id="{0F9EF0AC-A16C-41D5-BE12-D1DA8F8A3CE5}"/>
                                            </p:graphicEl>
                                          </p:spTgt>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10">
                                            <p:graphicEl>
                                              <a:dgm id="{0F9EF0AC-A16C-41D5-BE12-D1DA8F8A3CE5}"/>
                                            </p:graphicEl>
                                          </p:spTgt>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10">
                                            <p:graphicEl>
                                              <a:dgm id="{0F9EF0AC-A16C-41D5-BE12-D1DA8F8A3CE5}"/>
                                            </p:graphicEl>
                                          </p:spTgt>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10">
                                            <p:graphicEl>
                                              <a:dgm id="{0F9EF0AC-A16C-41D5-BE12-D1DA8F8A3CE5}"/>
                                            </p:graphicEl>
                                          </p:spTgt>
                                        </p:tgtEl>
                                        <p:attrNameLst>
                                          <p:attrName>ppt_y</p:attrName>
                                        </p:attrNameLst>
                                      </p:cBhvr>
                                      <p:tavLst>
                                        <p:tav tm="0" fmla="#ppt_y-sin(pi*$)/81">
                                          <p:val>
                                            <p:fltVal val="0"/>
                                          </p:val>
                                        </p:tav>
                                        <p:tav tm="100000">
                                          <p:val>
                                            <p:fltVal val="1"/>
                                          </p:val>
                                        </p:tav>
                                      </p:tavLst>
                                    </p:anim>
                                    <p:animScale>
                                      <p:cBhvr>
                                        <p:cTn id="275" dur="26">
                                          <p:stCondLst>
                                            <p:cond delay="650"/>
                                          </p:stCondLst>
                                        </p:cTn>
                                        <p:tgtEl>
                                          <p:spTgt spid="10">
                                            <p:graphicEl>
                                              <a:dgm id="{0F9EF0AC-A16C-41D5-BE12-D1DA8F8A3CE5}"/>
                                            </p:graphicEl>
                                          </p:spTgt>
                                        </p:tgtEl>
                                      </p:cBhvr>
                                      <p:to x="100000" y="60000"/>
                                    </p:animScale>
                                    <p:animScale>
                                      <p:cBhvr>
                                        <p:cTn id="276" dur="166" decel="50000">
                                          <p:stCondLst>
                                            <p:cond delay="676"/>
                                          </p:stCondLst>
                                        </p:cTn>
                                        <p:tgtEl>
                                          <p:spTgt spid="10">
                                            <p:graphicEl>
                                              <a:dgm id="{0F9EF0AC-A16C-41D5-BE12-D1DA8F8A3CE5}"/>
                                            </p:graphicEl>
                                          </p:spTgt>
                                        </p:tgtEl>
                                      </p:cBhvr>
                                      <p:to x="100000" y="100000"/>
                                    </p:animScale>
                                    <p:animScale>
                                      <p:cBhvr>
                                        <p:cTn id="277" dur="26">
                                          <p:stCondLst>
                                            <p:cond delay="1312"/>
                                          </p:stCondLst>
                                        </p:cTn>
                                        <p:tgtEl>
                                          <p:spTgt spid="10">
                                            <p:graphicEl>
                                              <a:dgm id="{0F9EF0AC-A16C-41D5-BE12-D1DA8F8A3CE5}"/>
                                            </p:graphicEl>
                                          </p:spTgt>
                                        </p:tgtEl>
                                      </p:cBhvr>
                                      <p:to x="100000" y="80000"/>
                                    </p:animScale>
                                    <p:animScale>
                                      <p:cBhvr>
                                        <p:cTn id="278" dur="166" decel="50000">
                                          <p:stCondLst>
                                            <p:cond delay="1338"/>
                                          </p:stCondLst>
                                        </p:cTn>
                                        <p:tgtEl>
                                          <p:spTgt spid="10">
                                            <p:graphicEl>
                                              <a:dgm id="{0F9EF0AC-A16C-41D5-BE12-D1DA8F8A3CE5}"/>
                                            </p:graphicEl>
                                          </p:spTgt>
                                        </p:tgtEl>
                                      </p:cBhvr>
                                      <p:to x="100000" y="100000"/>
                                    </p:animScale>
                                    <p:animScale>
                                      <p:cBhvr>
                                        <p:cTn id="279" dur="26">
                                          <p:stCondLst>
                                            <p:cond delay="1642"/>
                                          </p:stCondLst>
                                        </p:cTn>
                                        <p:tgtEl>
                                          <p:spTgt spid="10">
                                            <p:graphicEl>
                                              <a:dgm id="{0F9EF0AC-A16C-41D5-BE12-D1DA8F8A3CE5}"/>
                                            </p:graphicEl>
                                          </p:spTgt>
                                        </p:tgtEl>
                                      </p:cBhvr>
                                      <p:to x="100000" y="90000"/>
                                    </p:animScale>
                                    <p:animScale>
                                      <p:cBhvr>
                                        <p:cTn id="280" dur="166" decel="50000">
                                          <p:stCondLst>
                                            <p:cond delay="1668"/>
                                          </p:stCondLst>
                                        </p:cTn>
                                        <p:tgtEl>
                                          <p:spTgt spid="10">
                                            <p:graphicEl>
                                              <a:dgm id="{0F9EF0AC-A16C-41D5-BE12-D1DA8F8A3CE5}"/>
                                            </p:graphicEl>
                                          </p:spTgt>
                                        </p:tgtEl>
                                      </p:cBhvr>
                                      <p:to x="100000" y="100000"/>
                                    </p:animScale>
                                    <p:animScale>
                                      <p:cBhvr>
                                        <p:cTn id="281" dur="26">
                                          <p:stCondLst>
                                            <p:cond delay="1808"/>
                                          </p:stCondLst>
                                        </p:cTn>
                                        <p:tgtEl>
                                          <p:spTgt spid="10">
                                            <p:graphicEl>
                                              <a:dgm id="{0F9EF0AC-A16C-41D5-BE12-D1DA8F8A3CE5}"/>
                                            </p:graphicEl>
                                          </p:spTgt>
                                        </p:tgtEl>
                                      </p:cBhvr>
                                      <p:to x="100000" y="95000"/>
                                    </p:animScale>
                                    <p:animScale>
                                      <p:cBhvr>
                                        <p:cTn id="282" dur="166" decel="50000">
                                          <p:stCondLst>
                                            <p:cond delay="1834"/>
                                          </p:stCondLst>
                                        </p:cTn>
                                        <p:tgtEl>
                                          <p:spTgt spid="10">
                                            <p:graphicEl>
                                              <a:dgm id="{0F9EF0AC-A16C-41D5-BE12-D1DA8F8A3CE5}"/>
                                            </p:graphicEl>
                                          </p:spTgt>
                                        </p:tgtEl>
                                      </p:cBhvr>
                                      <p:to x="100000" y="100000"/>
                                    </p:animScale>
                                  </p:childTnLst>
                                </p:cTn>
                              </p:par>
                              <p:par>
                                <p:cTn id="283" presetID="26" presetClass="entr" presetSubtype="0" fill="hold" grpId="0" nodeType="withEffect">
                                  <p:stCondLst>
                                    <p:cond delay="0"/>
                                  </p:stCondLst>
                                  <p:childTnLst>
                                    <p:set>
                                      <p:cBhvr>
                                        <p:cTn id="284" dur="1" fill="hold">
                                          <p:stCondLst>
                                            <p:cond delay="0"/>
                                          </p:stCondLst>
                                        </p:cTn>
                                        <p:tgtEl>
                                          <p:spTgt spid="10">
                                            <p:graphicEl>
                                              <a:dgm id="{CD581932-FE36-4F59-B89D-9CFF2CA1D569}"/>
                                            </p:graphicEl>
                                          </p:spTgt>
                                        </p:tgtEl>
                                        <p:attrNameLst>
                                          <p:attrName>style.visibility</p:attrName>
                                        </p:attrNameLst>
                                      </p:cBhvr>
                                      <p:to>
                                        <p:strVal val="visible"/>
                                      </p:to>
                                    </p:set>
                                    <p:animEffect transition="in" filter="wipe(down)">
                                      <p:cBhvr>
                                        <p:cTn id="285" dur="580">
                                          <p:stCondLst>
                                            <p:cond delay="0"/>
                                          </p:stCondLst>
                                        </p:cTn>
                                        <p:tgtEl>
                                          <p:spTgt spid="10">
                                            <p:graphicEl>
                                              <a:dgm id="{CD581932-FE36-4F59-B89D-9CFF2CA1D569}"/>
                                            </p:graphicEl>
                                          </p:spTgt>
                                        </p:tgtEl>
                                      </p:cBhvr>
                                    </p:animEffect>
                                    <p:anim calcmode="lin" valueType="num">
                                      <p:cBhvr>
                                        <p:cTn id="286" dur="1822" tmFilter="0,0; 0.14,0.36; 0.43,0.73; 0.71,0.91; 1.0,1.0">
                                          <p:stCondLst>
                                            <p:cond delay="0"/>
                                          </p:stCondLst>
                                        </p:cTn>
                                        <p:tgtEl>
                                          <p:spTgt spid="10">
                                            <p:graphicEl>
                                              <a:dgm id="{CD581932-FE36-4F59-B89D-9CFF2CA1D569}"/>
                                            </p:graphicEl>
                                          </p:spTgt>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10">
                                            <p:graphicEl>
                                              <a:dgm id="{CD581932-FE36-4F59-B89D-9CFF2CA1D569}"/>
                                            </p:graphicEl>
                                          </p:spTgt>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10">
                                            <p:graphicEl>
                                              <a:dgm id="{CD581932-FE36-4F59-B89D-9CFF2CA1D569}"/>
                                            </p:graphicEl>
                                          </p:spTgt>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10">
                                            <p:graphicEl>
                                              <a:dgm id="{CD581932-FE36-4F59-B89D-9CFF2CA1D569}"/>
                                            </p:graphicEl>
                                          </p:spTgt>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10">
                                            <p:graphicEl>
                                              <a:dgm id="{CD581932-FE36-4F59-B89D-9CFF2CA1D569}"/>
                                            </p:graphicEl>
                                          </p:spTgt>
                                        </p:tgtEl>
                                        <p:attrNameLst>
                                          <p:attrName>ppt_y</p:attrName>
                                        </p:attrNameLst>
                                      </p:cBhvr>
                                      <p:tavLst>
                                        <p:tav tm="0" fmla="#ppt_y-sin(pi*$)/81">
                                          <p:val>
                                            <p:fltVal val="0"/>
                                          </p:val>
                                        </p:tav>
                                        <p:tav tm="100000">
                                          <p:val>
                                            <p:fltVal val="1"/>
                                          </p:val>
                                        </p:tav>
                                      </p:tavLst>
                                    </p:anim>
                                    <p:animScale>
                                      <p:cBhvr>
                                        <p:cTn id="291" dur="26">
                                          <p:stCondLst>
                                            <p:cond delay="650"/>
                                          </p:stCondLst>
                                        </p:cTn>
                                        <p:tgtEl>
                                          <p:spTgt spid="10">
                                            <p:graphicEl>
                                              <a:dgm id="{CD581932-FE36-4F59-B89D-9CFF2CA1D569}"/>
                                            </p:graphicEl>
                                          </p:spTgt>
                                        </p:tgtEl>
                                      </p:cBhvr>
                                      <p:to x="100000" y="60000"/>
                                    </p:animScale>
                                    <p:animScale>
                                      <p:cBhvr>
                                        <p:cTn id="292" dur="166" decel="50000">
                                          <p:stCondLst>
                                            <p:cond delay="676"/>
                                          </p:stCondLst>
                                        </p:cTn>
                                        <p:tgtEl>
                                          <p:spTgt spid="10">
                                            <p:graphicEl>
                                              <a:dgm id="{CD581932-FE36-4F59-B89D-9CFF2CA1D569}"/>
                                            </p:graphicEl>
                                          </p:spTgt>
                                        </p:tgtEl>
                                      </p:cBhvr>
                                      <p:to x="100000" y="100000"/>
                                    </p:animScale>
                                    <p:animScale>
                                      <p:cBhvr>
                                        <p:cTn id="293" dur="26">
                                          <p:stCondLst>
                                            <p:cond delay="1312"/>
                                          </p:stCondLst>
                                        </p:cTn>
                                        <p:tgtEl>
                                          <p:spTgt spid="10">
                                            <p:graphicEl>
                                              <a:dgm id="{CD581932-FE36-4F59-B89D-9CFF2CA1D569}"/>
                                            </p:graphicEl>
                                          </p:spTgt>
                                        </p:tgtEl>
                                      </p:cBhvr>
                                      <p:to x="100000" y="80000"/>
                                    </p:animScale>
                                    <p:animScale>
                                      <p:cBhvr>
                                        <p:cTn id="294" dur="166" decel="50000">
                                          <p:stCondLst>
                                            <p:cond delay="1338"/>
                                          </p:stCondLst>
                                        </p:cTn>
                                        <p:tgtEl>
                                          <p:spTgt spid="10">
                                            <p:graphicEl>
                                              <a:dgm id="{CD581932-FE36-4F59-B89D-9CFF2CA1D569}"/>
                                            </p:graphicEl>
                                          </p:spTgt>
                                        </p:tgtEl>
                                      </p:cBhvr>
                                      <p:to x="100000" y="100000"/>
                                    </p:animScale>
                                    <p:animScale>
                                      <p:cBhvr>
                                        <p:cTn id="295" dur="26">
                                          <p:stCondLst>
                                            <p:cond delay="1642"/>
                                          </p:stCondLst>
                                        </p:cTn>
                                        <p:tgtEl>
                                          <p:spTgt spid="10">
                                            <p:graphicEl>
                                              <a:dgm id="{CD581932-FE36-4F59-B89D-9CFF2CA1D569}"/>
                                            </p:graphicEl>
                                          </p:spTgt>
                                        </p:tgtEl>
                                      </p:cBhvr>
                                      <p:to x="100000" y="90000"/>
                                    </p:animScale>
                                    <p:animScale>
                                      <p:cBhvr>
                                        <p:cTn id="296" dur="166" decel="50000">
                                          <p:stCondLst>
                                            <p:cond delay="1668"/>
                                          </p:stCondLst>
                                        </p:cTn>
                                        <p:tgtEl>
                                          <p:spTgt spid="10">
                                            <p:graphicEl>
                                              <a:dgm id="{CD581932-FE36-4F59-B89D-9CFF2CA1D569}"/>
                                            </p:graphicEl>
                                          </p:spTgt>
                                        </p:tgtEl>
                                      </p:cBhvr>
                                      <p:to x="100000" y="100000"/>
                                    </p:animScale>
                                    <p:animScale>
                                      <p:cBhvr>
                                        <p:cTn id="297" dur="26">
                                          <p:stCondLst>
                                            <p:cond delay="1808"/>
                                          </p:stCondLst>
                                        </p:cTn>
                                        <p:tgtEl>
                                          <p:spTgt spid="10">
                                            <p:graphicEl>
                                              <a:dgm id="{CD581932-FE36-4F59-B89D-9CFF2CA1D569}"/>
                                            </p:graphicEl>
                                          </p:spTgt>
                                        </p:tgtEl>
                                      </p:cBhvr>
                                      <p:to x="100000" y="95000"/>
                                    </p:animScale>
                                    <p:animScale>
                                      <p:cBhvr>
                                        <p:cTn id="298" dur="166" decel="50000">
                                          <p:stCondLst>
                                            <p:cond delay="1834"/>
                                          </p:stCondLst>
                                        </p:cTn>
                                        <p:tgtEl>
                                          <p:spTgt spid="10">
                                            <p:graphicEl>
                                              <a:dgm id="{CD581932-FE36-4F59-B89D-9CFF2CA1D569}"/>
                                            </p:graphicEl>
                                          </p:spTgt>
                                        </p:tgtEl>
                                      </p:cBhvr>
                                      <p:to x="100000" y="100000"/>
                                    </p:animScale>
                                  </p:childTnLst>
                                </p:cTn>
                              </p:par>
                            </p:childTnLst>
                          </p:cTn>
                        </p:par>
                      </p:childTnLst>
                    </p:cTn>
                  </p:par>
                  <p:par>
                    <p:cTn id="299" fill="hold">
                      <p:stCondLst>
                        <p:cond delay="indefinite"/>
                      </p:stCondLst>
                      <p:childTnLst>
                        <p:par>
                          <p:cTn id="300" fill="hold">
                            <p:stCondLst>
                              <p:cond delay="0"/>
                            </p:stCondLst>
                            <p:childTnLst>
                              <p:par>
                                <p:cTn id="301" presetID="53" presetClass="entr" presetSubtype="16" fill="hold" nodeType="clickEffect">
                                  <p:stCondLst>
                                    <p:cond delay="0"/>
                                  </p:stCondLst>
                                  <p:childTnLst>
                                    <p:set>
                                      <p:cBhvr>
                                        <p:cTn id="302" dur="1" fill="hold">
                                          <p:stCondLst>
                                            <p:cond delay="0"/>
                                          </p:stCondLst>
                                        </p:cTn>
                                        <p:tgtEl>
                                          <p:spTgt spid="7"/>
                                        </p:tgtEl>
                                        <p:attrNameLst>
                                          <p:attrName>style.visibility</p:attrName>
                                        </p:attrNameLst>
                                      </p:cBhvr>
                                      <p:to>
                                        <p:strVal val="visible"/>
                                      </p:to>
                                    </p:set>
                                    <p:anim calcmode="lin" valueType="num">
                                      <p:cBhvr>
                                        <p:cTn id="303" dur="500" fill="hold"/>
                                        <p:tgtEl>
                                          <p:spTgt spid="7"/>
                                        </p:tgtEl>
                                        <p:attrNameLst>
                                          <p:attrName>ppt_w</p:attrName>
                                        </p:attrNameLst>
                                      </p:cBhvr>
                                      <p:tavLst>
                                        <p:tav tm="0">
                                          <p:val>
                                            <p:fltVal val="0"/>
                                          </p:val>
                                        </p:tav>
                                        <p:tav tm="100000">
                                          <p:val>
                                            <p:strVal val="#ppt_w"/>
                                          </p:val>
                                        </p:tav>
                                      </p:tavLst>
                                    </p:anim>
                                    <p:anim calcmode="lin" valueType="num">
                                      <p:cBhvr>
                                        <p:cTn id="304" dur="500" fill="hold"/>
                                        <p:tgtEl>
                                          <p:spTgt spid="7"/>
                                        </p:tgtEl>
                                        <p:attrNameLst>
                                          <p:attrName>ppt_h</p:attrName>
                                        </p:attrNameLst>
                                      </p:cBhvr>
                                      <p:tavLst>
                                        <p:tav tm="0">
                                          <p:val>
                                            <p:fltVal val="0"/>
                                          </p:val>
                                        </p:tav>
                                        <p:tav tm="100000">
                                          <p:val>
                                            <p:strVal val="#ppt_h"/>
                                          </p:val>
                                        </p:tav>
                                      </p:tavLst>
                                    </p:anim>
                                    <p:animEffect transition="in" filter="fade">
                                      <p:cBhvr>
                                        <p:cTn id="3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52962008"/>
              </p:ext>
            </p:extLst>
          </p:nvPr>
        </p:nvGraphicFramePr>
        <p:xfrm>
          <a:off x="777765" y="1153510"/>
          <a:ext cx="8818179" cy="455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674250" y="3244334"/>
            <a:ext cx="843500" cy="369332"/>
          </a:xfrm>
          <a:prstGeom prst="rect">
            <a:avLst/>
          </a:prstGeom>
        </p:spPr>
        <p:txBody>
          <a:bodyPr wrap="none">
            <a:spAutoFit/>
          </a:bodyPr>
          <a:lstStyle/>
          <a:p>
            <a:r>
              <a:rPr lang="ar-SA" b="1" dirty="0"/>
              <a:t>المهارات</a:t>
            </a:r>
            <a:endParaRPr lang="ar-QA" dirty="0"/>
          </a:p>
        </p:txBody>
      </p:sp>
      <p:pic>
        <p:nvPicPr>
          <p:cNvPr id="14" name="Picture 13"/>
          <p:cNvPicPr>
            <a:picLocks noChangeAspect="1"/>
          </p:cNvPicPr>
          <p:nvPr/>
        </p:nvPicPr>
        <p:blipFill>
          <a:blip r:embed="rId8"/>
          <a:stretch>
            <a:fillRect/>
          </a:stretch>
        </p:blipFill>
        <p:spPr>
          <a:xfrm>
            <a:off x="10447283" y="129254"/>
            <a:ext cx="1602349" cy="889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134" y="125112"/>
            <a:ext cx="1672738" cy="81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10"/>
          <a:stretch>
            <a:fillRect/>
          </a:stretch>
        </p:blipFill>
        <p:spPr>
          <a:xfrm>
            <a:off x="240144" y="5801710"/>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Oval 2"/>
          <p:cNvSpPr/>
          <p:nvPr/>
        </p:nvSpPr>
        <p:spPr>
          <a:xfrm>
            <a:off x="9306241" y="1929161"/>
            <a:ext cx="1828800" cy="1315173"/>
          </a:xfrm>
          <a:prstGeom prst="ellipse">
            <a:avLst/>
          </a:prstGeom>
          <a:solidFill>
            <a:schemeClr val="accent6">
              <a:lumMod val="50000"/>
            </a:schemeClr>
          </a:solidFill>
          <a:ln>
            <a:solidFill>
              <a:schemeClr val="accent5">
                <a:lumMod val="60000"/>
                <a:lumOff val="4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المهارات الإدارية</a:t>
            </a:r>
            <a:endParaRPr lang="ar-QA" sz="2000" dirty="0"/>
          </a:p>
        </p:txBody>
      </p:sp>
    </p:spTree>
    <p:extLst>
      <p:ext uri="{BB962C8B-B14F-4D97-AF65-F5344CB8AC3E}">
        <p14:creationId xmlns:p14="http://schemas.microsoft.com/office/powerpoint/2010/main" val="14992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graphicEl>
                                              <a:dgm id="{214BC0E6-B7ED-40B4-8EF6-C0C3B7825711}"/>
                                            </p:graphicEl>
                                          </p:spTgt>
                                        </p:tgtEl>
                                        <p:attrNameLst>
                                          <p:attrName>style.visibility</p:attrName>
                                        </p:attrNameLst>
                                      </p:cBhvr>
                                      <p:to>
                                        <p:strVal val="visible"/>
                                      </p:to>
                                    </p:set>
                                    <p:animEffect transition="in" filter="wipe(down)">
                                      <p:cBhvr>
                                        <p:cTn id="7" dur="580">
                                          <p:stCondLst>
                                            <p:cond delay="0"/>
                                          </p:stCondLst>
                                        </p:cTn>
                                        <p:tgtEl>
                                          <p:spTgt spid="2">
                                            <p:graphicEl>
                                              <a:dgm id="{214BC0E6-B7ED-40B4-8EF6-C0C3B7825711}"/>
                                            </p:graphicEl>
                                          </p:spTgt>
                                        </p:tgtEl>
                                      </p:cBhvr>
                                    </p:animEffect>
                                    <p:anim calcmode="lin" valueType="num">
                                      <p:cBhvr>
                                        <p:cTn id="8" dur="1822" tmFilter="0,0; 0.14,0.36; 0.43,0.73; 0.71,0.91; 1.0,1.0">
                                          <p:stCondLst>
                                            <p:cond delay="0"/>
                                          </p:stCondLst>
                                        </p:cTn>
                                        <p:tgtEl>
                                          <p:spTgt spid="2">
                                            <p:graphicEl>
                                              <a:dgm id="{214BC0E6-B7ED-40B4-8EF6-C0C3B7825711}"/>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graphicEl>
                                              <a:dgm id="{214BC0E6-B7ED-40B4-8EF6-C0C3B7825711}"/>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graphicEl>
                                              <a:dgm id="{214BC0E6-B7ED-40B4-8EF6-C0C3B7825711}"/>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graphicEl>
                                              <a:dgm id="{214BC0E6-B7ED-40B4-8EF6-C0C3B7825711}"/>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graphicEl>
                                              <a:dgm id="{214BC0E6-B7ED-40B4-8EF6-C0C3B7825711}"/>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graphicEl>
                                              <a:dgm id="{214BC0E6-B7ED-40B4-8EF6-C0C3B7825711}"/>
                                            </p:graphicEl>
                                          </p:spTgt>
                                        </p:tgtEl>
                                      </p:cBhvr>
                                      <p:to x="100000" y="60000"/>
                                    </p:animScale>
                                    <p:animScale>
                                      <p:cBhvr>
                                        <p:cTn id="14" dur="166" decel="50000">
                                          <p:stCondLst>
                                            <p:cond delay="676"/>
                                          </p:stCondLst>
                                        </p:cTn>
                                        <p:tgtEl>
                                          <p:spTgt spid="2">
                                            <p:graphicEl>
                                              <a:dgm id="{214BC0E6-B7ED-40B4-8EF6-C0C3B7825711}"/>
                                            </p:graphicEl>
                                          </p:spTgt>
                                        </p:tgtEl>
                                      </p:cBhvr>
                                      <p:to x="100000" y="100000"/>
                                    </p:animScale>
                                    <p:animScale>
                                      <p:cBhvr>
                                        <p:cTn id="15" dur="26">
                                          <p:stCondLst>
                                            <p:cond delay="1312"/>
                                          </p:stCondLst>
                                        </p:cTn>
                                        <p:tgtEl>
                                          <p:spTgt spid="2">
                                            <p:graphicEl>
                                              <a:dgm id="{214BC0E6-B7ED-40B4-8EF6-C0C3B7825711}"/>
                                            </p:graphicEl>
                                          </p:spTgt>
                                        </p:tgtEl>
                                      </p:cBhvr>
                                      <p:to x="100000" y="80000"/>
                                    </p:animScale>
                                    <p:animScale>
                                      <p:cBhvr>
                                        <p:cTn id="16" dur="166" decel="50000">
                                          <p:stCondLst>
                                            <p:cond delay="1338"/>
                                          </p:stCondLst>
                                        </p:cTn>
                                        <p:tgtEl>
                                          <p:spTgt spid="2">
                                            <p:graphicEl>
                                              <a:dgm id="{214BC0E6-B7ED-40B4-8EF6-C0C3B7825711}"/>
                                            </p:graphicEl>
                                          </p:spTgt>
                                        </p:tgtEl>
                                      </p:cBhvr>
                                      <p:to x="100000" y="100000"/>
                                    </p:animScale>
                                    <p:animScale>
                                      <p:cBhvr>
                                        <p:cTn id="17" dur="26">
                                          <p:stCondLst>
                                            <p:cond delay="1642"/>
                                          </p:stCondLst>
                                        </p:cTn>
                                        <p:tgtEl>
                                          <p:spTgt spid="2">
                                            <p:graphicEl>
                                              <a:dgm id="{214BC0E6-B7ED-40B4-8EF6-C0C3B7825711}"/>
                                            </p:graphicEl>
                                          </p:spTgt>
                                        </p:tgtEl>
                                      </p:cBhvr>
                                      <p:to x="100000" y="90000"/>
                                    </p:animScale>
                                    <p:animScale>
                                      <p:cBhvr>
                                        <p:cTn id="18" dur="166" decel="50000">
                                          <p:stCondLst>
                                            <p:cond delay="1668"/>
                                          </p:stCondLst>
                                        </p:cTn>
                                        <p:tgtEl>
                                          <p:spTgt spid="2">
                                            <p:graphicEl>
                                              <a:dgm id="{214BC0E6-B7ED-40B4-8EF6-C0C3B7825711}"/>
                                            </p:graphicEl>
                                          </p:spTgt>
                                        </p:tgtEl>
                                      </p:cBhvr>
                                      <p:to x="100000" y="100000"/>
                                    </p:animScale>
                                    <p:animScale>
                                      <p:cBhvr>
                                        <p:cTn id="19" dur="26">
                                          <p:stCondLst>
                                            <p:cond delay="1808"/>
                                          </p:stCondLst>
                                        </p:cTn>
                                        <p:tgtEl>
                                          <p:spTgt spid="2">
                                            <p:graphicEl>
                                              <a:dgm id="{214BC0E6-B7ED-40B4-8EF6-C0C3B7825711}"/>
                                            </p:graphicEl>
                                          </p:spTgt>
                                        </p:tgtEl>
                                      </p:cBhvr>
                                      <p:to x="100000" y="95000"/>
                                    </p:animScale>
                                    <p:animScale>
                                      <p:cBhvr>
                                        <p:cTn id="20" dur="166" decel="50000">
                                          <p:stCondLst>
                                            <p:cond delay="1834"/>
                                          </p:stCondLst>
                                        </p:cTn>
                                        <p:tgtEl>
                                          <p:spTgt spid="2">
                                            <p:graphicEl>
                                              <a:dgm id="{214BC0E6-B7ED-40B4-8EF6-C0C3B7825711}"/>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graphicEl>
                                              <a:dgm id="{6BC5DEB6-724D-4733-8843-7980C3C7C379}"/>
                                            </p:graphicEl>
                                          </p:spTgt>
                                        </p:tgtEl>
                                        <p:attrNameLst>
                                          <p:attrName>style.visibility</p:attrName>
                                        </p:attrNameLst>
                                      </p:cBhvr>
                                      <p:to>
                                        <p:strVal val="visible"/>
                                      </p:to>
                                    </p:set>
                                    <p:animEffect transition="in" filter="wipe(down)">
                                      <p:cBhvr>
                                        <p:cTn id="23" dur="580">
                                          <p:stCondLst>
                                            <p:cond delay="0"/>
                                          </p:stCondLst>
                                        </p:cTn>
                                        <p:tgtEl>
                                          <p:spTgt spid="2">
                                            <p:graphicEl>
                                              <a:dgm id="{6BC5DEB6-724D-4733-8843-7980C3C7C379}"/>
                                            </p:graphicEl>
                                          </p:spTgt>
                                        </p:tgtEl>
                                      </p:cBhvr>
                                    </p:animEffect>
                                    <p:anim calcmode="lin" valueType="num">
                                      <p:cBhvr>
                                        <p:cTn id="24" dur="1822" tmFilter="0,0; 0.14,0.36; 0.43,0.73; 0.71,0.91; 1.0,1.0">
                                          <p:stCondLst>
                                            <p:cond delay="0"/>
                                          </p:stCondLst>
                                        </p:cTn>
                                        <p:tgtEl>
                                          <p:spTgt spid="2">
                                            <p:graphicEl>
                                              <a:dgm id="{6BC5DEB6-724D-4733-8843-7980C3C7C379}"/>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graphicEl>
                                              <a:dgm id="{6BC5DEB6-724D-4733-8843-7980C3C7C379}"/>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graphicEl>
                                              <a:dgm id="{6BC5DEB6-724D-4733-8843-7980C3C7C379}"/>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graphicEl>
                                              <a:dgm id="{6BC5DEB6-724D-4733-8843-7980C3C7C379}"/>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graphicEl>
                                              <a:dgm id="{6BC5DEB6-724D-4733-8843-7980C3C7C379}"/>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graphicEl>
                                              <a:dgm id="{6BC5DEB6-724D-4733-8843-7980C3C7C379}"/>
                                            </p:graphicEl>
                                          </p:spTgt>
                                        </p:tgtEl>
                                      </p:cBhvr>
                                      <p:to x="100000" y="60000"/>
                                    </p:animScale>
                                    <p:animScale>
                                      <p:cBhvr>
                                        <p:cTn id="30" dur="166" decel="50000">
                                          <p:stCondLst>
                                            <p:cond delay="676"/>
                                          </p:stCondLst>
                                        </p:cTn>
                                        <p:tgtEl>
                                          <p:spTgt spid="2">
                                            <p:graphicEl>
                                              <a:dgm id="{6BC5DEB6-724D-4733-8843-7980C3C7C379}"/>
                                            </p:graphicEl>
                                          </p:spTgt>
                                        </p:tgtEl>
                                      </p:cBhvr>
                                      <p:to x="100000" y="100000"/>
                                    </p:animScale>
                                    <p:animScale>
                                      <p:cBhvr>
                                        <p:cTn id="31" dur="26">
                                          <p:stCondLst>
                                            <p:cond delay="1312"/>
                                          </p:stCondLst>
                                        </p:cTn>
                                        <p:tgtEl>
                                          <p:spTgt spid="2">
                                            <p:graphicEl>
                                              <a:dgm id="{6BC5DEB6-724D-4733-8843-7980C3C7C379}"/>
                                            </p:graphicEl>
                                          </p:spTgt>
                                        </p:tgtEl>
                                      </p:cBhvr>
                                      <p:to x="100000" y="80000"/>
                                    </p:animScale>
                                    <p:animScale>
                                      <p:cBhvr>
                                        <p:cTn id="32" dur="166" decel="50000">
                                          <p:stCondLst>
                                            <p:cond delay="1338"/>
                                          </p:stCondLst>
                                        </p:cTn>
                                        <p:tgtEl>
                                          <p:spTgt spid="2">
                                            <p:graphicEl>
                                              <a:dgm id="{6BC5DEB6-724D-4733-8843-7980C3C7C379}"/>
                                            </p:graphicEl>
                                          </p:spTgt>
                                        </p:tgtEl>
                                      </p:cBhvr>
                                      <p:to x="100000" y="100000"/>
                                    </p:animScale>
                                    <p:animScale>
                                      <p:cBhvr>
                                        <p:cTn id="33" dur="26">
                                          <p:stCondLst>
                                            <p:cond delay="1642"/>
                                          </p:stCondLst>
                                        </p:cTn>
                                        <p:tgtEl>
                                          <p:spTgt spid="2">
                                            <p:graphicEl>
                                              <a:dgm id="{6BC5DEB6-724D-4733-8843-7980C3C7C379}"/>
                                            </p:graphicEl>
                                          </p:spTgt>
                                        </p:tgtEl>
                                      </p:cBhvr>
                                      <p:to x="100000" y="90000"/>
                                    </p:animScale>
                                    <p:animScale>
                                      <p:cBhvr>
                                        <p:cTn id="34" dur="166" decel="50000">
                                          <p:stCondLst>
                                            <p:cond delay="1668"/>
                                          </p:stCondLst>
                                        </p:cTn>
                                        <p:tgtEl>
                                          <p:spTgt spid="2">
                                            <p:graphicEl>
                                              <a:dgm id="{6BC5DEB6-724D-4733-8843-7980C3C7C379}"/>
                                            </p:graphicEl>
                                          </p:spTgt>
                                        </p:tgtEl>
                                      </p:cBhvr>
                                      <p:to x="100000" y="100000"/>
                                    </p:animScale>
                                    <p:animScale>
                                      <p:cBhvr>
                                        <p:cTn id="35" dur="26">
                                          <p:stCondLst>
                                            <p:cond delay="1808"/>
                                          </p:stCondLst>
                                        </p:cTn>
                                        <p:tgtEl>
                                          <p:spTgt spid="2">
                                            <p:graphicEl>
                                              <a:dgm id="{6BC5DEB6-724D-4733-8843-7980C3C7C379}"/>
                                            </p:graphicEl>
                                          </p:spTgt>
                                        </p:tgtEl>
                                      </p:cBhvr>
                                      <p:to x="100000" y="95000"/>
                                    </p:animScale>
                                    <p:animScale>
                                      <p:cBhvr>
                                        <p:cTn id="36" dur="166" decel="50000">
                                          <p:stCondLst>
                                            <p:cond delay="1834"/>
                                          </p:stCondLst>
                                        </p:cTn>
                                        <p:tgtEl>
                                          <p:spTgt spid="2">
                                            <p:graphicEl>
                                              <a:dgm id="{6BC5DEB6-724D-4733-8843-7980C3C7C379}"/>
                                            </p:graphic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graphicEl>
                                              <a:dgm id="{831C68EC-D99F-4716-B20B-2B11A1AC51A3}"/>
                                            </p:graphicEl>
                                          </p:spTgt>
                                        </p:tgtEl>
                                        <p:attrNameLst>
                                          <p:attrName>style.visibility</p:attrName>
                                        </p:attrNameLst>
                                      </p:cBhvr>
                                      <p:to>
                                        <p:strVal val="visible"/>
                                      </p:to>
                                    </p:set>
                                    <p:animEffect transition="in" filter="wipe(down)">
                                      <p:cBhvr>
                                        <p:cTn id="39" dur="580">
                                          <p:stCondLst>
                                            <p:cond delay="0"/>
                                          </p:stCondLst>
                                        </p:cTn>
                                        <p:tgtEl>
                                          <p:spTgt spid="2">
                                            <p:graphicEl>
                                              <a:dgm id="{831C68EC-D99F-4716-B20B-2B11A1AC51A3}"/>
                                            </p:graphicEl>
                                          </p:spTgt>
                                        </p:tgtEl>
                                      </p:cBhvr>
                                    </p:animEffect>
                                    <p:anim calcmode="lin" valueType="num">
                                      <p:cBhvr>
                                        <p:cTn id="40" dur="1822" tmFilter="0,0; 0.14,0.36; 0.43,0.73; 0.71,0.91; 1.0,1.0">
                                          <p:stCondLst>
                                            <p:cond delay="0"/>
                                          </p:stCondLst>
                                        </p:cTn>
                                        <p:tgtEl>
                                          <p:spTgt spid="2">
                                            <p:graphicEl>
                                              <a:dgm id="{831C68EC-D99F-4716-B20B-2B11A1AC51A3}"/>
                                            </p:graphic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graphicEl>
                                              <a:dgm id="{831C68EC-D99F-4716-B20B-2B11A1AC51A3}"/>
                                            </p:graphic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graphicEl>
                                              <a:dgm id="{831C68EC-D99F-4716-B20B-2B11A1AC51A3}"/>
                                            </p:graphic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graphicEl>
                                              <a:dgm id="{831C68EC-D99F-4716-B20B-2B11A1AC51A3}"/>
                                            </p:graphic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graphicEl>
                                              <a:dgm id="{831C68EC-D99F-4716-B20B-2B11A1AC51A3}"/>
                                            </p:graphic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graphicEl>
                                              <a:dgm id="{831C68EC-D99F-4716-B20B-2B11A1AC51A3}"/>
                                            </p:graphicEl>
                                          </p:spTgt>
                                        </p:tgtEl>
                                      </p:cBhvr>
                                      <p:to x="100000" y="60000"/>
                                    </p:animScale>
                                    <p:animScale>
                                      <p:cBhvr>
                                        <p:cTn id="46" dur="166" decel="50000">
                                          <p:stCondLst>
                                            <p:cond delay="676"/>
                                          </p:stCondLst>
                                        </p:cTn>
                                        <p:tgtEl>
                                          <p:spTgt spid="2">
                                            <p:graphicEl>
                                              <a:dgm id="{831C68EC-D99F-4716-B20B-2B11A1AC51A3}"/>
                                            </p:graphicEl>
                                          </p:spTgt>
                                        </p:tgtEl>
                                      </p:cBhvr>
                                      <p:to x="100000" y="100000"/>
                                    </p:animScale>
                                    <p:animScale>
                                      <p:cBhvr>
                                        <p:cTn id="47" dur="26">
                                          <p:stCondLst>
                                            <p:cond delay="1312"/>
                                          </p:stCondLst>
                                        </p:cTn>
                                        <p:tgtEl>
                                          <p:spTgt spid="2">
                                            <p:graphicEl>
                                              <a:dgm id="{831C68EC-D99F-4716-B20B-2B11A1AC51A3}"/>
                                            </p:graphicEl>
                                          </p:spTgt>
                                        </p:tgtEl>
                                      </p:cBhvr>
                                      <p:to x="100000" y="80000"/>
                                    </p:animScale>
                                    <p:animScale>
                                      <p:cBhvr>
                                        <p:cTn id="48" dur="166" decel="50000">
                                          <p:stCondLst>
                                            <p:cond delay="1338"/>
                                          </p:stCondLst>
                                        </p:cTn>
                                        <p:tgtEl>
                                          <p:spTgt spid="2">
                                            <p:graphicEl>
                                              <a:dgm id="{831C68EC-D99F-4716-B20B-2B11A1AC51A3}"/>
                                            </p:graphicEl>
                                          </p:spTgt>
                                        </p:tgtEl>
                                      </p:cBhvr>
                                      <p:to x="100000" y="100000"/>
                                    </p:animScale>
                                    <p:animScale>
                                      <p:cBhvr>
                                        <p:cTn id="49" dur="26">
                                          <p:stCondLst>
                                            <p:cond delay="1642"/>
                                          </p:stCondLst>
                                        </p:cTn>
                                        <p:tgtEl>
                                          <p:spTgt spid="2">
                                            <p:graphicEl>
                                              <a:dgm id="{831C68EC-D99F-4716-B20B-2B11A1AC51A3}"/>
                                            </p:graphicEl>
                                          </p:spTgt>
                                        </p:tgtEl>
                                      </p:cBhvr>
                                      <p:to x="100000" y="90000"/>
                                    </p:animScale>
                                    <p:animScale>
                                      <p:cBhvr>
                                        <p:cTn id="50" dur="166" decel="50000">
                                          <p:stCondLst>
                                            <p:cond delay="1668"/>
                                          </p:stCondLst>
                                        </p:cTn>
                                        <p:tgtEl>
                                          <p:spTgt spid="2">
                                            <p:graphicEl>
                                              <a:dgm id="{831C68EC-D99F-4716-B20B-2B11A1AC51A3}"/>
                                            </p:graphicEl>
                                          </p:spTgt>
                                        </p:tgtEl>
                                      </p:cBhvr>
                                      <p:to x="100000" y="100000"/>
                                    </p:animScale>
                                    <p:animScale>
                                      <p:cBhvr>
                                        <p:cTn id="51" dur="26">
                                          <p:stCondLst>
                                            <p:cond delay="1808"/>
                                          </p:stCondLst>
                                        </p:cTn>
                                        <p:tgtEl>
                                          <p:spTgt spid="2">
                                            <p:graphicEl>
                                              <a:dgm id="{831C68EC-D99F-4716-B20B-2B11A1AC51A3}"/>
                                            </p:graphicEl>
                                          </p:spTgt>
                                        </p:tgtEl>
                                      </p:cBhvr>
                                      <p:to x="100000" y="95000"/>
                                    </p:animScale>
                                    <p:animScale>
                                      <p:cBhvr>
                                        <p:cTn id="52" dur="166" decel="50000">
                                          <p:stCondLst>
                                            <p:cond delay="1834"/>
                                          </p:stCondLst>
                                        </p:cTn>
                                        <p:tgtEl>
                                          <p:spTgt spid="2">
                                            <p:graphicEl>
                                              <a:dgm id="{831C68EC-D99F-4716-B20B-2B11A1AC51A3}"/>
                                            </p:graphic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
                                            <p:graphicEl>
                                              <a:dgm id="{BB206F22-5673-4C88-9DC2-FBA0BCEA3295}"/>
                                            </p:graphicEl>
                                          </p:spTgt>
                                        </p:tgtEl>
                                        <p:attrNameLst>
                                          <p:attrName>style.visibility</p:attrName>
                                        </p:attrNameLst>
                                      </p:cBhvr>
                                      <p:to>
                                        <p:strVal val="visible"/>
                                      </p:to>
                                    </p:set>
                                    <p:animEffect transition="in" filter="wipe(down)">
                                      <p:cBhvr>
                                        <p:cTn id="57" dur="580">
                                          <p:stCondLst>
                                            <p:cond delay="0"/>
                                          </p:stCondLst>
                                        </p:cTn>
                                        <p:tgtEl>
                                          <p:spTgt spid="2">
                                            <p:graphicEl>
                                              <a:dgm id="{BB206F22-5673-4C88-9DC2-FBA0BCEA3295}"/>
                                            </p:graphicEl>
                                          </p:spTgt>
                                        </p:tgtEl>
                                      </p:cBhvr>
                                    </p:animEffect>
                                    <p:anim calcmode="lin" valueType="num">
                                      <p:cBhvr>
                                        <p:cTn id="58" dur="1822" tmFilter="0,0; 0.14,0.36; 0.43,0.73; 0.71,0.91; 1.0,1.0">
                                          <p:stCondLst>
                                            <p:cond delay="0"/>
                                          </p:stCondLst>
                                        </p:cTn>
                                        <p:tgtEl>
                                          <p:spTgt spid="2">
                                            <p:graphicEl>
                                              <a:dgm id="{BB206F22-5673-4C88-9DC2-FBA0BCEA3295}"/>
                                            </p:graphic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
                                            <p:graphicEl>
                                              <a:dgm id="{BB206F22-5673-4C88-9DC2-FBA0BCEA3295}"/>
                                            </p:graphic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
                                            <p:graphicEl>
                                              <a:dgm id="{BB206F22-5673-4C88-9DC2-FBA0BCEA3295}"/>
                                            </p:graphic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
                                            <p:graphicEl>
                                              <a:dgm id="{BB206F22-5673-4C88-9DC2-FBA0BCEA3295}"/>
                                            </p:graphic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
                                            <p:graphicEl>
                                              <a:dgm id="{BB206F22-5673-4C88-9DC2-FBA0BCEA3295}"/>
                                            </p:graphic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
                                            <p:graphicEl>
                                              <a:dgm id="{BB206F22-5673-4C88-9DC2-FBA0BCEA3295}"/>
                                            </p:graphicEl>
                                          </p:spTgt>
                                        </p:tgtEl>
                                      </p:cBhvr>
                                      <p:to x="100000" y="60000"/>
                                    </p:animScale>
                                    <p:animScale>
                                      <p:cBhvr>
                                        <p:cTn id="64" dur="166" decel="50000">
                                          <p:stCondLst>
                                            <p:cond delay="676"/>
                                          </p:stCondLst>
                                        </p:cTn>
                                        <p:tgtEl>
                                          <p:spTgt spid="2">
                                            <p:graphicEl>
                                              <a:dgm id="{BB206F22-5673-4C88-9DC2-FBA0BCEA3295}"/>
                                            </p:graphicEl>
                                          </p:spTgt>
                                        </p:tgtEl>
                                      </p:cBhvr>
                                      <p:to x="100000" y="100000"/>
                                    </p:animScale>
                                    <p:animScale>
                                      <p:cBhvr>
                                        <p:cTn id="65" dur="26">
                                          <p:stCondLst>
                                            <p:cond delay="1312"/>
                                          </p:stCondLst>
                                        </p:cTn>
                                        <p:tgtEl>
                                          <p:spTgt spid="2">
                                            <p:graphicEl>
                                              <a:dgm id="{BB206F22-5673-4C88-9DC2-FBA0BCEA3295}"/>
                                            </p:graphicEl>
                                          </p:spTgt>
                                        </p:tgtEl>
                                      </p:cBhvr>
                                      <p:to x="100000" y="80000"/>
                                    </p:animScale>
                                    <p:animScale>
                                      <p:cBhvr>
                                        <p:cTn id="66" dur="166" decel="50000">
                                          <p:stCondLst>
                                            <p:cond delay="1338"/>
                                          </p:stCondLst>
                                        </p:cTn>
                                        <p:tgtEl>
                                          <p:spTgt spid="2">
                                            <p:graphicEl>
                                              <a:dgm id="{BB206F22-5673-4C88-9DC2-FBA0BCEA3295}"/>
                                            </p:graphicEl>
                                          </p:spTgt>
                                        </p:tgtEl>
                                      </p:cBhvr>
                                      <p:to x="100000" y="100000"/>
                                    </p:animScale>
                                    <p:animScale>
                                      <p:cBhvr>
                                        <p:cTn id="67" dur="26">
                                          <p:stCondLst>
                                            <p:cond delay="1642"/>
                                          </p:stCondLst>
                                        </p:cTn>
                                        <p:tgtEl>
                                          <p:spTgt spid="2">
                                            <p:graphicEl>
                                              <a:dgm id="{BB206F22-5673-4C88-9DC2-FBA0BCEA3295}"/>
                                            </p:graphicEl>
                                          </p:spTgt>
                                        </p:tgtEl>
                                      </p:cBhvr>
                                      <p:to x="100000" y="90000"/>
                                    </p:animScale>
                                    <p:animScale>
                                      <p:cBhvr>
                                        <p:cTn id="68" dur="166" decel="50000">
                                          <p:stCondLst>
                                            <p:cond delay="1668"/>
                                          </p:stCondLst>
                                        </p:cTn>
                                        <p:tgtEl>
                                          <p:spTgt spid="2">
                                            <p:graphicEl>
                                              <a:dgm id="{BB206F22-5673-4C88-9DC2-FBA0BCEA3295}"/>
                                            </p:graphicEl>
                                          </p:spTgt>
                                        </p:tgtEl>
                                      </p:cBhvr>
                                      <p:to x="100000" y="100000"/>
                                    </p:animScale>
                                    <p:animScale>
                                      <p:cBhvr>
                                        <p:cTn id="69" dur="26">
                                          <p:stCondLst>
                                            <p:cond delay="1808"/>
                                          </p:stCondLst>
                                        </p:cTn>
                                        <p:tgtEl>
                                          <p:spTgt spid="2">
                                            <p:graphicEl>
                                              <a:dgm id="{BB206F22-5673-4C88-9DC2-FBA0BCEA3295}"/>
                                            </p:graphicEl>
                                          </p:spTgt>
                                        </p:tgtEl>
                                      </p:cBhvr>
                                      <p:to x="100000" y="95000"/>
                                    </p:animScale>
                                    <p:animScale>
                                      <p:cBhvr>
                                        <p:cTn id="70" dur="166" decel="50000">
                                          <p:stCondLst>
                                            <p:cond delay="1834"/>
                                          </p:stCondLst>
                                        </p:cTn>
                                        <p:tgtEl>
                                          <p:spTgt spid="2">
                                            <p:graphicEl>
                                              <a:dgm id="{BB206F22-5673-4C88-9DC2-FBA0BCEA3295}"/>
                                            </p:graphic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2">
                                            <p:graphicEl>
                                              <a:dgm id="{BDD8A4E8-2E2A-48F1-8A39-F5919E449FCC}"/>
                                            </p:graphicEl>
                                          </p:spTgt>
                                        </p:tgtEl>
                                        <p:attrNameLst>
                                          <p:attrName>style.visibility</p:attrName>
                                        </p:attrNameLst>
                                      </p:cBhvr>
                                      <p:to>
                                        <p:strVal val="visible"/>
                                      </p:to>
                                    </p:set>
                                    <p:animEffect transition="in" filter="wipe(down)">
                                      <p:cBhvr>
                                        <p:cTn id="73" dur="580">
                                          <p:stCondLst>
                                            <p:cond delay="0"/>
                                          </p:stCondLst>
                                        </p:cTn>
                                        <p:tgtEl>
                                          <p:spTgt spid="2">
                                            <p:graphicEl>
                                              <a:dgm id="{BDD8A4E8-2E2A-48F1-8A39-F5919E449FCC}"/>
                                            </p:graphicEl>
                                          </p:spTgt>
                                        </p:tgtEl>
                                      </p:cBhvr>
                                    </p:animEffect>
                                    <p:anim calcmode="lin" valueType="num">
                                      <p:cBhvr>
                                        <p:cTn id="74" dur="1822" tmFilter="0,0; 0.14,0.36; 0.43,0.73; 0.71,0.91; 1.0,1.0">
                                          <p:stCondLst>
                                            <p:cond delay="0"/>
                                          </p:stCondLst>
                                        </p:cTn>
                                        <p:tgtEl>
                                          <p:spTgt spid="2">
                                            <p:graphicEl>
                                              <a:dgm id="{BDD8A4E8-2E2A-48F1-8A39-F5919E449FCC}"/>
                                            </p:graphic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graphicEl>
                                              <a:dgm id="{BDD8A4E8-2E2A-48F1-8A39-F5919E449FCC}"/>
                                            </p:graphic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graphicEl>
                                              <a:dgm id="{BDD8A4E8-2E2A-48F1-8A39-F5919E449FCC}"/>
                                            </p:graphic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graphicEl>
                                              <a:dgm id="{BDD8A4E8-2E2A-48F1-8A39-F5919E449FCC}"/>
                                            </p:graphic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graphicEl>
                                              <a:dgm id="{BDD8A4E8-2E2A-48F1-8A39-F5919E449FCC}"/>
                                            </p:graphic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graphicEl>
                                              <a:dgm id="{BDD8A4E8-2E2A-48F1-8A39-F5919E449FCC}"/>
                                            </p:graphicEl>
                                          </p:spTgt>
                                        </p:tgtEl>
                                      </p:cBhvr>
                                      <p:to x="100000" y="60000"/>
                                    </p:animScale>
                                    <p:animScale>
                                      <p:cBhvr>
                                        <p:cTn id="80" dur="166" decel="50000">
                                          <p:stCondLst>
                                            <p:cond delay="676"/>
                                          </p:stCondLst>
                                        </p:cTn>
                                        <p:tgtEl>
                                          <p:spTgt spid="2">
                                            <p:graphicEl>
                                              <a:dgm id="{BDD8A4E8-2E2A-48F1-8A39-F5919E449FCC}"/>
                                            </p:graphicEl>
                                          </p:spTgt>
                                        </p:tgtEl>
                                      </p:cBhvr>
                                      <p:to x="100000" y="100000"/>
                                    </p:animScale>
                                    <p:animScale>
                                      <p:cBhvr>
                                        <p:cTn id="81" dur="26">
                                          <p:stCondLst>
                                            <p:cond delay="1312"/>
                                          </p:stCondLst>
                                        </p:cTn>
                                        <p:tgtEl>
                                          <p:spTgt spid="2">
                                            <p:graphicEl>
                                              <a:dgm id="{BDD8A4E8-2E2A-48F1-8A39-F5919E449FCC}"/>
                                            </p:graphicEl>
                                          </p:spTgt>
                                        </p:tgtEl>
                                      </p:cBhvr>
                                      <p:to x="100000" y="80000"/>
                                    </p:animScale>
                                    <p:animScale>
                                      <p:cBhvr>
                                        <p:cTn id="82" dur="166" decel="50000">
                                          <p:stCondLst>
                                            <p:cond delay="1338"/>
                                          </p:stCondLst>
                                        </p:cTn>
                                        <p:tgtEl>
                                          <p:spTgt spid="2">
                                            <p:graphicEl>
                                              <a:dgm id="{BDD8A4E8-2E2A-48F1-8A39-F5919E449FCC}"/>
                                            </p:graphicEl>
                                          </p:spTgt>
                                        </p:tgtEl>
                                      </p:cBhvr>
                                      <p:to x="100000" y="100000"/>
                                    </p:animScale>
                                    <p:animScale>
                                      <p:cBhvr>
                                        <p:cTn id="83" dur="26">
                                          <p:stCondLst>
                                            <p:cond delay="1642"/>
                                          </p:stCondLst>
                                        </p:cTn>
                                        <p:tgtEl>
                                          <p:spTgt spid="2">
                                            <p:graphicEl>
                                              <a:dgm id="{BDD8A4E8-2E2A-48F1-8A39-F5919E449FCC}"/>
                                            </p:graphicEl>
                                          </p:spTgt>
                                        </p:tgtEl>
                                      </p:cBhvr>
                                      <p:to x="100000" y="90000"/>
                                    </p:animScale>
                                    <p:animScale>
                                      <p:cBhvr>
                                        <p:cTn id="84" dur="166" decel="50000">
                                          <p:stCondLst>
                                            <p:cond delay="1668"/>
                                          </p:stCondLst>
                                        </p:cTn>
                                        <p:tgtEl>
                                          <p:spTgt spid="2">
                                            <p:graphicEl>
                                              <a:dgm id="{BDD8A4E8-2E2A-48F1-8A39-F5919E449FCC}"/>
                                            </p:graphicEl>
                                          </p:spTgt>
                                        </p:tgtEl>
                                      </p:cBhvr>
                                      <p:to x="100000" y="100000"/>
                                    </p:animScale>
                                    <p:animScale>
                                      <p:cBhvr>
                                        <p:cTn id="85" dur="26">
                                          <p:stCondLst>
                                            <p:cond delay="1808"/>
                                          </p:stCondLst>
                                        </p:cTn>
                                        <p:tgtEl>
                                          <p:spTgt spid="2">
                                            <p:graphicEl>
                                              <a:dgm id="{BDD8A4E8-2E2A-48F1-8A39-F5919E449FCC}"/>
                                            </p:graphicEl>
                                          </p:spTgt>
                                        </p:tgtEl>
                                      </p:cBhvr>
                                      <p:to x="100000" y="95000"/>
                                    </p:animScale>
                                    <p:animScale>
                                      <p:cBhvr>
                                        <p:cTn id="86" dur="166" decel="50000">
                                          <p:stCondLst>
                                            <p:cond delay="1834"/>
                                          </p:stCondLst>
                                        </p:cTn>
                                        <p:tgtEl>
                                          <p:spTgt spid="2">
                                            <p:graphicEl>
                                              <a:dgm id="{BDD8A4E8-2E2A-48F1-8A39-F5919E449FCC}"/>
                                            </p:graphic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2">
                                            <p:graphicEl>
                                              <a:dgm id="{8319A577-A632-4633-8428-B38255647B5A}"/>
                                            </p:graphicEl>
                                          </p:spTgt>
                                        </p:tgtEl>
                                        <p:attrNameLst>
                                          <p:attrName>style.visibility</p:attrName>
                                        </p:attrNameLst>
                                      </p:cBhvr>
                                      <p:to>
                                        <p:strVal val="visible"/>
                                      </p:to>
                                    </p:set>
                                    <p:animEffect transition="in" filter="wipe(down)">
                                      <p:cBhvr>
                                        <p:cTn id="91" dur="580">
                                          <p:stCondLst>
                                            <p:cond delay="0"/>
                                          </p:stCondLst>
                                        </p:cTn>
                                        <p:tgtEl>
                                          <p:spTgt spid="2">
                                            <p:graphicEl>
                                              <a:dgm id="{8319A577-A632-4633-8428-B38255647B5A}"/>
                                            </p:graphicEl>
                                          </p:spTgt>
                                        </p:tgtEl>
                                      </p:cBhvr>
                                    </p:animEffect>
                                    <p:anim calcmode="lin" valueType="num">
                                      <p:cBhvr>
                                        <p:cTn id="92" dur="1822" tmFilter="0,0; 0.14,0.36; 0.43,0.73; 0.71,0.91; 1.0,1.0">
                                          <p:stCondLst>
                                            <p:cond delay="0"/>
                                          </p:stCondLst>
                                        </p:cTn>
                                        <p:tgtEl>
                                          <p:spTgt spid="2">
                                            <p:graphicEl>
                                              <a:dgm id="{8319A577-A632-4633-8428-B38255647B5A}"/>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
                                            <p:graphicEl>
                                              <a:dgm id="{8319A577-A632-4633-8428-B38255647B5A}"/>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
                                            <p:graphicEl>
                                              <a:dgm id="{8319A577-A632-4633-8428-B38255647B5A}"/>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
                                            <p:graphicEl>
                                              <a:dgm id="{8319A577-A632-4633-8428-B38255647B5A}"/>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
                                            <p:graphicEl>
                                              <a:dgm id="{8319A577-A632-4633-8428-B38255647B5A}"/>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2">
                                            <p:graphicEl>
                                              <a:dgm id="{8319A577-A632-4633-8428-B38255647B5A}"/>
                                            </p:graphicEl>
                                          </p:spTgt>
                                        </p:tgtEl>
                                      </p:cBhvr>
                                      <p:to x="100000" y="60000"/>
                                    </p:animScale>
                                    <p:animScale>
                                      <p:cBhvr>
                                        <p:cTn id="98" dur="166" decel="50000">
                                          <p:stCondLst>
                                            <p:cond delay="676"/>
                                          </p:stCondLst>
                                        </p:cTn>
                                        <p:tgtEl>
                                          <p:spTgt spid="2">
                                            <p:graphicEl>
                                              <a:dgm id="{8319A577-A632-4633-8428-B38255647B5A}"/>
                                            </p:graphicEl>
                                          </p:spTgt>
                                        </p:tgtEl>
                                      </p:cBhvr>
                                      <p:to x="100000" y="100000"/>
                                    </p:animScale>
                                    <p:animScale>
                                      <p:cBhvr>
                                        <p:cTn id="99" dur="26">
                                          <p:stCondLst>
                                            <p:cond delay="1312"/>
                                          </p:stCondLst>
                                        </p:cTn>
                                        <p:tgtEl>
                                          <p:spTgt spid="2">
                                            <p:graphicEl>
                                              <a:dgm id="{8319A577-A632-4633-8428-B38255647B5A}"/>
                                            </p:graphicEl>
                                          </p:spTgt>
                                        </p:tgtEl>
                                      </p:cBhvr>
                                      <p:to x="100000" y="80000"/>
                                    </p:animScale>
                                    <p:animScale>
                                      <p:cBhvr>
                                        <p:cTn id="100" dur="166" decel="50000">
                                          <p:stCondLst>
                                            <p:cond delay="1338"/>
                                          </p:stCondLst>
                                        </p:cTn>
                                        <p:tgtEl>
                                          <p:spTgt spid="2">
                                            <p:graphicEl>
                                              <a:dgm id="{8319A577-A632-4633-8428-B38255647B5A}"/>
                                            </p:graphicEl>
                                          </p:spTgt>
                                        </p:tgtEl>
                                      </p:cBhvr>
                                      <p:to x="100000" y="100000"/>
                                    </p:animScale>
                                    <p:animScale>
                                      <p:cBhvr>
                                        <p:cTn id="101" dur="26">
                                          <p:stCondLst>
                                            <p:cond delay="1642"/>
                                          </p:stCondLst>
                                        </p:cTn>
                                        <p:tgtEl>
                                          <p:spTgt spid="2">
                                            <p:graphicEl>
                                              <a:dgm id="{8319A577-A632-4633-8428-B38255647B5A}"/>
                                            </p:graphicEl>
                                          </p:spTgt>
                                        </p:tgtEl>
                                      </p:cBhvr>
                                      <p:to x="100000" y="90000"/>
                                    </p:animScale>
                                    <p:animScale>
                                      <p:cBhvr>
                                        <p:cTn id="102" dur="166" decel="50000">
                                          <p:stCondLst>
                                            <p:cond delay="1668"/>
                                          </p:stCondLst>
                                        </p:cTn>
                                        <p:tgtEl>
                                          <p:spTgt spid="2">
                                            <p:graphicEl>
                                              <a:dgm id="{8319A577-A632-4633-8428-B38255647B5A}"/>
                                            </p:graphicEl>
                                          </p:spTgt>
                                        </p:tgtEl>
                                      </p:cBhvr>
                                      <p:to x="100000" y="100000"/>
                                    </p:animScale>
                                    <p:animScale>
                                      <p:cBhvr>
                                        <p:cTn id="103" dur="26">
                                          <p:stCondLst>
                                            <p:cond delay="1808"/>
                                          </p:stCondLst>
                                        </p:cTn>
                                        <p:tgtEl>
                                          <p:spTgt spid="2">
                                            <p:graphicEl>
                                              <a:dgm id="{8319A577-A632-4633-8428-B38255647B5A}"/>
                                            </p:graphicEl>
                                          </p:spTgt>
                                        </p:tgtEl>
                                      </p:cBhvr>
                                      <p:to x="100000" y="95000"/>
                                    </p:animScale>
                                    <p:animScale>
                                      <p:cBhvr>
                                        <p:cTn id="104" dur="166" decel="50000">
                                          <p:stCondLst>
                                            <p:cond delay="1834"/>
                                          </p:stCondLst>
                                        </p:cTn>
                                        <p:tgtEl>
                                          <p:spTgt spid="2">
                                            <p:graphicEl>
                                              <a:dgm id="{8319A577-A632-4633-8428-B38255647B5A}"/>
                                            </p:graphicEl>
                                          </p:spTgt>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2">
                                            <p:graphicEl>
                                              <a:dgm id="{6459EEC0-D346-4C30-9B46-1430DA725213}"/>
                                            </p:graphicEl>
                                          </p:spTgt>
                                        </p:tgtEl>
                                        <p:attrNameLst>
                                          <p:attrName>style.visibility</p:attrName>
                                        </p:attrNameLst>
                                      </p:cBhvr>
                                      <p:to>
                                        <p:strVal val="visible"/>
                                      </p:to>
                                    </p:set>
                                    <p:animEffect transition="in" filter="wipe(down)">
                                      <p:cBhvr>
                                        <p:cTn id="107" dur="580">
                                          <p:stCondLst>
                                            <p:cond delay="0"/>
                                          </p:stCondLst>
                                        </p:cTn>
                                        <p:tgtEl>
                                          <p:spTgt spid="2">
                                            <p:graphicEl>
                                              <a:dgm id="{6459EEC0-D346-4C30-9B46-1430DA725213}"/>
                                            </p:graphicEl>
                                          </p:spTgt>
                                        </p:tgtEl>
                                      </p:cBhvr>
                                    </p:animEffect>
                                    <p:anim calcmode="lin" valueType="num">
                                      <p:cBhvr>
                                        <p:cTn id="108" dur="1822" tmFilter="0,0; 0.14,0.36; 0.43,0.73; 0.71,0.91; 1.0,1.0">
                                          <p:stCondLst>
                                            <p:cond delay="0"/>
                                          </p:stCondLst>
                                        </p:cTn>
                                        <p:tgtEl>
                                          <p:spTgt spid="2">
                                            <p:graphicEl>
                                              <a:dgm id="{6459EEC0-D346-4C30-9B46-1430DA725213}"/>
                                            </p:graphic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
                                            <p:graphicEl>
                                              <a:dgm id="{6459EEC0-D346-4C30-9B46-1430DA725213}"/>
                                            </p:graphic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
                                            <p:graphicEl>
                                              <a:dgm id="{6459EEC0-D346-4C30-9B46-1430DA725213}"/>
                                            </p:graphic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
                                            <p:graphicEl>
                                              <a:dgm id="{6459EEC0-D346-4C30-9B46-1430DA725213}"/>
                                            </p:graphic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
                                            <p:graphicEl>
                                              <a:dgm id="{6459EEC0-D346-4C30-9B46-1430DA725213}"/>
                                            </p:graphic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2">
                                            <p:graphicEl>
                                              <a:dgm id="{6459EEC0-D346-4C30-9B46-1430DA725213}"/>
                                            </p:graphicEl>
                                          </p:spTgt>
                                        </p:tgtEl>
                                      </p:cBhvr>
                                      <p:to x="100000" y="60000"/>
                                    </p:animScale>
                                    <p:animScale>
                                      <p:cBhvr>
                                        <p:cTn id="114" dur="166" decel="50000">
                                          <p:stCondLst>
                                            <p:cond delay="676"/>
                                          </p:stCondLst>
                                        </p:cTn>
                                        <p:tgtEl>
                                          <p:spTgt spid="2">
                                            <p:graphicEl>
                                              <a:dgm id="{6459EEC0-D346-4C30-9B46-1430DA725213}"/>
                                            </p:graphicEl>
                                          </p:spTgt>
                                        </p:tgtEl>
                                      </p:cBhvr>
                                      <p:to x="100000" y="100000"/>
                                    </p:animScale>
                                    <p:animScale>
                                      <p:cBhvr>
                                        <p:cTn id="115" dur="26">
                                          <p:stCondLst>
                                            <p:cond delay="1312"/>
                                          </p:stCondLst>
                                        </p:cTn>
                                        <p:tgtEl>
                                          <p:spTgt spid="2">
                                            <p:graphicEl>
                                              <a:dgm id="{6459EEC0-D346-4C30-9B46-1430DA725213}"/>
                                            </p:graphicEl>
                                          </p:spTgt>
                                        </p:tgtEl>
                                      </p:cBhvr>
                                      <p:to x="100000" y="80000"/>
                                    </p:animScale>
                                    <p:animScale>
                                      <p:cBhvr>
                                        <p:cTn id="116" dur="166" decel="50000">
                                          <p:stCondLst>
                                            <p:cond delay="1338"/>
                                          </p:stCondLst>
                                        </p:cTn>
                                        <p:tgtEl>
                                          <p:spTgt spid="2">
                                            <p:graphicEl>
                                              <a:dgm id="{6459EEC0-D346-4C30-9B46-1430DA725213}"/>
                                            </p:graphicEl>
                                          </p:spTgt>
                                        </p:tgtEl>
                                      </p:cBhvr>
                                      <p:to x="100000" y="100000"/>
                                    </p:animScale>
                                    <p:animScale>
                                      <p:cBhvr>
                                        <p:cTn id="117" dur="26">
                                          <p:stCondLst>
                                            <p:cond delay="1642"/>
                                          </p:stCondLst>
                                        </p:cTn>
                                        <p:tgtEl>
                                          <p:spTgt spid="2">
                                            <p:graphicEl>
                                              <a:dgm id="{6459EEC0-D346-4C30-9B46-1430DA725213}"/>
                                            </p:graphicEl>
                                          </p:spTgt>
                                        </p:tgtEl>
                                      </p:cBhvr>
                                      <p:to x="100000" y="90000"/>
                                    </p:animScale>
                                    <p:animScale>
                                      <p:cBhvr>
                                        <p:cTn id="118" dur="166" decel="50000">
                                          <p:stCondLst>
                                            <p:cond delay="1668"/>
                                          </p:stCondLst>
                                        </p:cTn>
                                        <p:tgtEl>
                                          <p:spTgt spid="2">
                                            <p:graphicEl>
                                              <a:dgm id="{6459EEC0-D346-4C30-9B46-1430DA725213}"/>
                                            </p:graphicEl>
                                          </p:spTgt>
                                        </p:tgtEl>
                                      </p:cBhvr>
                                      <p:to x="100000" y="100000"/>
                                    </p:animScale>
                                    <p:animScale>
                                      <p:cBhvr>
                                        <p:cTn id="119" dur="26">
                                          <p:stCondLst>
                                            <p:cond delay="1808"/>
                                          </p:stCondLst>
                                        </p:cTn>
                                        <p:tgtEl>
                                          <p:spTgt spid="2">
                                            <p:graphicEl>
                                              <a:dgm id="{6459EEC0-D346-4C30-9B46-1430DA725213}"/>
                                            </p:graphicEl>
                                          </p:spTgt>
                                        </p:tgtEl>
                                      </p:cBhvr>
                                      <p:to x="100000" y="95000"/>
                                    </p:animScale>
                                    <p:animScale>
                                      <p:cBhvr>
                                        <p:cTn id="120" dur="166" decel="50000">
                                          <p:stCondLst>
                                            <p:cond delay="1834"/>
                                          </p:stCondLst>
                                        </p:cTn>
                                        <p:tgtEl>
                                          <p:spTgt spid="2">
                                            <p:graphicEl>
                                              <a:dgm id="{6459EEC0-D346-4C30-9B46-1430DA725213}"/>
                                            </p:graphicEl>
                                          </p:spTgt>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2">
                                            <p:graphicEl>
                                              <a:dgm id="{F2DB6E14-BBAD-406B-8331-098609C8DED2}"/>
                                            </p:graphicEl>
                                          </p:spTgt>
                                        </p:tgtEl>
                                        <p:attrNameLst>
                                          <p:attrName>style.visibility</p:attrName>
                                        </p:attrNameLst>
                                      </p:cBhvr>
                                      <p:to>
                                        <p:strVal val="visible"/>
                                      </p:to>
                                    </p:set>
                                    <p:animEffect transition="in" filter="wipe(down)">
                                      <p:cBhvr>
                                        <p:cTn id="125" dur="580">
                                          <p:stCondLst>
                                            <p:cond delay="0"/>
                                          </p:stCondLst>
                                        </p:cTn>
                                        <p:tgtEl>
                                          <p:spTgt spid="2">
                                            <p:graphicEl>
                                              <a:dgm id="{F2DB6E14-BBAD-406B-8331-098609C8DED2}"/>
                                            </p:graphicEl>
                                          </p:spTgt>
                                        </p:tgtEl>
                                      </p:cBhvr>
                                    </p:animEffect>
                                    <p:anim calcmode="lin" valueType="num">
                                      <p:cBhvr>
                                        <p:cTn id="126" dur="1822" tmFilter="0,0; 0.14,0.36; 0.43,0.73; 0.71,0.91; 1.0,1.0">
                                          <p:stCondLst>
                                            <p:cond delay="0"/>
                                          </p:stCondLst>
                                        </p:cTn>
                                        <p:tgtEl>
                                          <p:spTgt spid="2">
                                            <p:graphicEl>
                                              <a:dgm id="{F2DB6E14-BBAD-406B-8331-098609C8DED2}"/>
                                            </p:graphic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
                                            <p:graphicEl>
                                              <a:dgm id="{F2DB6E14-BBAD-406B-8331-098609C8DED2}"/>
                                            </p:graphic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
                                            <p:graphicEl>
                                              <a:dgm id="{F2DB6E14-BBAD-406B-8331-098609C8DED2}"/>
                                            </p:graphic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
                                            <p:graphicEl>
                                              <a:dgm id="{F2DB6E14-BBAD-406B-8331-098609C8DED2}"/>
                                            </p:graphic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
                                            <p:graphicEl>
                                              <a:dgm id="{F2DB6E14-BBAD-406B-8331-098609C8DED2}"/>
                                            </p:graphic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2">
                                            <p:graphicEl>
                                              <a:dgm id="{F2DB6E14-BBAD-406B-8331-098609C8DED2}"/>
                                            </p:graphicEl>
                                          </p:spTgt>
                                        </p:tgtEl>
                                      </p:cBhvr>
                                      <p:to x="100000" y="60000"/>
                                    </p:animScale>
                                    <p:animScale>
                                      <p:cBhvr>
                                        <p:cTn id="132" dur="166" decel="50000">
                                          <p:stCondLst>
                                            <p:cond delay="676"/>
                                          </p:stCondLst>
                                        </p:cTn>
                                        <p:tgtEl>
                                          <p:spTgt spid="2">
                                            <p:graphicEl>
                                              <a:dgm id="{F2DB6E14-BBAD-406B-8331-098609C8DED2}"/>
                                            </p:graphicEl>
                                          </p:spTgt>
                                        </p:tgtEl>
                                      </p:cBhvr>
                                      <p:to x="100000" y="100000"/>
                                    </p:animScale>
                                    <p:animScale>
                                      <p:cBhvr>
                                        <p:cTn id="133" dur="26">
                                          <p:stCondLst>
                                            <p:cond delay="1312"/>
                                          </p:stCondLst>
                                        </p:cTn>
                                        <p:tgtEl>
                                          <p:spTgt spid="2">
                                            <p:graphicEl>
                                              <a:dgm id="{F2DB6E14-BBAD-406B-8331-098609C8DED2}"/>
                                            </p:graphicEl>
                                          </p:spTgt>
                                        </p:tgtEl>
                                      </p:cBhvr>
                                      <p:to x="100000" y="80000"/>
                                    </p:animScale>
                                    <p:animScale>
                                      <p:cBhvr>
                                        <p:cTn id="134" dur="166" decel="50000">
                                          <p:stCondLst>
                                            <p:cond delay="1338"/>
                                          </p:stCondLst>
                                        </p:cTn>
                                        <p:tgtEl>
                                          <p:spTgt spid="2">
                                            <p:graphicEl>
                                              <a:dgm id="{F2DB6E14-BBAD-406B-8331-098609C8DED2}"/>
                                            </p:graphicEl>
                                          </p:spTgt>
                                        </p:tgtEl>
                                      </p:cBhvr>
                                      <p:to x="100000" y="100000"/>
                                    </p:animScale>
                                    <p:animScale>
                                      <p:cBhvr>
                                        <p:cTn id="135" dur="26">
                                          <p:stCondLst>
                                            <p:cond delay="1642"/>
                                          </p:stCondLst>
                                        </p:cTn>
                                        <p:tgtEl>
                                          <p:spTgt spid="2">
                                            <p:graphicEl>
                                              <a:dgm id="{F2DB6E14-BBAD-406B-8331-098609C8DED2}"/>
                                            </p:graphicEl>
                                          </p:spTgt>
                                        </p:tgtEl>
                                      </p:cBhvr>
                                      <p:to x="100000" y="90000"/>
                                    </p:animScale>
                                    <p:animScale>
                                      <p:cBhvr>
                                        <p:cTn id="136" dur="166" decel="50000">
                                          <p:stCondLst>
                                            <p:cond delay="1668"/>
                                          </p:stCondLst>
                                        </p:cTn>
                                        <p:tgtEl>
                                          <p:spTgt spid="2">
                                            <p:graphicEl>
                                              <a:dgm id="{F2DB6E14-BBAD-406B-8331-098609C8DED2}"/>
                                            </p:graphicEl>
                                          </p:spTgt>
                                        </p:tgtEl>
                                      </p:cBhvr>
                                      <p:to x="100000" y="100000"/>
                                    </p:animScale>
                                    <p:animScale>
                                      <p:cBhvr>
                                        <p:cTn id="137" dur="26">
                                          <p:stCondLst>
                                            <p:cond delay="1808"/>
                                          </p:stCondLst>
                                        </p:cTn>
                                        <p:tgtEl>
                                          <p:spTgt spid="2">
                                            <p:graphicEl>
                                              <a:dgm id="{F2DB6E14-BBAD-406B-8331-098609C8DED2}"/>
                                            </p:graphicEl>
                                          </p:spTgt>
                                        </p:tgtEl>
                                      </p:cBhvr>
                                      <p:to x="100000" y="95000"/>
                                    </p:animScale>
                                    <p:animScale>
                                      <p:cBhvr>
                                        <p:cTn id="138" dur="166" decel="50000">
                                          <p:stCondLst>
                                            <p:cond delay="1834"/>
                                          </p:stCondLst>
                                        </p:cTn>
                                        <p:tgtEl>
                                          <p:spTgt spid="2">
                                            <p:graphicEl>
                                              <a:dgm id="{F2DB6E14-BBAD-406B-8331-098609C8DED2}"/>
                                            </p:graphicEl>
                                          </p:spTgt>
                                        </p:tgtEl>
                                      </p:cBhvr>
                                      <p:to x="100000" y="100000"/>
                                    </p:animScale>
                                  </p:childTnLst>
                                </p:cTn>
                              </p:par>
                              <p:par>
                                <p:cTn id="139" presetID="26" presetClass="entr" presetSubtype="0" fill="hold" grpId="0" nodeType="withEffect">
                                  <p:stCondLst>
                                    <p:cond delay="0"/>
                                  </p:stCondLst>
                                  <p:childTnLst>
                                    <p:set>
                                      <p:cBhvr>
                                        <p:cTn id="140" dur="1" fill="hold">
                                          <p:stCondLst>
                                            <p:cond delay="0"/>
                                          </p:stCondLst>
                                        </p:cTn>
                                        <p:tgtEl>
                                          <p:spTgt spid="2">
                                            <p:graphicEl>
                                              <a:dgm id="{96424E5A-5C64-44B2-A1BD-C165DA22D71F}"/>
                                            </p:graphicEl>
                                          </p:spTgt>
                                        </p:tgtEl>
                                        <p:attrNameLst>
                                          <p:attrName>style.visibility</p:attrName>
                                        </p:attrNameLst>
                                      </p:cBhvr>
                                      <p:to>
                                        <p:strVal val="visible"/>
                                      </p:to>
                                    </p:set>
                                    <p:animEffect transition="in" filter="wipe(down)">
                                      <p:cBhvr>
                                        <p:cTn id="141" dur="580">
                                          <p:stCondLst>
                                            <p:cond delay="0"/>
                                          </p:stCondLst>
                                        </p:cTn>
                                        <p:tgtEl>
                                          <p:spTgt spid="2">
                                            <p:graphicEl>
                                              <a:dgm id="{96424E5A-5C64-44B2-A1BD-C165DA22D71F}"/>
                                            </p:graphicEl>
                                          </p:spTgt>
                                        </p:tgtEl>
                                      </p:cBhvr>
                                    </p:animEffect>
                                    <p:anim calcmode="lin" valueType="num">
                                      <p:cBhvr>
                                        <p:cTn id="142" dur="1822" tmFilter="0,0; 0.14,0.36; 0.43,0.73; 0.71,0.91; 1.0,1.0">
                                          <p:stCondLst>
                                            <p:cond delay="0"/>
                                          </p:stCondLst>
                                        </p:cTn>
                                        <p:tgtEl>
                                          <p:spTgt spid="2">
                                            <p:graphicEl>
                                              <a:dgm id="{96424E5A-5C64-44B2-A1BD-C165DA22D71F}"/>
                                            </p:graphic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
                                            <p:graphicEl>
                                              <a:dgm id="{96424E5A-5C64-44B2-A1BD-C165DA22D71F}"/>
                                            </p:graphic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
                                            <p:graphicEl>
                                              <a:dgm id="{96424E5A-5C64-44B2-A1BD-C165DA22D71F}"/>
                                            </p:graphic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
                                            <p:graphicEl>
                                              <a:dgm id="{96424E5A-5C64-44B2-A1BD-C165DA22D71F}"/>
                                            </p:graphic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
                                            <p:graphicEl>
                                              <a:dgm id="{96424E5A-5C64-44B2-A1BD-C165DA22D71F}"/>
                                            </p:graphic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2">
                                            <p:graphicEl>
                                              <a:dgm id="{96424E5A-5C64-44B2-A1BD-C165DA22D71F}"/>
                                            </p:graphicEl>
                                          </p:spTgt>
                                        </p:tgtEl>
                                      </p:cBhvr>
                                      <p:to x="100000" y="60000"/>
                                    </p:animScale>
                                    <p:animScale>
                                      <p:cBhvr>
                                        <p:cTn id="148" dur="166" decel="50000">
                                          <p:stCondLst>
                                            <p:cond delay="676"/>
                                          </p:stCondLst>
                                        </p:cTn>
                                        <p:tgtEl>
                                          <p:spTgt spid="2">
                                            <p:graphicEl>
                                              <a:dgm id="{96424E5A-5C64-44B2-A1BD-C165DA22D71F}"/>
                                            </p:graphicEl>
                                          </p:spTgt>
                                        </p:tgtEl>
                                      </p:cBhvr>
                                      <p:to x="100000" y="100000"/>
                                    </p:animScale>
                                    <p:animScale>
                                      <p:cBhvr>
                                        <p:cTn id="149" dur="26">
                                          <p:stCondLst>
                                            <p:cond delay="1312"/>
                                          </p:stCondLst>
                                        </p:cTn>
                                        <p:tgtEl>
                                          <p:spTgt spid="2">
                                            <p:graphicEl>
                                              <a:dgm id="{96424E5A-5C64-44B2-A1BD-C165DA22D71F}"/>
                                            </p:graphicEl>
                                          </p:spTgt>
                                        </p:tgtEl>
                                      </p:cBhvr>
                                      <p:to x="100000" y="80000"/>
                                    </p:animScale>
                                    <p:animScale>
                                      <p:cBhvr>
                                        <p:cTn id="150" dur="166" decel="50000">
                                          <p:stCondLst>
                                            <p:cond delay="1338"/>
                                          </p:stCondLst>
                                        </p:cTn>
                                        <p:tgtEl>
                                          <p:spTgt spid="2">
                                            <p:graphicEl>
                                              <a:dgm id="{96424E5A-5C64-44B2-A1BD-C165DA22D71F}"/>
                                            </p:graphicEl>
                                          </p:spTgt>
                                        </p:tgtEl>
                                      </p:cBhvr>
                                      <p:to x="100000" y="100000"/>
                                    </p:animScale>
                                    <p:animScale>
                                      <p:cBhvr>
                                        <p:cTn id="151" dur="26">
                                          <p:stCondLst>
                                            <p:cond delay="1642"/>
                                          </p:stCondLst>
                                        </p:cTn>
                                        <p:tgtEl>
                                          <p:spTgt spid="2">
                                            <p:graphicEl>
                                              <a:dgm id="{96424E5A-5C64-44B2-A1BD-C165DA22D71F}"/>
                                            </p:graphicEl>
                                          </p:spTgt>
                                        </p:tgtEl>
                                      </p:cBhvr>
                                      <p:to x="100000" y="90000"/>
                                    </p:animScale>
                                    <p:animScale>
                                      <p:cBhvr>
                                        <p:cTn id="152" dur="166" decel="50000">
                                          <p:stCondLst>
                                            <p:cond delay="1668"/>
                                          </p:stCondLst>
                                        </p:cTn>
                                        <p:tgtEl>
                                          <p:spTgt spid="2">
                                            <p:graphicEl>
                                              <a:dgm id="{96424E5A-5C64-44B2-A1BD-C165DA22D71F}"/>
                                            </p:graphicEl>
                                          </p:spTgt>
                                        </p:tgtEl>
                                      </p:cBhvr>
                                      <p:to x="100000" y="100000"/>
                                    </p:animScale>
                                    <p:animScale>
                                      <p:cBhvr>
                                        <p:cTn id="153" dur="26">
                                          <p:stCondLst>
                                            <p:cond delay="1808"/>
                                          </p:stCondLst>
                                        </p:cTn>
                                        <p:tgtEl>
                                          <p:spTgt spid="2">
                                            <p:graphicEl>
                                              <a:dgm id="{96424E5A-5C64-44B2-A1BD-C165DA22D71F}"/>
                                            </p:graphicEl>
                                          </p:spTgt>
                                        </p:tgtEl>
                                      </p:cBhvr>
                                      <p:to x="100000" y="95000"/>
                                    </p:animScale>
                                    <p:animScale>
                                      <p:cBhvr>
                                        <p:cTn id="154" dur="166" decel="50000">
                                          <p:stCondLst>
                                            <p:cond delay="1834"/>
                                          </p:stCondLst>
                                        </p:cTn>
                                        <p:tgtEl>
                                          <p:spTgt spid="2">
                                            <p:graphicEl>
                                              <a:dgm id="{96424E5A-5C64-44B2-A1BD-C165DA22D71F}"/>
                                            </p:graphic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2">
                                            <p:graphicEl>
                                              <a:dgm id="{CFA146F3-4861-49A8-802D-4C0B092A858E}"/>
                                            </p:graphicEl>
                                          </p:spTgt>
                                        </p:tgtEl>
                                        <p:attrNameLst>
                                          <p:attrName>style.visibility</p:attrName>
                                        </p:attrNameLst>
                                      </p:cBhvr>
                                      <p:to>
                                        <p:strVal val="visible"/>
                                      </p:to>
                                    </p:set>
                                    <p:animEffect transition="in" filter="wipe(down)">
                                      <p:cBhvr>
                                        <p:cTn id="159" dur="580">
                                          <p:stCondLst>
                                            <p:cond delay="0"/>
                                          </p:stCondLst>
                                        </p:cTn>
                                        <p:tgtEl>
                                          <p:spTgt spid="2">
                                            <p:graphicEl>
                                              <a:dgm id="{CFA146F3-4861-49A8-802D-4C0B092A858E}"/>
                                            </p:graphicEl>
                                          </p:spTgt>
                                        </p:tgtEl>
                                      </p:cBhvr>
                                    </p:animEffect>
                                    <p:anim calcmode="lin" valueType="num">
                                      <p:cBhvr>
                                        <p:cTn id="160" dur="1822" tmFilter="0,0; 0.14,0.36; 0.43,0.73; 0.71,0.91; 1.0,1.0">
                                          <p:stCondLst>
                                            <p:cond delay="0"/>
                                          </p:stCondLst>
                                        </p:cTn>
                                        <p:tgtEl>
                                          <p:spTgt spid="2">
                                            <p:graphicEl>
                                              <a:dgm id="{CFA146F3-4861-49A8-802D-4C0B092A858E}"/>
                                            </p:graphic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
                                            <p:graphicEl>
                                              <a:dgm id="{CFA146F3-4861-49A8-802D-4C0B092A858E}"/>
                                            </p:graphic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
                                            <p:graphicEl>
                                              <a:dgm id="{CFA146F3-4861-49A8-802D-4C0B092A858E}"/>
                                            </p:graphic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
                                            <p:graphicEl>
                                              <a:dgm id="{CFA146F3-4861-49A8-802D-4C0B092A858E}"/>
                                            </p:graphic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
                                            <p:graphicEl>
                                              <a:dgm id="{CFA146F3-4861-49A8-802D-4C0B092A858E}"/>
                                            </p:graphic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2">
                                            <p:graphicEl>
                                              <a:dgm id="{CFA146F3-4861-49A8-802D-4C0B092A858E}"/>
                                            </p:graphicEl>
                                          </p:spTgt>
                                        </p:tgtEl>
                                      </p:cBhvr>
                                      <p:to x="100000" y="60000"/>
                                    </p:animScale>
                                    <p:animScale>
                                      <p:cBhvr>
                                        <p:cTn id="166" dur="166" decel="50000">
                                          <p:stCondLst>
                                            <p:cond delay="676"/>
                                          </p:stCondLst>
                                        </p:cTn>
                                        <p:tgtEl>
                                          <p:spTgt spid="2">
                                            <p:graphicEl>
                                              <a:dgm id="{CFA146F3-4861-49A8-802D-4C0B092A858E}"/>
                                            </p:graphicEl>
                                          </p:spTgt>
                                        </p:tgtEl>
                                      </p:cBhvr>
                                      <p:to x="100000" y="100000"/>
                                    </p:animScale>
                                    <p:animScale>
                                      <p:cBhvr>
                                        <p:cTn id="167" dur="26">
                                          <p:stCondLst>
                                            <p:cond delay="1312"/>
                                          </p:stCondLst>
                                        </p:cTn>
                                        <p:tgtEl>
                                          <p:spTgt spid="2">
                                            <p:graphicEl>
                                              <a:dgm id="{CFA146F3-4861-49A8-802D-4C0B092A858E}"/>
                                            </p:graphicEl>
                                          </p:spTgt>
                                        </p:tgtEl>
                                      </p:cBhvr>
                                      <p:to x="100000" y="80000"/>
                                    </p:animScale>
                                    <p:animScale>
                                      <p:cBhvr>
                                        <p:cTn id="168" dur="166" decel="50000">
                                          <p:stCondLst>
                                            <p:cond delay="1338"/>
                                          </p:stCondLst>
                                        </p:cTn>
                                        <p:tgtEl>
                                          <p:spTgt spid="2">
                                            <p:graphicEl>
                                              <a:dgm id="{CFA146F3-4861-49A8-802D-4C0B092A858E}"/>
                                            </p:graphicEl>
                                          </p:spTgt>
                                        </p:tgtEl>
                                      </p:cBhvr>
                                      <p:to x="100000" y="100000"/>
                                    </p:animScale>
                                    <p:animScale>
                                      <p:cBhvr>
                                        <p:cTn id="169" dur="26">
                                          <p:stCondLst>
                                            <p:cond delay="1642"/>
                                          </p:stCondLst>
                                        </p:cTn>
                                        <p:tgtEl>
                                          <p:spTgt spid="2">
                                            <p:graphicEl>
                                              <a:dgm id="{CFA146F3-4861-49A8-802D-4C0B092A858E}"/>
                                            </p:graphicEl>
                                          </p:spTgt>
                                        </p:tgtEl>
                                      </p:cBhvr>
                                      <p:to x="100000" y="90000"/>
                                    </p:animScale>
                                    <p:animScale>
                                      <p:cBhvr>
                                        <p:cTn id="170" dur="166" decel="50000">
                                          <p:stCondLst>
                                            <p:cond delay="1668"/>
                                          </p:stCondLst>
                                        </p:cTn>
                                        <p:tgtEl>
                                          <p:spTgt spid="2">
                                            <p:graphicEl>
                                              <a:dgm id="{CFA146F3-4861-49A8-802D-4C0B092A858E}"/>
                                            </p:graphicEl>
                                          </p:spTgt>
                                        </p:tgtEl>
                                      </p:cBhvr>
                                      <p:to x="100000" y="100000"/>
                                    </p:animScale>
                                    <p:animScale>
                                      <p:cBhvr>
                                        <p:cTn id="171" dur="26">
                                          <p:stCondLst>
                                            <p:cond delay="1808"/>
                                          </p:stCondLst>
                                        </p:cTn>
                                        <p:tgtEl>
                                          <p:spTgt spid="2">
                                            <p:graphicEl>
                                              <a:dgm id="{CFA146F3-4861-49A8-802D-4C0B092A858E}"/>
                                            </p:graphicEl>
                                          </p:spTgt>
                                        </p:tgtEl>
                                      </p:cBhvr>
                                      <p:to x="100000" y="95000"/>
                                    </p:animScale>
                                    <p:animScale>
                                      <p:cBhvr>
                                        <p:cTn id="172" dur="166" decel="50000">
                                          <p:stCondLst>
                                            <p:cond delay="1834"/>
                                          </p:stCondLst>
                                        </p:cTn>
                                        <p:tgtEl>
                                          <p:spTgt spid="2">
                                            <p:graphicEl>
                                              <a:dgm id="{CFA146F3-4861-49A8-802D-4C0B092A858E}"/>
                                            </p:graphicEl>
                                          </p:spTgt>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2">
                                            <p:graphicEl>
                                              <a:dgm id="{0F58BD9F-D598-417D-9EDB-5523F3C5DD31}"/>
                                            </p:graphicEl>
                                          </p:spTgt>
                                        </p:tgtEl>
                                        <p:attrNameLst>
                                          <p:attrName>style.visibility</p:attrName>
                                        </p:attrNameLst>
                                      </p:cBhvr>
                                      <p:to>
                                        <p:strVal val="visible"/>
                                      </p:to>
                                    </p:set>
                                    <p:animEffect transition="in" filter="wipe(down)">
                                      <p:cBhvr>
                                        <p:cTn id="175" dur="580">
                                          <p:stCondLst>
                                            <p:cond delay="0"/>
                                          </p:stCondLst>
                                        </p:cTn>
                                        <p:tgtEl>
                                          <p:spTgt spid="2">
                                            <p:graphicEl>
                                              <a:dgm id="{0F58BD9F-D598-417D-9EDB-5523F3C5DD31}"/>
                                            </p:graphicEl>
                                          </p:spTgt>
                                        </p:tgtEl>
                                      </p:cBhvr>
                                    </p:animEffect>
                                    <p:anim calcmode="lin" valueType="num">
                                      <p:cBhvr>
                                        <p:cTn id="176" dur="1822" tmFilter="0,0; 0.14,0.36; 0.43,0.73; 0.71,0.91; 1.0,1.0">
                                          <p:stCondLst>
                                            <p:cond delay="0"/>
                                          </p:stCondLst>
                                        </p:cTn>
                                        <p:tgtEl>
                                          <p:spTgt spid="2">
                                            <p:graphicEl>
                                              <a:dgm id="{0F58BD9F-D598-417D-9EDB-5523F3C5DD31}"/>
                                            </p:graphic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2">
                                            <p:graphicEl>
                                              <a:dgm id="{0F58BD9F-D598-417D-9EDB-5523F3C5DD31}"/>
                                            </p:graphic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2">
                                            <p:graphicEl>
                                              <a:dgm id="{0F58BD9F-D598-417D-9EDB-5523F3C5DD31}"/>
                                            </p:graphic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2">
                                            <p:graphicEl>
                                              <a:dgm id="{0F58BD9F-D598-417D-9EDB-5523F3C5DD31}"/>
                                            </p:graphic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2">
                                            <p:graphicEl>
                                              <a:dgm id="{0F58BD9F-D598-417D-9EDB-5523F3C5DD31}"/>
                                            </p:graphic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2">
                                            <p:graphicEl>
                                              <a:dgm id="{0F58BD9F-D598-417D-9EDB-5523F3C5DD31}"/>
                                            </p:graphicEl>
                                          </p:spTgt>
                                        </p:tgtEl>
                                      </p:cBhvr>
                                      <p:to x="100000" y="60000"/>
                                    </p:animScale>
                                    <p:animScale>
                                      <p:cBhvr>
                                        <p:cTn id="182" dur="166" decel="50000">
                                          <p:stCondLst>
                                            <p:cond delay="676"/>
                                          </p:stCondLst>
                                        </p:cTn>
                                        <p:tgtEl>
                                          <p:spTgt spid="2">
                                            <p:graphicEl>
                                              <a:dgm id="{0F58BD9F-D598-417D-9EDB-5523F3C5DD31}"/>
                                            </p:graphicEl>
                                          </p:spTgt>
                                        </p:tgtEl>
                                      </p:cBhvr>
                                      <p:to x="100000" y="100000"/>
                                    </p:animScale>
                                    <p:animScale>
                                      <p:cBhvr>
                                        <p:cTn id="183" dur="26">
                                          <p:stCondLst>
                                            <p:cond delay="1312"/>
                                          </p:stCondLst>
                                        </p:cTn>
                                        <p:tgtEl>
                                          <p:spTgt spid="2">
                                            <p:graphicEl>
                                              <a:dgm id="{0F58BD9F-D598-417D-9EDB-5523F3C5DD31}"/>
                                            </p:graphicEl>
                                          </p:spTgt>
                                        </p:tgtEl>
                                      </p:cBhvr>
                                      <p:to x="100000" y="80000"/>
                                    </p:animScale>
                                    <p:animScale>
                                      <p:cBhvr>
                                        <p:cTn id="184" dur="166" decel="50000">
                                          <p:stCondLst>
                                            <p:cond delay="1338"/>
                                          </p:stCondLst>
                                        </p:cTn>
                                        <p:tgtEl>
                                          <p:spTgt spid="2">
                                            <p:graphicEl>
                                              <a:dgm id="{0F58BD9F-D598-417D-9EDB-5523F3C5DD31}"/>
                                            </p:graphicEl>
                                          </p:spTgt>
                                        </p:tgtEl>
                                      </p:cBhvr>
                                      <p:to x="100000" y="100000"/>
                                    </p:animScale>
                                    <p:animScale>
                                      <p:cBhvr>
                                        <p:cTn id="185" dur="26">
                                          <p:stCondLst>
                                            <p:cond delay="1642"/>
                                          </p:stCondLst>
                                        </p:cTn>
                                        <p:tgtEl>
                                          <p:spTgt spid="2">
                                            <p:graphicEl>
                                              <a:dgm id="{0F58BD9F-D598-417D-9EDB-5523F3C5DD31}"/>
                                            </p:graphicEl>
                                          </p:spTgt>
                                        </p:tgtEl>
                                      </p:cBhvr>
                                      <p:to x="100000" y="90000"/>
                                    </p:animScale>
                                    <p:animScale>
                                      <p:cBhvr>
                                        <p:cTn id="186" dur="166" decel="50000">
                                          <p:stCondLst>
                                            <p:cond delay="1668"/>
                                          </p:stCondLst>
                                        </p:cTn>
                                        <p:tgtEl>
                                          <p:spTgt spid="2">
                                            <p:graphicEl>
                                              <a:dgm id="{0F58BD9F-D598-417D-9EDB-5523F3C5DD31}"/>
                                            </p:graphicEl>
                                          </p:spTgt>
                                        </p:tgtEl>
                                      </p:cBhvr>
                                      <p:to x="100000" y="100000"/>
                                    </p:animScale>
                                    <p:animScale>
                                      <p:cBhvr>
                                        <p:cTn id="187" dur="26">
                                          <p:stCondLst>
                                            <p:cond delay="1808"/>
                                          </p:stCondLst>
                                        </p:cTn>
                                        <p:tgtEl>
                                          <p:spTgt spid="2">
                                            <p:graphicEl>
                                              <a:dgm id="{0F58BD9F-D598-417D-9EDB-5523F3C5DD31}"/>
                                            </p:graphicEl>
                                          </p:spTgt>
                                        </p:tgtEl>
                                      </p:cBhvr>
                                      <p:to x="100000" y="95000"/>
                                    </p:animScale>
                                    <p:animScale>
                                      <p:cBhvr>
                                        <p:cTn id="188" dur="166" decel="50000">
                                          <p:stCondLst>
                                            <p:cond delay="1834"/>
                                          </p:stCondLst>
                                        </p:cTn>
                                        <p:tgtEl>
                                          <p:spTgt spid="2">
                                            <p:graphicEl>
                                              <a:dgm id="{0F58BD9F-D598-417D-9EDB-5523F3C5DD31}"/>
                                            </p:graphicEl>
                                          </p:spTgt>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2">
                                            <p:graphicEl>
                                              <a:dgm id="{4980C07A-C9E1-4EFB-B9C0-C4F8BF53E7B7}"/>
                                            </p:graphicEl>
                                          </p:spTgt>
                                        </p:tgtEl>
                                        <p:attrNameLst>
                                          <p:attrName>style.visibility</p:attrName>
                                        </p:attrNameLst>
                                      </p:cBhvr>
                                      <p:to>
                                        <p:strVal val="visible"/>
                                      </p:to>
                                    </p:set>
                                    <p:animEffect transition="in" filter="wipe(down)">
                                      <p:cBhvr>
                                        <p:cTn id="193" dur="580">
                                          <p:stCondLst>
                                            <p:cond delay="0"/>
                                          </p:stCondLst>
                                        </p:cTn>
                                        <p:tgtEl>
                                          <p:spTgt spid="2">
                                            <p:graphicEl>
                                              <a:dgm id="{4980C07A-C9E1-4EFB-B9C0-C4F8BF53E7B7}"/>
                                            </p:graphicEl>
                                          </p:spTgt>
                                        </p:tgtEl>
                                      </p:cBhvr>
                                    </p:animEffect>
                                    <p:anim calcmode="lin" valueType="num">
                                      <p:cBhvr>
                                        <p:cTn id="194" dur="1822" tmFilter="0,0; 0.14,0.36; 0.43,0.73; 0.71,0.91; 1.0,1.0">
                                          <p:stCondLst>
                                            <p:cond delay="0"/>
                                          </p:stCondLst>
                                        </p:cTn>
                                        <p:tgtEl>
                                          <p:spTgt spid="2">
                                            <p:graphicEl>
                                              <a:dgm id="{4980C07A-C9E1-4EFB-B9C0-C4F8BF53E7B7}"/>
                                            </p:graphic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2">
                                            <p:graphicEl>
                                              <a:dgm id="{4980C07A-C9E1-4EFB-B9C0-C4F8BF53E7B7}"/>
                                            </p:graphic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2">
                                            <p:graphicEl>
                                              <a:dgm id="{4980C07A-C9E1-4EFB-B9C0-C4F8BF53E7B7}"/>
                                            </p:graphic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2">
                                            <p:graphicEl>
                                              <a:dgm id="{4980C07A-C9E1-4EFB-B9C0-C4F8BF53E7B7}"/>
                                            </p:graphic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2">
                                            <p:graphicEl>
                                              <a:dgm id="{4980C07A-C9E1-4EFB-B9C0-C4F8BF53E7B7}"/>
                                            </p:graphic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2">
                                            <p:graphicEl>
                                              <a:dgm id="{4980C07A-C9E1-4EFB-B9C0-C4F8BF53E7B7}"/>
                                            </p:graphicEl>
                                          </p:spTgt>
                                        </p:tgtEl>
                                      </p:cBhvr>
                                      <p:to x="100000" y="60000"/>
                                    </p:animScale>
                                    <p:animScale>
                                      <p:cBhvr>
                                        <p:cTn id="200" dur="166" decel="50000">
                                          <p:stCondLst>
                                            <p:cond delay="676"/>
                                          </p:stCondLst>
                                        </p:cTn>
                                        <p:tgtEl>
                                          <p:spTgt spid="2">
                                            <p:graphicEl>
                                              <a:dgm id="{4980C07A-C9E1-4EFB-B9C0-C4F8BF53E7B7}"/>
                                            </p:graphicEl>
                                          </p:spTgt>
                                        </p:tgtEl>
                                      </p:cBhvr>
                                      <p:to x="100000" y="100000"/>
                                    </p:animScale>
                                    <p:animScale>
                                      <p:cBhvr>
                                        <p:cTn id="201" dur="26">
                                          <p:stCondLst>
                                            <p:cond delay="1312"/>
                                          </p:stCondLst>
                                        </p:cTn>
                                        <p:tgtEl>
                                          <p:spTgt spid="2">
                                            <p:graphicEl>
                                              <a:dgm id="{4980C07A-C9E1-4EFB-B9C0-C4F8BF53E7B7}"/>
                                            </p:graphicEl>
                                          </p:spTgt>
                                        </p:tgtEl>
                                      </p:cBhvr>
                                      <p:to x="100000" y="80000"/>
                                    </p:animScale>
                                    <p:animScale>
                                      <p:cBhvr>
                                        <p:cTn id="202" dur="166" decel="50000">
                                          <p:stCondLst>
                                            <p:cond delay="1338"/>
                                          </p:stCondLst>
                                        </p:cTn>
                                        <p:tgtEl>
                                          <p:spTgt spid="2">
                                            <p:graphicEl>
                                              <a:dgm id="{4980C07A-C9E1-4EFB-B9C0-C4F8BF53E7B7}"/>
                                            </p:graphicEl>
                                          </p:spTgt>
                                        </p:tgtEl>
                                      </p:cBhvr>
                                      <p:to x="100000" y="100000"/>
                                    </p:animScale>
                                    <p:animScale>
                                      <p:cBhvr>
                                        <p:cTn id="203" dur="26">
                                          <p:stCondLst>
                                            <p:cond delay="1642"/>
                                          </p:stCondLst>
                                        </p:cTn>
                                        <p:tgtEl>
                                          <p:spTgt spid="2">
                                            <p:graphicEl>
                                              <a:dgm id="{4980C07A-C9E1-4EFB-B9C0-C4F8BF53E7B7}"/>
                                            </p:graphicEl>
                                          </p:spTgt>
                                        </p:tgtEl>
                                      </p:cBhvr>
                                      <p:to x="100000" y="90000"/>
                                    </p:animScale>
                                    <p:animScale>
                                      <p:cBhvr>
                                        <p:cTn id="204" dur="166" decel="50000">
                                          <p:stCondLst>
                                            <p:cond delay="1668"/>
                                          </p:stCondLst>
                                        </p:cTn>
                                        <p:tgtEl>
                                          <p:spTgt spid="2">
                                            <p:graphicEl>
                                              <a:dgm id="{4980C07A-C9E1-4EFB-B9C0-C4F8BF53E7B7}"/>
                                            </p:graphicEl>
                                          </p:spTgt>
                                        </p:tgtEl>
                                      </p:cBhvr>
                                      <p:to x="100000" y="100000"/>
                                    </p:animScale>
                                    <p:animScale>
                                      <p:cBhvr>
                                        <p:cTn id="205" dur="26">
                                          <p:stCondLst>
                                            <p:cond delay="1808"/>
                                          </p:stCondLst>
                                        </p:cTn>
                                        <p:tgtEl>
                                          <p:spTgt spid="2">
                                            <p:graphicEl>
                                              <a:dgm id="{4980C07A-C9E1-4EFB-B9C0-C4F8BF53E7B7}"/>
                                            </p:graphicEl>
                                          </p:spTgt>
                                        </p:tgtEl>
                                      </p:cBhvr>
                                      <p:to x="100000" y="95000"/>
                                    </p:animScale>
                                    <p:animScale>
                                      <p:cBhvr>
                                        <p:cTn id="206" dur="166" decel="50000">
                                          <p:stCondLst>
                                            <p:cond delay="1834"/>
                                          </p:stCondLst>
                                        </p:cTn>
                                        <p:tgtEl>
                                          <p:spTgt spid="2">
                                            <p:graphicEl>
                                              <a:dgm id="{4980C07A-C9E1-4EFB-B9C0-C4F8BF53E7B7}"/>
                                            </p:graphicEl>
                                          </p:spTgt>
                                        </p:tgtEl>
                                      </p:cBhvr>
                                      <p:to x="100000" y="100000"/>
                                    </p:animScale>
                                  </p:childTnLst>
                                </p:cTn>
                              </p:par>
                              <p:par>
                                <p:cTn id="207" presetID="26" presetClass="entr" presetSubtype="0" fill="hold" grpId="0" nodeType="withEffect">
                                  <p:stCondLst>
                                    <p:cond delay="0"/>
                                  </p:stCondLst>
                                  <p:childTnLst>
                                    <p:set>
                                      <p:cBhvr>
                                        <p:cTn id="208" dur="1" fill="hold">
                                          <p:stCondLst>
                                            <p:cond delay="0"/>
                                          </p:stCondLst>
                                        </p:cTn>
                                        <p:tgtEl>
                                          <p:spTgt spid="2">
                                            <p:graphicEl>
                                              <a:dgm id="{C6E16DE4-71D8-4E64-9A72-5D98F48746B0}"/>
                                            </p:graphicEl>
                                          </p:spTgt>
                                        </p:tgtEl>
                                        <p:attrNameLst>
                                          <p:attrName>style.visibility</p:attrName>
                                        </p:attrNameLst>
                                      </p:cBhvr>
                                      <p:to>
                                        <p:strVal val="visible"/>
                                      </p:to>
                                    </p:set>
                                    <p:animEffect transition="in" filter="wipe(down)">
                                      <p:cBhvr>
                                        <p:cTn id="209" dur="580">
                                          <p:stCondLst>
                                            <p:cond delay="0"/>
                                          </p:stCondLst>
                                        </p:cTn>
                                        <p:tgtEl>
                                          <p:spTgt spid="2">
                                            <p:graphicEl>
                                              <a:dgm id="{C6E16DE4-71D8-4E64-9A72-5D98F48746B0}"/>
                                            </p:graphicEl>
                                          </p:spTgt>
                                        </p:tgtEl>
                                      </p:cBhvr>
                                    </p:animEffect>
                                    <p:anim calcmode="lin" valueType="num">
                                      <p:cBhvr>
                                        <p:cTn id="210" dur="1822" tmFilter="0,0; 0.14,0.36; 0.43,0.73; 0.71,0.91; 1.0,1.0">
                                          <p:stCondLst>
                                            <p:cond delay="0"/>
                                          </p:stCondLst>
                                        </p:cTn>
                                        <p:tgtEl>
                                          <p:spTgt spid="2">
                                            <p:graphicEl>
                                              <a:dgm id="{C6E16DE4-71D8-4E64-9A72-5D98F48746B0}"/>
                                            </p:graphic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2">
                                            <p:graphicEl>
                                              <a:dgm id="{C6E16DE4-71D8-4E64-9A72-5D98F48746B0}"/>
                                            </p:graphic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2">
                                            <p:graphicEl>
                                              <a:dgm id="{C6E16DE4-71D8-4E64-9A72-5D98F48746B0}"/>
                                            </p:graphic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2">
                                            <p:graphicEl>
                                              <a:dgm id="{C6E16DE4-71D8-4E64-9A72-5D98F48746B0}"/>
                                            </p:graphic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2">
                                            <p:graphicEl>
                                              <a:dgm id="{C6E16DE4-71D8-4E64-9A72-5D98F48746B0}"/>
                                            </p:graphic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2">
                                            <p:graphicEl>
                                              <a:dgm id="{C6E16DE4-71D8-4E64-9A72-5D98F48746B0}"/>
                                            </p:graphicEl>
                                          </p:spTgt>
                                        </p:tgtEl>
                                      </p:cBhvr>
                                      <p:to x="100000" y="60000"/>
                                    </p:animScale>
                                    <p:animScale>
                                      <p:cBhvr>
                                        <p:cTn id="216" dur="166" decel="50000">
                                          <p:stCondLst>
                                            <p:cond delay="676"/>
                                          </p:stCondLst>
                                        </p:cTn>
                                        <p:tgtEl>
                                          <p:spTgt spid="2">
                                            <p:graphicEl>
                                              <a:dgm id="{C6E16DE4-71D8-4E64-9A72-5D98F48746B0}"/>
                                            </p:graphicEl>
                                          </p:spTgt>
                                        </p:tgtEl>
                                      </p:cBhvr>
                                      <p:to x="100000" y="100000"/>
                                    </p:animScale>
                                    <p:animScale>
                                      <p:cBhvr>
                                        <p:cTn id="217" dur="26">
                                          <p:stCondLst>
                                            <p:cond delay="1312"/>
                                          </p:stCondLst>
                                        </p:cTn>
                                        <p:tgtEl>
                                          <p:spTgt spid="2">
                                            <p:graphicEl>
                                              <a:dgm id="{C6E16DE4-71D8-4E64-9A72-5D98F48746B0}"/>
                                            </p:graphicEl>
                                          </p:spTgt>
                                        </p:tgtEl>
                                      </p:cBhvr>
                                      <p:to x="100000" y="80000"/>
                                    </p:animScale>
                                    <p:animScale>
                                      <p:cBhvr>
                                        <p:cTn id="218" dur="166" decel="50000">
                                          <p:stCondLst>
                                            <p:cond delay="1338"/>
                                          </p:stCondLst>
                                        </p:cTn>
                                        <p:tgtEl>
                                          <p:spTgt spid="2">
                                            <p:graphicEl>
                                              <a:dgm id="{C6E16DE4-71D8-4E64-9A72-5D98F48746B0}"/>
                                            </p:graphicEl>
                                          </p:spTgt>
                                        </p:tgtEl>
                                      </p:cBhvr>
                                      <p:to x="100000" y="100000"/>
                                    </p:animScale>
                                    <p:animScale>
                                      <p:cBhvr>
                                        <p:cTn id="219" dur="26">
                                          <p:stCondLst>
                                            <p:cond delay="1642"/>
                                          </p:stCondLst>
                                        </p:cTn>
                                        <p:tgtEl>
                                          <p:spTgt spid="2">
                                            <p:graphicEl>
                                              <a:dgm id="{C6E16DE4-71D8-4E64-9A72-5D98F48746B0}"/>
                                            </p:graphicEl>
                                          </p:spTgt>
                                        </p:tgtEl>
                                      </p:cBhvr>
                                      <p:to x="100000" y="90000"/>
                                    </p:animScale>
                                    <p:animScale>
                                      <p:cBhvr>
                                        <p:cTn id="220" dur="166" decel="50000">
                                          <p:stCondLst>
                                            <p:cond delay="1668"/>
                                          </p:stCondLst>
                                        </p:cTn>
                                        <p:tgtEl>
                                          <p:spTgt spid="2">
                                            <p:graphicEl>
                                              <a:dgm id="{C6E16DE4-71D8-4E64-9A72-5D98F48746B0}"/>
                                            </p:graphicEl>
                                          </p:spTgt>
                                        </p:tgtEl>
                                      </p:cBhvr>
                                      <p:to x="100000" y="100000"/>
                                    </p:animScale>
                                    <p:animScale>
                                      <p:cBhvr>
                                        <p:cTn id="221" dur="26">
                                          <p:stCondLst>
                                            <p:cond delay="1808"/>
                                          </p:stCondLst>
                                        </p:cTn>
                                        <p:tgtEl>
                                          <p:spTgt spid="2">
                                            <p:graphicEl>
                                              <a:dgm id="{C6E16DE4-71D8-4E64-9A72-5D98F48746B0}"/>
                                            </p:graphicEl>
                                          </p:spTgt>
                                        </p:tgtEl>
                                      </p:cBhvr>
                                      <p:to x="100000" y="95000"/>
                                    </p:animScale>
                                    <p:animScale>
                                      <p:cBhvr>
                                        <p:cTn id="222" dur="166" decel="50000">
                                          <p:stCondLst>
                                            <p:cond delay="1834"/>
                                          </p:stCondLst>
                                        </p:cTn>
                                        <p:tgtEl>
                                          <p:spTgt spid="2">
                                            <p:graphicEl>
                                              <a:dgm id="{C6E16DE4-71D8-4E64-9A72-5D98F48746B0}"/>
                                            </p:graphicEl>
                                          </p:spTgt>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grpId="0" nodeType="clickEffect">
                                  <p:stCondLst>
                                    <p:cond delay="0"/>
                                  </p:stCondLst>
                                  <p:childTnLst>
                                    <p:set>
                                      <p:cBhvr>
                                        <p:cTn id="226" dur="1" fill="hold">
                                          <p:stCondLst>
                                            <p:cond delay="0"/>
                                          </p:stCondLst>
                                        </p:cTn>
                                        <p:tgtEl>
                                          <p:spTgt spid="2">
                                            <p:graphicEl>
                                              <a:dgm id="{C029204F-0DA8-4667-9605-0AFF211B15EC}"/>
                                            </p:graphicEl>
                                          </p:spTgt>
                                        </p:tgtEl>
                                        <p:attrNameLst>
                                          <p:attrName>style.visibility</p:attrName>
                                        </p:attrNameLst>
                                      </p:cBhvr>
                                      <p:to>
                                        <p:strVal val="visible"/>
                                      </p:to>
                                    </p:set>
                                    <p:animEffect transition="in" filter="wipe(down)">
                                      <p:cBhvr>
                                        <p:cTn id="227" dur="580">
                                          <p:stCondLst>
                                            <p:cond delay="0"/>
                                          </p:stCondLst>
                                        </p:cTn>
                                        <p:tgtEl>
                                          <p:spTgt spid="2">
                                            <p:graphicEl>
                                              <a:dgm id="{C029204F-0DA8-4667-9605-0AFF211B15EC}"/>
                                            </p:graphicEl>
                                          </p:spTgt>
                                        </p:tgtEl>
                                      </p:cBhvr>
                                    </p:animEffect>
                                    <p:anim calcmode="lin" valueType="num">
                                      <p:cBhvr>
                                        <p:cTn id="228" dur="1822" tmFilter="0,0; 0.14,0.36; 0.43,0.73; 0.71,0.91; 1.0,1.0">
                                          <p:stCondLst>
                                            <p:cond delay="0"/>
                                          </p:stCondLst>
                                        </p:cTn>
                                        <p:tgtEl>
                                          <p:spTgt spid="2">
                                            <p:graphicEl>
                                              <a:dgm id="{C029204F-0DA8-4667-9605-0AFF211B15EC}"/>
                                            </p:graphicEl>
                                          </p:spTgt>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2">
                                            <p:graphicEl>
                                              <a:dgm id="{C029204F-0DA8-4667-9605-0AFF211B15EC}"/>
                                            </p:graphicEl>
                                          </p:spTgt>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2">
                                            <p:graphicEl>
                                              <a:dgm id="{C029204F-0DA8-4667-9605-0AFF211B15EC}"/>
                                            </p:graphicEl>
                                          </p:spTgt>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2">
                                            <p:graphicEl>
                                              <a:dgm id="{C029204F-0DA8-4667-9605-0AFF211B15EC}"/>
                                            </p:graphicEl>
                                          </p:spTgt>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2">
                                            <p:graphicEl>
                                              <a:dgm id="{C029204F-0DA8-4667-9605-0AFF211B15EC}"/>
                                            </p:graphicEl>
                                          </p:spTgt>
                                        </p:tgtEl>
                                        <p:attrNameLst>
                                          <p:attrName>ppt_y</p:attrName>
                                        </p:attrNameLst>
                                      </p:cBhvr>
                                      <p:tavLst>
                                        <p:tav tm="0" fmla="#ppt_y-sin(pi*$)/81">
                                          <p:val>
                                            <p:fltVal val="0"/>
                                          </p:val>
                                        </p:tav>
                                        <p:tav tm="100000">
                                          <p:val>
                                            <p:fltVal val="1"/>
                                          </p:val>
                                        </p:tav>
                                      </p:tavLst>
                                    </p:anim>
                                    <p:animScale>
                                      <p:cBhvr>
                                        <p:cTn id="233" dur="26">
                                          <p:stCondLst>
                                            <p:cond delay="650"/>
                                          </p:stCondLst>
                                        </p:cTn>
                                        <p:tgtEl>
                                          <p:spTgt spid="2">
                                            <p:graphicEl>
                                              <a:dgm id="{C029204F-0DA8-4667-9605-0AFF211B15EC}"/>
                                            </p:graphicEl>
                                          </p:spTgt>
                                        </p:tgtEl>
                                      </p:cBhvr>
                                      <p:to x="100000" y="60000"/>
                                    </p:animScale>
                                    <p:animScale>
                                      <p:cBhvr>
                                        <p:cTn id="234" dur="166" decel="50000">
                                          <p:stCondLst>
                                            <p:cond delay="676"/>
                                          </p:stCondLst>
                                        </p:cTn>
                                        <p:tgtEl>
                                          <p:spTgt spid="2">
                                            <p:graphicEl>
                                              <a:dgm id="{C029204F-0DA8-4667-9605-0AFF211B15EC}"/>
                                            </p:graphicEl>
                                          </p:spTgt>
                                        </p:tgtEl>
                                      </p:cBhvr>
                                      <p:to x="100000" y="100000"/>
                                    </p:animScale>
                                    <p:animScale>
                                      <p:cBhvr>
                                        <p:cTn id="235" dur="26">
                                          <p:stCondLst>
                                            <p:cond delay="1312"/>
                                          </p:stCondLst>
                                        </p:cTn>
                                        <p:tgtEl>
                                          <p:spTgt spid="2">
                                            <p:graphicEl>
                                              <a:dgm id="{C029204F-0DA8-4667-9605-0AFF211B15EC}"/>
                                            </p:graphicEl>
                                          </p:spTgt>
                                        </p:tgtEl>
                                      </p:cBhvr>
                                      <p:to x="100000" y="80000"/>
                                    </p:animScale>
                                    <p:animScale>
                                      <p:cBhvr>
                                        <p:cTn id="236" dur="166" decel="50000">
                                          <p:stCondLst>
                                            <p:cond delay="1338"/>
                                          </p:stCondLst>
                                        </p:cTn>
                                        <p:tgtEl>
                                          <p:spTgt spid="2">
                                            <p:graphicEl>
                                              <a:dgm id="{C029204F-0DA8-4667-9605-0AFF211B15EC}"/>
                                            </p:graphicEl>
                                          </p:spTgt>
                                        </p:tgtEl>
                                      </p:cBhvr>
                                      <p:to x="100000" y="100000"/>
                                    </p:animScale>
                                    <p:animScale>
                                      <p:cBhvr>
                                        <p:cTn id="237" dur="26">
                                          <p:stCondLst>
                                            <p:cond delay="1642"/>
                                          </p:stCondLst>
                                        </p:cTn>
                                        <p:tgtEl>
                                          <p:spTgt spid="2">
                                            <p:graphicEl>
                                              <a:dgm id="{C029204F-0DA8-4667-9605-0AFF211B15EC}"/>
                                            </p:graphicEl>
                                          </p:spTgt>
                                        </p:tgtEl>
                                      </p:cBhvr>
                                      <p:to x="100000" y="90000"/>
                                    </p:animScale>
                                    <p:animScale>
                                      <p:cBhvr>
                                        <p:cTn id="238" dur="166" decel="50000">
                                          <p:stCondLst>
                                            <p:cond delay="1668"/>
                                          </p:stCondLst>
                                        </p:cTn>
                                        <p:tgtEl>
                                          <p:spTgt spid="2">
                                            <p:graphicEl>
                                              <a:dgm id="{C029204F-0DA8-4667-9605-0AFF211B15EC}"/>
                                            </p:graphicEl>
                                          </p:spTgt>
                                        </p:tgtEl>
                                      </p:cBhvr>
                                      <p:to x="100000" y="100000"/>
                                    </p:animScale>
                                    <p:animScale>
                                      <p:cBhvr>
                                        <p:cTn id="239" dur="26">
                                          <p:stCondLst>
                                            <p:cond delay="1808"/>
                                          </p:stCondLst>
                                        </p:cTn>
                                        <p:tgtEl>
                                          <p:spTgt spid="2">
                                            <p:graphicEl>
                                              <a:dgm id="{C029204F-0DA8-4667-9605-0AFF211B15EC}"/>
                                            </p:graphicEl>
                                          </p:spTgt>
                                        </p:tgtEl>
                                      </p:cBhvr>
                                      <p:to x="100000" y="95000"/>
                                    </p:animScale>
                                    <p:animScale>
                                      <p:cBhvr>
                                        <p:cTn id="240" dur="166" decel="50000">
                                          <p:stCondLst>
                                            <p:cond delay="1834"/>
                                          </p:stCondLst>
                                        </p:cTn>
                                        <p:tgtEl>
                                          <p:spTgt spid="2">
                                            <p:graphicEl>
                                              <a:dgm id="{C029204F-0DA8-4667-9605-0AFF211B15EC}"/>
                                            </p:graphicEl>
                                          </p:spTgt>
                                        </p:tgtEl>
                                      </p:cBhvr>
                                      <p:to x="100000" y="100000"/>
                                    </p:animScale>
                                  </p:childTnLst>
                                </p:cTn>
                              </p:par>
                              <p:par>
                                <p:cTn id="241" presetID="26" presetClass="entr" presetSubtype="0" fill="hold" grpId="0" nodeType="withEffect">
                                  <p:stCondLst>
                                    <p:cond delay="0"/>
                                  </p:stCondLst>
                                  <p:childTnLst>
                                    <p:set>
                                      <p:cBhvr>
                                        <p:cTn id="242" dur="1" fill="hold">
                                          <p:stCondLst>
                                            <p:cond delay="0"/>
                                          </p:stCondLst>
                                        </p:cTn>
                                        <p:tgtEl>
                                          <p:spTgt spid="2">
                                            <p:graphicEl>
                                              <a:dgm id="{D5832297-E461-4C4A-837E-C9DC0E0733DD}"/>
                                            </p:graphicEl>
                                          </p:spTgt>
                                        </p:tgtEl>
                                        <p:attrNameLst>
                                          <p:attrName>style.visibility</p:attrName>
                                        </p:attrNameLst>
                                      </p:cBhvr>
                                      <p:to>
                                        <p:strVal val="visible"/>
                                      </p:to>
                                    </p:set>
                                    <p:animEffect transition="in" filter="wipe(down)">
                                      <p:cBhvr>
                                        <p:cTn id="243" dur="580">
                                          <p:stCondLst>
                                            <p:cond delay="0"/>
                                          </p:stCondLst>
                                        </p:cTn>
                                        <p:tgtEl>
                                          <p:spTgt spid="2">
                                            <p:graphicEl>
                                              <a:dgm id="{D5832297-E461-4C4A-837E-C9DC0E0733DD}"/>
                                            </p:graphicEl>
                                          </p:spTgt>
                                        </p:tgtEl>
                                      </p:cBhvr>
                                    </p:animEffect>
                                    <p:anim calcmode="lin" valueType="num">
                                      <p:cBhvr>
                                        <p:cTn id="244" dur="1822" tmFilter="0,0; 0.14,0.36; 0.43,0.73; 0.71,0.91; 1.0,1.0">
                                          <p:stCondLst>
                                            <p:cond delay="0"/>
                                          </p:stCondLst>
                                        </p:cTn>
                                        <p:tgtEl>
                                          <p:spTgt spid="2">
                                            <p:graphicEl>
                                              <a:dgm id="{D5832297-E461-4C4A-837E-C9DC0E0733DD}"/>
                                            </p:graphicEl>
                                          </p:spTgt>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2">
                                            <p:graphicEl>
                                              <a:dgm id="{D5832297-E461-4C4A-837E-C9DC0E0733DD}"/>
                                            </p:graphicEl>
                                          </p:spTgt>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2">
                                            <p:graphicEl>
                                              <a:dgm id="{D5832297-E461-4C4A-837E-C9DC0E0733DD}"/>
                                            </p:graphicEl>
                                          </p:spTgt>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2">
                                            <p:graphicEl>
                                              <a:dgm id="{D5832297-E461-4C4A-837E-C9DC0E0733DD}"/>
                                            </p:graphicEl>
                                          </p:spTgt>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2">
                                            <p:graphicEl>
                                              <a:dgm id="{D5832297-E461-4C4A-837E-C9DC0E0733DD}"/>
                                            </p:graphicEl>
                                          </p:spTgt>
                                        </p:tgtEl>
                                        <p:attrNameLst>
                                          <p:attrName>ppt_y</p:attrName>
                                        </p:attrNameLst>
                                      </p:cBhvr>
                                      <p:tavLst>
                                        <p:tav tm="0" fmla="#ppt_y-sin(pi*$)/81">
                                          <p:val>
                                            <p:fltVal val="0"/>
                                          </p:val>
                                        </p:tav>
                                        <p:tav tm="100000">
                                          <p:val>
                                            <p:fltVal val="1"/>
                                          </p:val>
                                        </p:tav>
                                      </p:tavLst>
                                    </p:anim>
                                    <p:animScale>
                                      <p:cBhvr>
                                        <p:cTn id="249" dur="26">
                                          <p:stCondLst>
                                            <p:cond delay="650"/>
                                          </p:stCondLst>
                                        </p:cTn>
                                        <p:tgtEl>
                                          <p:spTgt spid="2">
                                            <p:graphicEl>
                                              <a:dgm id="{D5832297-E461-4C4A-837E-C9DC0E0733DD}"/>
                                            </p:graphicEl>
                                          </p:spTgt>
                                        </p:tgtEl>
                                      </p:cBhvr>
                                      <p:to x="100000" y="60000"/>
                                    </p:animScale>
                                    <p:animScale>
                                      <p:cBhvr>
                                        <p:cTn id="250" dur="166" decel="50000">
                                          <p:stCondLst>
                                            <p:cond delay="676"/>
                                          </p:stCondLst>
                                        </p:cTn>
                                        <p:tgtEl>
                                          <p:spTgt spid="2">
                                            <p:graphicEl>
                                              <a:dgm id="{D5832297-E461-4C4A-837E-C9DC0E0733DD}"/>
                                            </p:graphicEl>
                                          </p:spTgt>
                                        </p:tgtEl>
                                      </p:cBhvr>
                                      <p:to x="100000" y="100000"/>
                                    </p:animScale>
                                    <p:animScale>
                                      <p:cBhvr>
                                        <p:cTn id="251" dur="26">
                                          <p:stCondLst>
                                            <p:cond delay="1312"/>
                                          </p:stCondLst>
                                        </p:cTn>
                                        <p:tgtEl>
                                          <p:spTgt spid="2">
                                            <p:graphicEl>
                                              <a:dgm id="{D5832297-E461-4C4A-837E-C9DC0E0733DD}"/>
                                            </p:graphicEl>
                                          </p:spTgt>
                                        </p:tgtEl>
                                      </p:cBhvr>
                                      <p:to x="100000" y="80000"/>
                                    </p:animScale>
                                    <p:animScale>
                                      <p:cBhvr>
                                        <p:cTn id="252" dur="166" decel="50000">
                                          <p:stCondLst>
                                            <p:cond delay="1338"/>
                                          </p:stCondLst>
                                        </p:cTn>
                                        <p:tgtEl>
                                          <p:spTgt spid="2">
                                            <p:graphicEl>
                                              <a:dgm id="{D5832297-E461-4C4A-837E-C9DC0E0733DD}"/>
                                            </p:graphicEl>
                                          </p:spTgt>
                                        </p:tgtEl>
                                      </p:cBhvr>
                                      <p:to x="100000" y="100000"/>
                                    </p:animScale>
                                    <p:animScale>
                                      <p:cBhvr>
                                        <p:cTn id="253" dur="26">
                                          <p:stCondLst>
                                            <p:cond delay="1642"/>
                                          </p:stCondLst>
                                        </p:cTn>
                                        <p:tgtEl>
                                          <p:spTgt spid="2">
                                            <p:graphicEl>
                                              <a:dgm id="{D5832297-E461-4C4A-837E-C9DC0E0733DD}"/>
                                            </p:graphicEl>
                                          </p:spTgt>
                                        </p:tgtEl>
                                      </p:cBhvr>
                                      <p:to x="100000" y="90000"/>
                                    </p:animScale>
                                    <p:animScale>
                                      <p:cBhvr>
                                        <p:cTn id="254" dur="166" decel="50000">
                                          <p:stCondLst>
                                            <p:cond delay="1668"/>
                                          </p:stCondLst>
                                        </p:cTn>
                                        <p:tgtEl>
                                          <p:spTgt spid="2">
                                            <p:graphicEl>
                                              <a:dgm id="{D5832297-E461-4C4A-837E-C9DC0E0733DD}"/>
                                            </p:graphicEl>
                                          </p:spTgt>
                                        </p:tgtEl>
                                      </p:cBhvr>
                                      <p:to x="100000" y="100000"/>
                                    </p:animScale>
                                    <p:animScale>
                                      <p:cBhvr>
                                        <p:cTn id="255" dur="26">
                                          <p:stCondLst>
                                            <p:cond delay="1808"/>
                                          </p:stCondLst>
                                        </p:cTn>
                                        <p:tgtEl>
                                          <p:spTgt spid="2">
                                            <p:graphicEl>
                                              <a:dgm id="{D5832297-E461-4C4A-837E-C9DC0E0733DD}"/>
                                            </p:graphicEl>
                                          </p:spTgt>
                                        </p:tgtEl>
                                      </p:cBhvr>
                                      <p:to x="100000" y="95000"/>
                                    </p:animScale>
                                    <p:animScale>
                                      <p:cBhvr>
                                        <p:cTn id="256" dur="166" decel="50000">
                                          <p:stCondLst>
                                            <p:cond delay="1834"/>
                                          </p:stCondLst>
                                        </p:cTn>
                                        <p:tgtEl>
                                          <p:spTgt spid="2">
                                            <p:graphicEl>
                                              <a:dgm id="{D5832297-E461-4C4A-837E-C9DC0E0733D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A1F9E2-5DDC-6028-31FE-1129E68C9920}"/>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72AB85C-BA00-AB86-BFEA-1C98D299516C}"/>
              </a:ext>
            </a:extLst>
          </p:cNvPr>
          <p:cNvGrpSpPr/>
          <p:nvPr/>
        </p:nvGrpSpPr>
        <p:grpSpPr>
          <a:xfrm>
            <a:off x="8818430" y="2175642"/>
            <a:ext cx="1775998" cy="1454370"/>
            <a:chOff x="540764" y="759593"/>
            <a:chExt cx="391010" cy="382191"/>
          </a:xfrm>
        </p:grpSpPr>
        <p:sp>
          <p:nvSpPr>
            <p:cNvPr id="12" name="Oval 11">
              <a:extLst>
                <a:ext uri="{FF2B5EF4-FFF2-40B4-BE49-F238E27FC236}">
                  <a16:creationId xmlns:a16="http://schemas.microsoft.com/office/drawing/2014/main" id="{C493B16C-E110-11C9-0B08-F1FA777F82B2}"/>
                </a:ext>
              </a:extLst>
            </p:cNvPr>
            <p:cNvSpPr/>
            <p:nvPr/>
          </p:nvSpPr>
          <p:spPr>
            <a:xfrm>
              <a:off x="540764" y="759593"/>
              <a:ext cx="391010" cy="382191"/>
            </a:xfrm>
            <a:prstGeom prst="ellipse">
              <a:avLst/>
            </a:prstGeom>
            <a:solidFill>
              <a:schemeClr val="accent6">
                <a:lumMod val="50000"/>
              </a:schemeClr>
            </a:solidFill>
            <a:effectLst>
              <a:glow rad="101600">
                <a:schemeClr val="accent5">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BC04701F-A336-30B5-A1DE-1E9996301A0E}"/>
                </a:ext>
              </a:extLst>
            </p:cNvPr>
            <p:cNvSpPr/>
            <p:nvPr/>
          </p:nvSpPr>
          <p:spPr>
            <a:xfrm>
              <a:off x="598027" y="803680"/>
              <a:ext cx="295085" cy="287858"/>
            </a:xfrm>
            <a:prstGeom prst="rect">
              <a:avLst/>
            </a:prstGeom>
            <a:effectLst>
              <a:glow rad="635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150000"/>
                </a:lnSpc>
                <a:spcBef>
                  <a:spcPct val="0"/>
                </a:spcBef>
                <a:spcAft>
                  <a:spcPct val="35000"/>
                </a:spcAft>
              </a:pPr>
              <a:r>
                <a:rPr lang="en-US" sz="1600" b="1" kern="1200" dirty="0"/>
                <a:t>Management skills</a:t>
              </a:r>
              <a:endParaRPr lang="ar-SA" sz="1600" b="1" kern="1200" dirty="0"/>
            </a:p>
          </p:txBody>
        </p:sp>
      </p:grpSp>
      <p:graphicFrame>
        <p:nvGraphicFramePr>
          <p:cNvPr id="2" name="Diagram 1">
            <a:extLst>
              <a:ext uri="{FF2B5EF4-FFF2-40B4-BE49-F238E27FC236}">
                <a16:creationId xmlns:a16="http://schemas.microsoft.com/office/drawing/2014/main" id="{37A73FF9-0843-0944-3C30-BA5CC78396FF}"/>
              </a:ext>
            </a:extLst>
          </p:cNvPr>
          <p:cNvGraphicFramePr/>
          <p:nvPr>
            <p:extLst>
              <p:ext uri="{D42A27DB-BD31-4B8C-83A1-F6EECF244321}">
                <p14:modId xmlns:p14="http://schemas.microsoft.com/office/powerpoint/2010/main" val="1824586550"/>
              </p:ext>
            </p:extLst>
          </p:nvPr>
        </p:nvGraphicFramePr>
        <p:xfrm>
          <a:off x="1496149" y="898688"/>
          <a:ext cx="7582374" cy="493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447283" y="129254"/>
            <a:ext cx="1602349" cy="889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134" y="125112"/>
            <a:ext cx="1672738" cy="81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10"/>
          <a:stretch>
            <a:fillRect/>
          </a:stretch>
        </p:blipFill>
        <p:spPr>
          <a:xfrm>
            <a:off x="323430" y="5838549"/>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078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graphicEl>
                                              <a:dgm id="{214BC0E6-B7ED-40B4-8EF6-C0C3B7825711}"/>
                                            </p:graphicEl>
                                          </p:spTgt>
                                        </p:tgtEl>
                                        <p:attrNameLst>
                                          <p:attrName>style.visibility</p:attrName>
                                        </p:attrNameLst>
                                      </p:cBhvr>
                                      <p:to>
                                        <p:strVal val="visible"/>
                                      </p:to>
                                    </p:set>
                                    <p:animEffect transition="in" filter="wipe(down)">
                                      <p:cBhvr>
                                        <p:cTn id="14" dur="580">
                                          <p:stCondLst>
                                            <p:cond delay="0"/>
                                          </p:stCondLst>
                                        </p:cTn>
                                        <p:tgtEl>
                                          <p:spTgt spid="2">
                                            <p:graphicEl>
                                              <a:dgm id="{214BC0E6-B7ED-40B4-8EF6-C0C3B7825711}"/>
                                            </p:graphicEl>
                                          </p:spTgt>
                                        </p:tgtEl>
                                      </p:cBhvr>
                                    </p:animEffect>
                                    <p:anim calcmode="lin" valueType="num">
                                      <p:cBhvr>
                                        <p:cTn id="15" dur="1822" tmFilter="0,0; 0.14,0.36; 0.43,0.73; 0.71,0.91; 1.0,1.0">
                                          <p:stCondLst>
                                            <p:cond delay="0"/>
                                          </p:stCondLst>
                                        </p:cTn>
                                        <p:tgtEl>
                                          <p:spTgt spid="2">
                                            <p:graphicEl>
                                              <a:dgm id="{214BC0E6-B7ED-40B4-8EF6-C0C3B7825711}"/>
                                            </p:graphic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graphicEl>
                                              <a:dgm id="{214BC0E6-B7ED-40B4-8EF6-C0C3B7825711}"/>
                                            </p:graphic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graphicEl>
                                              <a:dgm id="{214BC0E6-B7ED-40B4-8EF6-C0C3B7825711}"/>
                                            </p:graphic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graphicEl>
                                              <a:dgm id="{214BC0E6-B7ED-40B4-8EF6-C0C3B7825711}"/>
                                            </p:graphic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graphicEl>
                                              <a:dgm id="{214BC0E6-B7ED-40B4-8EF6-C0C3B7825711}"/>
                                            </p:graphic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graphicEl>
                                              <a:dgm id="{214BC0E6-B7ED-40B4-8EF6-C0C3B7825711}"/>
                                            </p:graphicEl>
                                          </p:spTgt>
                                        </p:tgtEl>
                                      </p:cBhvr>
                                      <p:to x="100000" y="60000"/>
                                    </p:animScale>
                                    <p:animScale>
                                      <p:cBhvr>
                                        <p:cTn id="21" dur="166" decel="50000">
                                          <p:stCondLst>
                                            <p:cond delay="676"/>
                                          </p:stCondLst>
                                        </p:cTn>
                                        <p:tgtEl>
                                          <p:spTgt spid="2">
                                            <p:graphicEl>
                                              <a:dgm id="{214BC0E6-B7ED-40B4-8EF6-C0C3B7825711}"/>
                                            </p:graphicEl>
                                          </p:spTgt>
                                        </p:tgtEl>
                                      </p:cBhvr>
                                      <p:to x="100000" y="100000"/>
                                    </p:animScale>
                                    <p:animScale>
                                      <p:cBhvr>
                                        <p:cTn id="22" dur="26">
                                          <p:stCondLst>
                                            <p:cond delay="1312"/>
                                          </p:stCondLst>
                                        </p:cTn>
                                        <p:tgtEl>
                                          <p:spTgt spid="2">
                                            <p:graphicEl>
                                              <a:dgm id="{214BC0E6-B7ED-40B4-8EF6-C0C3B7825711}"/>
                                            </p:graphicEl>
                                          </p:spTgt>
                                        </p:tgtEl>
                                      </p:cBhvr>
                                      <p:to x="100000" y="80000"/>
                                    </p:animScale>
                                    <p:animScale>
                                      <p:cBhvr>
                                        <p:cTn id="23" dur="166" decel="50000">
                                          <p:stCondLst>
                                            <p:cond delay="1338"/>
                                          </p:stCondLst>
                                        </p:cTn>
                                        <p:tgtEl>
                                          <p:spTgt spid="2">
                                            <p:graphicEl>
                                              <a:dgm id="{214BC0E6-B7ED-40B4-8EF6-C0C3B7825711}"/>
                                            </p:graphicEl>
                                          </p:spTgt>
                                        </p:tgtEl>
                                      </p:cBhvr>
                                      <p:to x="100000" y="100000"/>
                                    </p:animScale>
                                    <p:animScale>
                                      <p:cBhvr>
                                        <p:cTn id="24" dur="26">
                                          <p:stCondLst>
                                            <p:cond delay="1642"/>
                                          </p:stCondLst>
                                        </p:cTn>
                                        <p:tgtEl>
                                          <p:spTgt spid="2">
                                            <p:graphicEl>
                                              <a:dgm id="{214BC0E6-B7ED-40B4-8EF6-C0C3B7825711}"/>
                                            </p:graphicEl>
                                          </p:spTgt>
                                        </p:tgtEl>
                                      </p:cBhvr>
                                      <p:to x="100000" y="90000"/>
                                    </p:animScale>
                                    <p:animScale>
                                      <p:cBhvr>
                                        <p:cTn id="25" dur="166" decel="50000">
                                          <p:stCondLst>
                                            <p:cond delay="1668"/>
                                          </p:stCondLst>
                                        </p:cTn>
                                        <p:tgtEl>
                                          <p:spTgt spid="2">
                                            <p:graphicEl>
                                              <a:dgm id="{214BC0E6-B7ED-40B4-8EF6-C0C3B7825711}"/>
                                            </p:graphicEl>
                                          </p:spTgt>
                                        </p:tgtEl>
                                      </p:cBhvr>
                                      <p:to x="100000" y="100000"/>
                                    </p:animScale>
                                    <p:animScale>
                                      <p:cBhvr>
                                        <p:cTn id="26" dur="26">
                                          <p:stCondLst>
                                            <p:cond delay="1808"/>
                                          </p:stCondLst>
                                        </p:cTn>
                                        <p:tgtEl>
                                          <p:spTgt spid="2">
                                            <p:graphicEl>
                                              <a:dgm id="{214BC0E6-B7ED-40B4-8EF6-C0C3B7825711}"/>
                                            </p:graphicEl>
                                          </p:spTgt>
                                        </p:tgtEl>
                                      </p:cBhvr>
                                      <p:to x="100000" y="95000"/>
                                    </p:animScale>
                                    <p:animScale>
                                      <p:cBhvr>
                                        <p:cTn id="27" dur="166" decel="50000">
                                          <p:stCondLst>
                                            <p:cond delay="1834"/>
                                          </p:stCondLst>
                                        </p:cTn>
                                        <p:tgtEl>
                                          <p:spTgt spid="2">
                                            <p:graphicEl>
                                              <a:dgm id="{214BC0E6-B7ED-40B4-8EF6-C0C3B7825711}"/>
                                            </p:graphicEl>
                                          </p:spTgt>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
                                            <p:graphicEl>
                                              <a:dgm id="{6BC5DEB6-724D-4733-8843-7980C3C7C379}"/>
                                            </p:graphicEl>
                                          </p:spTgt>
                                        </p:tgtEl>
                                        <p:attrNameLst>
                                          <p:attrName>style.visibility</p:attrName>
                                        </p:attrNameLst>
                                      </p:cBhvr>
                                      <p:to>
                                        <p:strVal val="visible"/>
                                      </p:to>
                                    </p:set>
                                    <p:animEffect transition="in" filter="wipe(down)">
                                      <p:cBhvr>
                                        <p:cTn id="30" dur="580">
                                          <p:stCondLst>
                                            <p:cond delay="0"/>
                                          </p:stCondLst>
                                        </p:cTn>
                                        <p:tgtEl>
                                          <p:spTgt spid="2">
                                            <p:graphicEl>
                                              <a:dgm id="{6BC5DEB6-724D-4733-8843-7980C3C7C379}"/>
                                            </p:graphicEl>
                                          </p:spTgt>
                                        </p:tgtEl>
                                      </p:cBhvr>
                                    </p:animEffect>
                                    <p:anim calcmode="lin" valueType="num">
                                      <p:cBhvr>
                                        <p:cTn id="31" dur="1822" tmFilter="0,0; 0.14,0.36; 0.43,0.73; 0.71,0.91; 1.0,1.0">
                                          <p:stCondLst>
                                            <p:cond delay="0"/>
                                          </p:stCondLst>
                                        </p:cTn>
                                        <p:tgtEl>
                                          <p:spTgt spid="2">
                                            <p:graphicEl>
                                              <a:dgm id="{6BC5DEB6-724D-4733-8843-7980C3C7C379}"/>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graphicEl>
                                              <a:dgm id="{6BC5DEB6-724D-4733-8843-7980C3C7C379}"/>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graphicEl>
                                              <a:dgm id="{6BC5DEB6-724D-4733-8843-7980C3C7C379}"/>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graphicEl>
                                              <a:dgm id="{6BC5DEB6-724D-4733-8843-7980C3C7C379}"/>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graphicEl>
                                              <a:dgm id="{6BC5DEB6-724D-4733-8843-7980C3C7C379}"/>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graphicEl>
                                              <a:dgm id="{6BC5DEB6-724D-4733-8843-7980C3C7C379}"/>
                                            </p:graphicEl>
                                          </p:spTgt>
                                        </p:tgtEl>
                                      </p:cBhvr>
                                      <p:to x="100000" y="60000"/>
                                    </p:animScale>
                                    <p:animScale>
                                      <p:cBhvr>
                                        <p:cTn id="37" dur="166" decel="50000">
                                          <p:stCondLst>
                                            <p:cond delay="676"/>
                                          </p:stCondLst>
                                        </p:cTn>
                                        <p:tgtEl>
                                          <p:spTgt spid="2">
                                            <p:graphicEl>
                                              <a:dgm id="{6BC5DEB6-724D-4733-8843-7980C3C7C379}"/>
                                            </p:graphicEl>
                                          </p:spTgt>
                                        </p:tgtEl>
                                      </p:cBhvr>
                                      <p:to x="100000" y="100000"/>
                                    </p:animScale>
                                    <p:animScale>
                                      <p:cBhvr>
                                        <p:cTn id="38" dur="26">
                                          <p:stCondLst>
                                            <p:cond delay="1312"/>
                                          </p:stCondLst>
                                        </p:cTn>
                                        <p:tgtEl>
                                          <p:spTgt spid="2">
                                            <p:graphicEl>
                                              <a:dgm id="{6BC5DEB6-724D-4733-8843-7980C3C7C379}"/>
                                            </p:graphicEl>
                                          </p:spTgt>
                                        </p:tgtEl>
                                      </p:cBhvr>
                                      <p:to x="100000" y="80000"/>
                                    </p:animScale>
                                    <p:animScale>
                                      <p:cBhvr>
                                        <p:cTn id="39" dur="166" decel="50000">
                                          <p:stCondLst>
                                            <p:cond delay="1338"/>
                                          </p:stCondLst>
                                        </p:cTn>
                                        <p:tgtEl>
                                          <p:spTgt spid="2">
                                            <p:graphicEl>
                                              <a:dgm id="{6BC5DEB6-724D-4733-8843-7980C3C7C379}"/>
                                            </p:graphicEl>
                                          </p:spTgt>
                                        </p:tgtEl>
                                      </p:cBhvr>
                                      <p:to x="100000" y="100000"/>
                                    </p:animScale>
                                    <p:animScale>
                                      <p:cBhvr>
                                        <p:cTn id="40" dur="26">
                                          <p:stCondLst>
                                            <p:cond delay="1642"/>
                                          </p:stCondLst>
                                        </p:cTn>
                                        <p:tgtEl>
                                          <p:spTgt spid="2">
                                            <p:graphicEl>
                                              <a:dgm id="{6BC5DEB6-724D-4733-8843-7980C3C7C379}"/>
                                            </p:graphicEl>
                                          </p:spTgt>
                                        </p:tgtEl>
                                      </p:cBhvr>
                                      <p:to x="100000" y="90000"/>
                                    </p:animScale>
                                    <p:animScale>
                                      <p:cBhvr>
                                        <p:cTn id="41" dur="166" decel="50000">
                                          <p:stCondLst>
                                            <p:cond delay="1668"/>
                                          </p:stCondLst>
                                        </p:cTn>
                                        <p:tgtEl>
                                          <p:spTgt spid="2">
                                            <p:graphicEl>
                                              <a:dgm id="{6BC5DEB6-724D-4733-8843-7980C3C7C379}"/>
                                            </p:graphicEl>
                                          </p:spTgt>
                                        </p:tgtEl>
                                      </p:cBhvr>
                                      <p:to x="100000" y="100000"/>
                                    </p:animScale>
                                    <p:animScale>
                                      <p:cBhvr>
                                        <p:cTn id="42" dur="26">
                                          <p:stCondLst>
                                            <p:cond delay="1808"/>
                                          </p:stCondLst>
                                        </p:cTn>
                                        <p:tgtEl>
                                          <p:spTgt spid="2">
                                            <p:graphicEl>
                                              <a:dgm id="{6BC5DEB6-724D-4733-8843-7980C3C7C379}"/>
                                            </p:graphicEl>
                                          </p:spTgt>
                                        </p:tgtEl>
                                      </p:cBhvr>
                                      <p:to x="100000" y="95000"/>
                                    </p:animScale>
                                    <p:animScale>
                                      <p:cBhvr>
                                        <p:cTn id="43" dur="166" decel="50000">
                                          <p:stCondLst>
                                            <p:cond delay="1834"/>
                                          </p:stCondLst>
                                        </p:cTn>
                                        <p:tgtEl>
                                          <p:spTgt spid="2">
                                            <p:graphicEl>
                                              <a:dgm id="{6BC5DEB6-724D-4733-8843-7980C3C7C379}"/>
                                            </p:graphic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2">
                                            <p:graphicEl>
                                              <a:dgm id="{831C68EC-D99F-4716-B20B-2B11A1AC51A3}"/>
                                            </p:graphicEl>
                                          </p:spTgt>
                                        </p:tgtEl>
                                        <p:attrNameLst>
                                          <p:attrName>style.visibility</p:attrName>
                                        </p:attrNameLst>
                                      </p:cBhvr>
                                      <p:to>
                                        <p:strVal val="visible"/>
                                      </p:to>
                                    </p:set>
                                    <p:animEffect transition="in" filter="wipe(down)">
                                      <p:cBhvr>
                                        <p:cTn id="46" dur="580">
                                          <p:stCondLst>
                                            <p:cond delay="0"/>
                                          </p:stCondLst>
                                        </p:cTn>
                                        <p:tgtEl>
                                          <p:spTgt spid="2">
                                            <p:graphicEl>
                                              <a:dgm id="{831C68EC-D99F-4716-B20B-2B11A1AC51A3}"/>
                                            </p:graphicEl>
                                          </p:spTgt>
                                        </p:tgtEl>
                                      </p:cBhvr>
                                    </p:animEffect>
                                    <p:anim calcmode="lin" valueType="num">
                                      <p:cBhvr>
                                        <p:cTn id="47" dur="1822" tmFilter="0,0; 0.14,0.36; 0.43,0.73; 0.71,0.91; 1.0,1.0">
                                          <p:stCondLst>
                                            <p:cond delay="0"/>
                                          </p:stCondLst>
                                        </p:cTn>
                                        <p:tgtEl>
                                          <p:spTgt spid="2">
                                            <p:graphicEl>
                                              <a:dgm id="{831C68EC-D99F-4716-B20B-2B11A1AC51A3}"/>
                                            </p:graphic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
                                            <p:graphicEl>
                                              <a:dgm id="{831C68EC-D99F-4716-B20B-2B11A1AC51A3}"/>
                                            </p:graphic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
                                            <p:graphicEl>
                                              <a:dgm id="{831C68EC-D99F-4716-B20B-2B11A1AC51A3}"/>
                                            </p:graphic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
                                            <p:graphicEl>
                                              <a:dgm id="{831C68EC-D99F-4716-B20B-2B11A1AC51A3}"/>
                                            </p:graphic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
                                            <p:graphicEl>
                                              <a:dgm id="{831C68EC-D99F-4716-B20B-2B11A1AC51A3}"/>
                                            </p:graphic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2">
                                            <p:graphicEl>
                                              <a:dgm id="{831C68EC-D99F-4716-B20B-2B11A1AC51A3}"/>
                                            </p:graphicEl>
                                          </p:spTgt>
                                        </p:tgtEl>
                                      </p:cBhvr>
                                      <p:to x="100000" y="60000"/>
                                    </p:animScale>
                                    <p:animScale>
                                      <p:cBhvr>
                                        <p:cTn id="53" dur="166" decel="50000">
                                          <p:stCondLst>
                                            <p:cond delay="676"/>
                                          </p:stCondLst>
                                        </p:cTn>
                                        <p:tgtEl>
                                          <p:spTgt spid="2">
                                            <p:graphicEl>
                                              <a:dgm id="{831C68EC-D99F-4716-B20B-2B11A1AC51A3}"/>
                                            </p:graphicEl>
                                          </p:spTgt>
                                        </p:tgtEl>
                                      </p:cBhvr>
                                      <p:to x="100000" y="100000"/>
                                    </p:animScale>
                                    <p:animScale>
                                      <p:cBhvr>
                                        <p:cTn id="54" dur="26">
                                          <p:stCondLst>
                                            <p:cond delay="1312"/>
                                          </p:stCondLst>
                                        </p:cTn>
                                        <p:tgtEl>
                                          <p:spTgt spid="2">
                                            <p:graphicEl>
                                              <a:dgm id="{831C68EC-D99F-4716-B20B-2B11A1AC51A3}"/>
                                            </p:graphicEl>
                                          </p:spTgt>
                                        </p:tgtEl>
                                      </p:cBhvr>
                                      <p:to x="100000" y="80000"/>
                                    </p:animScale>
                                    <p:animScale>
                                      <p:cBhvr>
                                        <p:cTn id="55" dur="166" decel="50000">
                                          <p:stCondLst>
                                            <p:cond delay="1338"/>
                                          </p:stCondLst>
                                        </p:cTn>
                                        <p:tgtEl>
                                          <p:spTgt spid="2">
                                            <p:graphicEl>
                                              <a:dgm id="{831C68EC-D99F-4716-B20B-2B11A1AC51A3}"/>
                                            </p:graphicEl>
                                          </p:spTgt>
                                        </p:tgtEl>
                                      </p:cBhvr>
                                      <p:to x="100000" y="100000"/>
                                    </p:animScale>
                                    <p:animScale>
                                      <p:cBhvr>
                                        <p:cTn id="56" dur="26">
                                          <p:stCondLst>
                                            <p:cond delay="1642"/>
                                          </p:stCondLst>
                                        </p:cTn>
                                        <p:tgtEl>
                                          <p:spTgt spid="2">
                                            <p:graphicEl>
                                              <a:dgm id="{831C68EC-D99F-4716-B20B-2B11A1AC51A3}"/>
                                            </p:graphicEl>
                                          </p:spTgt>
                                        </p:tgtEl>
                                      </p:cBhvr>
                                      <p:to x="100000" y="90000"/>
                                    </p:animScale>
                                    <p:animScale>
                                      <p:cBhvr>
                                        <p:cTn id="57" dur="166" decel="50000">
                                          <p:stCondLst>
                                            <p:cond delay="1668"/>
                                          </p:stCondLst>
                                        </p:cTn>
                                        <p:tgtEl>
                                          <p:spTgt spid="2">
                                            <p:graphicEl>
                                              <a:dgm id="{831C68EC-D99F-4716-B20B-2B11A1AC51A3}"/>
                                            </p:graphicEl>
                                          </p:spTgt>
                                        </p:tgtEl>
                                      </p:cBhvr>
                                      <p:to x="100000" y="100000"/>
                                    </p:animScale>
                                    <p:animScale>
                                      <p:cBhvr>
                                        <p:cTn id="58" dur="26">
                                          <p:stCondLst>
                                            <p:cond delay="1808"/>
                                          </p:stCondLst>
                                        </p:cTn>
                                        <p:tgtEl>
                                          <p:spTgt spid="2">
                                            <p:graphicEl>
                                              <a:dgm id="{831C68EC-D99F-4716-B20B-2B11A1AC51A3}"/>
                                            </p:graphicEl>
                                          </p:spTgt>
                                        </p:tgtEl>
                                      </p:cBhvr>
                                      <p:to x="100000" y="95000"/>
                                    </p:animScale>
                                    <p:animScale>
                                      <p:cBhvr>
                                        <p:cTn id="59" dur="166" decel="50000">
                                          <p:stCondLst>
                                            <p:cond delay="1834"/>
                                          </p:stCondLst>
                                        </p:cTn>
                                        <p:tgtEl>
                                          <p:spTgt spid="2">
                                            <p:graphicEl>
                                              <a:dgm id="{831C68EC-D99F-4716-B20B-2B11A1AC51A3}"/>
                                            </p:graphic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2">
                                            <p:graphicEl>
                                              <a:dgm id="{BB206F22-5673-4C88-9DC2-FBA0BCEA3295}"/>
                                            </p:graphicEl>
                                          </p:spTgt>
                                        </p:tgtEl>
                                        <p:attrNameLst>
                                          <p:attrName>style.visibility</p:attrName>
                                        </p:attrNameLst>
                                      </p:cBhvr>
                                      <p:to>
                                        <p:strVal val="visible"/>
                                      </p:to>
                                    </p:set>
                                    <p:animEffect transition="in" filter="wipe(down)">
                                      <p:cBhvr>
                                        <p:cTn id="64" dur="580">
                                          <p:stCondLst>
                                            <p:cond delay="0"/>
                                          </p:stCondLst>
                                        </p:cTn>
                                        <p:tgtEl>
                                          <p:spTgt spid="2">
                                            <p:graphicEl>
                                              <a:dgm id="{BB206F22-5673-4C88-9DC2-FBA0BCEA3295}"/>
                                            </p:graphicEl>
                                          </p:spTgt>
                                        </p:tgtEl>
                                      </p:cBhvr>
                                    </p:animEffect>
                                    <p:anim calcmode="lin" valueType="num">
                                      <p:cBhvr>
                                        <p:cTn id="65" dur="1822" tmFilter="0,0; 0.14,0.36; 0.43,0.73; 0.71,0.91; 1.0,1.0">
                                          <p:stCondLst>
                                            <p:cond delay="0"/>
                                          </p:stCondLst>
                                        </p:cTn>
                                        <p:tgtEl>
                                          <p:spTgt spid="2">
                                            <p:graphicEl>
                                              <a:dgm id="{BB206F22-5673-4C88-9DC2-FBA0BCEA3295}"/>
                                            </p:graphic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
                                            <p:graphicEl>
                                              <a:dgm id="{BB206F22-5673-4C88-9DC2-FBA0BCEA3295}"/>
                                            </p:graphic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
                                            <p:graphicEl>
                                              <a:dgm id="{BB206F22-5673-4C88-9DC2-FBA0BCEA3295}"/>
                                            </p:graphic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
                                            <p:graphicEl>
                                              <a:dgm id="{BB206F22-5673-4C88-9DC2-FBA0BCEA3295}"/>
                                            </p:graphic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
                                            <p:graphicEl>
                                              <a:dgm id="{BB206F22-5673-4C88-9DC2-FBA0BCEA3295}"/>
                                            </p:graphic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2">
                                            <p:graphicEl>
                                              <a:dgm id="{BB206F22-5673-4C88-9DC2-FBA0BCEA3295}"/>
                                            </p:graphicEl>
                                          </p:spTgt>
                                        </p:tgtEl>
                                      </p:cBhvr>
                                      <p:to x="100000" y="60000"/>
                                    </p:animScale>
                                    <p:animScale>
                                      <p:cBhvr>
                                        <p:cTn id="71" dur="166" decel="50000">
                                          <p:stCondLst>
                                            <p:cond delay="676"/>
                                          </p:stCondLst>
                                        </p:cTn>
                                        <p:tgtEl>
                                          <p:spTgt spid="2">
                                            <p:graphicEl>
                                              <a:dgm id="{BB206F22-5673-4C88-9DC2-FBA0BCEA3295}"/>
                                            </p:graphicEl>
                                          </p:spTgt>
                                        </p:tgtEl>
                                      </p:cBhvr>
                                      <p:to x="100000" y="100000"/>
                                    </p:animScale>
                                    <p:animScale>
                                      <p:cBhvr>
                                        <p:cTn id="72" dur="26">
                                          <p:stCondLst>
                                            <p:cond delay="1312"/>
                                          </p:stCondLst>
                                        </p:cTn>
                                        <p:tgtEl>
                                          <p:spTgt spid="2">
                                            <p:graphicEl>
                                              <a:dgm id="{BB206F22-5673-4C88-9DC2-FBA0BCEA3295}"/>
                                            </p:graphicEl>
                                          </p:spTgt>
                                        </p:tgtEl>
                                      </p:cBhvr>
                                      <p:to x="100000" y="80000"/>
                                    </p:animScale>
                                    <p:animScale>
                                      <p:cBhvr>
                                        <p:cTn id="73" dur="166" decel="50000">
                                          <p:stCondLst>
                                            <p:cond delay="1338"/>
                                          </p:stCondLst>
                                        </p:cTn>
                                        <p:tgtEl>
                                          <p:spTgt spid="2">
                                            <p:graphicEl>
                                              <a:dgm id="{BB206F22-5673-4C88-9DC2-FBA0BCEA3295}"/>
                                            </p:graphicEl>
                                          </p:spTgt>
                                        </p:tgtEl>
                                      </p:cBhvr>
                                      <p:to x="100000" y="100000"/>
                                    </p:animScale>
                                    <p:animScale>
                                      <p:cBhvr>
                                        <p:cTn id="74" dur="26">
                                          <p:stCondLst>
                                            <p:cond delay="1642"/>
                                          </p:stCondLst>
                                        </p:cTn>
                                        <p:tgtEl>
                                          <p:spTgt spid="2">
                                            <p:graphicEl>
                                              <a:dgm id="{BB206F22-5673-4C88-9DC2-FBA0BCEA3295}"/>
                                            </p:graphicEl>
                                          </p:spTgt>
                                        </p:tgtEl>
                                      </p:cBhvr>
                                      <p:to x="100000" y="90000"/>
                                    </p:animScale>
                                    <p:animScale>
                                      <p:cBhvr>
                                        <p:cTn id="75" dur="166" decel="50000">
                                          <p:stCondLst>
                                            <p:cond delay="1668"/>
                                          </p:stCondLst>
                                        </p:cTn>
                                        <p:tgtEl>
                                          <p:spTgt spid="2">
                                            <p:graphicEl>
                                              <a:dgm id="{BB206F22-5673-4C88-9DC2-FBA0BCEA3295}"/>
                                            </p:graphicEl>
                                          </p:spTgt>
                                        </p:tgtEl>
                                      </p:cBhvr>
                                      <p:to x="100000" y="100000"/>
                                    </p:animScale>
                                    <p:animScale>
                                      <p:cBhvr>
                                        <p:cTn id="76" dur="26">
                                          <p:stCondLst>
                                            <p:cond delay="1808"/>
                                          </p:stCondLst>
                                        </p:cTn>
                                        <p:tgtEl>
                                          <p:spTgt spid="2">
                                            <p:graphicEl>
                                              <a:dgm id="{BB206F22-5673-4C88-9DC2-FBA0BCEA3295}"/>
                                            </p:graphicEl>
                                          </p:spTgt>
                                        </p:tgtEl>
                                      </p:cBhvr>
                                      <p:to x="100000" y="95000"/>
                                    </p:animScale>
                                    <p:animScale>
                                      <p:cBhvr>
                                        <p:cTn id="77" dur="166" decel="50000">
                                          <p:stCondLst>
                                            <p:cond delay="1834"/>
                                          </p:stCondLst>
                                        </p:cTn>
                                        <p:tgtEl>
                                          <p:spTgt spid="2">
                                            <p:graphicEl>
                                              <a:dgm id="{BB206F22-5673-4C88-9DC2-FBA0BCEA3295}"/>
                                            </p:graphicEl>
                                          </p:spTgt>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2">
                                            <p:graphicEl>
                                              <a:dgm id="{BDD8A4E8-2E2A-48F1-8A39-F5919E449FCC}"/>
                                            </p:graphicEl>
                                          </p:spTgt>
                                        </p:tgtEl>
                                        <p:attrNameLst>
                                          <p:attrName>style.visibility</p:attrName>
                                        </p:attrNameLst>
                                      </p:cBhvr>
                                      <p:to>
                                        <p:strVal val="visible"/>
                                      </p:to>
                                    </p:set>
                                    <p:animEffect transition="in" filter="wipe(down)">
                                      <p:cBhvr>
                                        <p:cTn id="80" dur="580">
                                          <p:stCondLst>
                                            <p:cond delay="0"/>
                                          </p:stCondLst>
                                        </p:cTn>
                                        <p:tgtEl>
                                          <p:spTgt spid="2">
                                            <p:graphicEl>
                                              <a:dgm id="{BDD8A4E8-2E2A-48F1-8A39-F5919E449FCC}"/>
                                            </p:graphicEl>
                                          </p:spTgt>
                                        </p:tgtEl>
                                      </p:cBhvr>
                                    </p:animEffect>
                                    <p:anim calcmode="lin" valueType="num">
                                      <p:cBhvr>
                                        <p:cTn id="81" dur="1822" tmFilter="0,0; 0.14,0.36; 0.43,0.73; 0.71,0.91; 1.0,1.0">
                                          <p:stCondLst>
                                            <p:cond delay="0"/>
                                          </p:stCondLst>
                                        </p:cTn>
                                        <p:tgtEl>
                                          <p:spTgt spid="2">
                                            <p:graphicEl>
                                              <a:dgm id="{BDD8A4E8-2E2A-48F1-8A39-F5919E449FCC}"/>
                                            </p:graphic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
                                            <p:graphicEl>
                                              <a:dgm id="{BDD8A4E8-2E2A-48F1-8A39-F5919E449FCC}"/>
                                            </p:graphic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
                                            <p:graphicEl>
                                              <a:dgm id="{BDD8A4E8-2E2A-48F1-8A39-F5919E449FCC}"/>
                                            </p:graphic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
                                            <p:graphicEl>
                                              <a:dgm id="{BDD8A4E8-2E2A-48F1-8A39-F5919E449FCC}"/>
                                            </p:graphic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
                                            <p:graphicEl>
                                              <a:dgm id="{BDD8A4E8-2E2A-48F1-8A39-F5919E449FCC}"/>
                                            </p:graphic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2">
                                            <p:graphicEl>
                                              <a:dgm id="{BDD8A4E8-2E2A-48F1-8A39-F5919E449FCC}"/>
                                            </p:graphicEl>
                                          </p:spTgt>
                                        </p:tgtEl>
                                      </p:cBhvr>
                                      <p:to x="100000" y="60000"/>
                                    </p:animScale>
                                    <p:animScale>
                                      <p:cBhvr>
                                        <p:cTn id="87" dur="166" decel="50000">
                                          <p:stCondLst>
                                            <p:cond delay="676"/>
                                          </p:stCondLst>
                                        </p:cTn>
                                        <p:tgtEl>
                                          <p:spTgt spid="2">
                                            <p:graphicEl>
                                              <a:dgm id="{BDD8A4E8-2E2A-48F1-8A39-F5919E449FCC}"/>
                                            </p:graphicEl>
                                          </p:spTgt>
                                        </p:tgtEl>
                                      </p:cBhvr>
                                      <p:to x="100000" y="100000"/>
                                    </p:animScale>
                                    <p:animScale>
                                      <p:cBhvr>
                                        <p:cTn id="88" dur="26">
                                          <p:stCondLst>
                                            <p:cond delay="1312"/>
                                          </p:stCondLst>
                                        </p:cTn>
                                        <p:tgtEl>
                                          <p:spTgt spid="2">
                                            <p:graphicEl>
                                              <a:dgm id="{BDD8A4E8-2E2A-48F1-8A39-F5919E449FCC}"/>
                                            </p:graphicEl>
                                          </p:spTgt>
                                        </p:tgtEl>
                                      </p:cBhvr>
                                      <p:to x="100000" y="80000"/>
                                    </p:animScale>
                                    <p:animScale>
                                      <p:cBhvr>
                                        <p:cTn id="89" dur="166" decel="50000">
                                          <p:stCondLst>
                                            <p:cond delay="1338"/>
                                          </p:stCondLst>
                                        </p:cTn>
                                        <p:tgtEl>
                                          <p:spTgt spid="2">
                                            <p:graphicEl>
                                              <a:dgm id="{BDD8A4E8-2E2A-48F1-8A39-F5919E449FCC}"/>
                                            </p:graphicEl>
                                          </p:spTgt>
                                        </p:tgtEl>
                                      </p:cBhvr>
                                      <p:to x="100000" y="100000"/>
                                    </p:animScale>
                                    <p:animScale>
                                      <p:cBhvr>
                                        <p:cTn id="90" dur="26">
                                          <p:stCondLst>
                                            <p:cond delay="1642"/>
                                          </p:stCondLst>
                                        </p:cTn>
                                        <p:tgtEl>
                                          <p:spTgt spid="2">
                                            <p:graphicEl>
                                              <a:dgm id="{BDD8A4E8-2E2A-48F1-8A39-F5919E449FCC}"/>
                                            </p:graphicEl>
                                          </p:spTgt>
                                        </p:tgtEl>
                                      </p:cBhvr>
                                      <p:to x="100000" y="90000"/>
                                    </p:animScale>
                                    <p:animScale>
                                      <p:cBhvr>
                                        <p:cTn id="91" dur="166" decel="50000">
                                          <p:stCondLst>
                                            <p:cond delay="1668"/>
                                          </p:stCondLst>
                                        </p:cTn>
                                        <p:tgtEl>
                                          <p:spTgt spid="2">
                                            <p:graphicEl>
                                              <a:dgm id="{BDD8A4E8-2E2A-48F1-8A39-F5919E449FCC}"/>
                                            </p:graphicEl>
                                          </p:spTgt>
                                        </p:tgtEl>
                                      </p:cBhvr>
                                      <p:to x="100000" y="100000"/>
                                    </p:animScale>
                                    <p:animScale>
                                      <p:cBhvr>
                                        <p:cTn id="92" dur="26">
                                          <p:stCondLst>
                                            <p:cond delay="1808"/>
                                          </p:stCondLst>
                                        </p:cTn>
                                        <p:tgtEl>
                                          <p:spTgt spid="2">
                                            <p:graphicEl>
                                              <a:dgm id="{BDD8A4E8-2E2A-48F1-8A39-F5919E449FCC}"/>
                                            </p:graphicEl>
                                          </p:spTgt>
                                        </p:tgtEl>
                                      </p:cBhvr>
                                      <p:to x="100000" y="95000"/>
                                    </p:animScale>
                                    <p:animScale>
                                      <p:cBhvr>
                                        <p:cTn id="93" dur="166" decel="50000">
                                          <p:stCondLst>
                                            <p:cond delay="1834"/>
                                          </p:stCondLst>
                                        </p:cTn>
                                        <p:tgtEl>
                                          <p:spTgt spid="2">
                                            <p:graphicEl>
                                              <a:dgm id="{BDD8A4E8-2E2A-48F1-8A39-F5919E449FCC}"/>
                                            </p:graphicEl>
                                          </p:spTgt>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
                                            <p:graphicEl>
                                              <a:dgm id="{8319A577-A632-4633-8428-B38255647B5A}"/>
                                            </p:graphicEl>
                                          </p:spTgt>
                                        </p:tgtEl>
                                        <p:attrNameLst>
                                          <p:attrName>style.visibility</p:attrName>
                                        </p:attrNameLst>
                                      </p:cBhvr>
                                      <p:to>
                                        <p:strVal val="visible"/>
                                      </p:to>
                                    </p:set>
                                    <p:animEffect transition="in" filter="wipe(down)">
                                      <p:cBhvr>
                                        <p:cTn id="98" dur="580">
                                          <p:stCondLst>
                                            <p:cond delay="0"/>
                                          </p:stCondLst>
                                        </p:cTn>
                                        <p:tgtEl>
                                          <p:spTgt spid="2">
                                            <p:graphicEl>
                                              <a:dgm id="{8319A577-A632-4633-8428-B38255647B5A}"/>
                                            </p:graphicEl>
                                          </p:spTgt>
                                        </p:tgtEl>
                                      </p:cBhvr>
                                    </p:animEffect>
                                    <p:anim calcmode="lin" valueType="num">
                                      <p:cBhvr>
                                        <p:cTn id="99" dur="1822" tmFilter="0,0; 0.14,0.36; 0.43,0.73; 0.71,0.91; 1.0,1.0">
                                          <p:stCondLst>
                                            <p:cond delay="0"/>
                                          </p:stCondLst>
                                        </p:cTn>
                                        <p:tgtEl>
                                          <p:spTgt spid="2">
                                            <p:graphicEl>
                                              <a:dgm id="{8319A577-A632-4633-8428-B38255647B5A}"/>
                                            </p:graphicEl>
                                          </p:spTgt>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2">
                                            <p:graphicEl>
                                              <a:dgm id="{8319A577-A632-4633-8428-B38255647B5A}"/>
                                            </p:graphicEl>
                                          </p:spTgt>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2">
                                            <p:graphicEl>
                                              <a:dgm id="{8319A577-A632-4633-8428-B38255647B5A}"/>
                                            </p:graphicEl>
                                          </p:spTgt>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2">
                                            <p:graphicEl>
                                              <a:dgm id="{8319A577-A632-4633-8428-B38255647B5A}"/>
                                            </p:graphicEl>
                                          </p:spTgt>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2">
                                            <p:graphicEl>
                                              <a:dgm id="{8319A577-A632-4633-8428-B38255647B5A}"/>
                                            </p:graphicEl>
                                          </p:spTgt>
                                        </p:tgtEl>
                                        <p:attrNameLst>
                                          <p:attrName>ppt_y</p:attrName>
                                        </p:attrNameLst>
                                      </p:cBhvr>
                                      <p:tavLst>
                                        <p:tav tm="0" fmla="#ppt_y-sin(pi*$)/81">
                                          <p:val>
                                            <p:fltVal val="0"/>
                                          </p:val>
                                        </p:tav>
                                        <p:tav tm="100000">
                                          <p:val>
                                            <p:fltVal val="1"/>
                                          </p:val>
                                        </p:tav>
                                      </p:tavLst>
                                    </p:anim>
                                    <p:animScale>
                                      <p:cBhvr>
                                        <p:cTn id="104" dur="26">
                                          <p:stCondLst>
                                            <p:cond delay="650"/>
                                          </p:stCondLst>
                                        </p:cTn>
                                        <p:tgtEl>
                                          <p:spTgt spid="2">
                                            <p:graphicEl>
                                              <a:dgm id="{8319A577-A632-4633-8428-B38255647B5A}"/>
                                            </p:graphicEl>
                                          </p:spTgt>
                                        </p:tgtEl>
                                      </p:cBhvr>
                                      <p:to x="100000" y="60000"/>
                                    </p:animScale>
                                    <p:animScale>
                                      <p:cBhvr>
                                        <p:cTn id="105" dur="166" decel="50000">
                                          <p:stCondLst>
                                            <p:cond delay="676"/>
                                          </p:stCondLst>
                                        </p:cTn>
                                        <p:tgtEl>
                                          <p:spTgt spid="2">
                                            <p:graphicEl>
                                              <a:dgm id="{8319A577-A632-4633-8428-B38255647B5A}"/>
                                            </p:graphicEl>
                                          </p:spTgt>
                                        </p:tgtEl>
                                      </p:cBhvr>
                                      <p:to x="100000" y="100000"/>
                                    </p:animScale>
                                    <p:animScale>
                                      <p:cBhvr>
                                        <p:cTn id="106" dur="26">
                                          <p:stCondLst>
                                            <p:cond delay="1312"/>
                                          </p:stCondLst>
                                        </p:cTn>
                                        <p:tgtEl>
                                          <p:spTgt spid="2">
                                            <p:graphicEl>
                                              <a:dgm id="{8319A577-A632-4633-8428-B38255647B5A}"/>
                                            </p:graphicEl>
                                          </p:spTgt>
                                        </p:tgtEl>
                                      </p:cBhvr>
                                      <p:to x="100000" y="80000"/>
                                    </p:animScale>
                                    <p:animScale>
                                      <p:cBhvr>
                                        <p:cTn id="107" dur="166" decel="50000">
                                          <p:stCondLst>
                                            <p:cond delay="1338"/>
                                          </p:stCondLst>
                                        </p:cTn>
                                        <p:tgtEl>
                                          <p:spTgt spid="2">
                                            <p:graphicEl>
                                              <a:dgm id="{8319A577-A632-4633-8428-B38255647B5A}"/>
                                            </p:graphicEl>
                                          </p:spTgt>
                                        </p:tgtEl>
                                      </p:cBhvr>
                                      <p:to x="100000" y="100000"/>
                                    </p:animScale>
                                    <p:animScale>
                                      <p:cBhvr>
                                        <p:cTn id="108" dur="26">
                                          <p:stCondLst>
                                            <p:cond delay="1642"/>
                                          </p:stCondLst>
                                        </p:cTn>
                                        <p:tgtEl>
                                          <p:spTgt spid="2">
                                            <p:graphicEl>
                                              <a:dgm id="{8319A577-A632-4633-8428-B38255647B5A}"/>
                                            </p:graphicEl>
                                          </p:spTgt>
                                        </p:tgtEl>
                                      </p:cBhvr>
                                      <p:to x="100000" y="90000"/>
                                    </p:animScale>
                                    <p:animScale>
                                      <p:cBhvr>
                                        <p:cTn id="109" dur="166" decel="50000">
                                          <p:stCondLst>
                                            <p:cond delay="1668"/>
                                          </p:stCondLst>
                                        </p:cTn>
                                        <p:tgtEl>
                                          <p:spTgt spid="2">
                                            <p:graphicEl>
                                              <a:dgm id="{8319A577-A632-4633-8428-B38255647B5A}"/>
                                            </p:graphicEl>
                                          </p:spTgt>
                                        </p:tgtEl>
                                      </p:cBhvr>
                                      <p:to x="100000" y="100000"/>
                                    </p:animScale>
                                    <p:animScale>
                                      <p:cBhvr>
                                        <p:cTn id="110" dur="26">
                                          <p:stCondLst>
                                            <p:cond delay="1808"/>
                                          </p:stCondLst>
                                        </p:cTn>
                                        <p:tgtEl>
                                          <p:spTgt spid="2">
                                            <p:graphicEl>
                                              <a:dgm id="{8319A577-A632-4633-8428-B38255647B5A}"/>
                                            </p:graphicEl>
                                          </p:spTgt>
                                        </p:tgtEl>
                                      </p:cBhvr>
                                      <p:to x="100000" y="95000"/>
                                    </p:animScale>
                                    <p:animScale>
                                      <p:cBhvr>
                                        <p:cTn id="111" dur="166" decel="50000">
                                          <p:stCondLst>
                                            <p:cond delay="1834"/>
                                          </p:stCondLst>
                                        </p:cTn>
                                        <p:tgtEl>
                                          <p:spTgt spid="2">
                                            <p:graphicEl>
                                              <a:dgm id="{8319A577-A632-4633-8428-B38255647B5A}"/>
                                            </p:graphicEl>
                                          </p:spTgt>
                                        </p:tgtEl>
                                      </p:cBhvr>
                                      <p:to x="100000" y="100000"/>
                                    </p:animScale>
                                  </p:childTnLst>
                                </p:cTn>
                              </p:par>
                              <p:par>
                                <p:cTn id="112" presetID="26" presetClass="entr" presetSubtype="0" fill="hold" grpId="0" nodeType="withEffect">
                                  <p:stCondLst>
                                    <p:cond delay="0"/>
                                  </p:stCondLst>
                                  <p:childTnLst>
                                    <p:set>
                                      <p:cBhvr>
                                        <p:cTn id="113" dur="1" fill="hold">
                                          <p:stCondLst>
                                            <p:cond delay="0"/>
                                          </p:stCondLst>
                                        </p:cTn>
                                        <p:tgtEl>
                                          <p:spTgt spid="2">
                                            <p:graphicEl>
                                              <a:dgm id="{6459EEC0-D346-4C30-9B46-1430DA725213}"/>
                                            </p:graphicEl>
                                          </p:spTgt>
                                        </p:tgtEl>
                                        <p:attrNameLst>
                                          <p:attrName>style.visibility</p:attrName>
                                        </p:attrNameLst>
                                      </p:cBhvr>
                                      <p:to>
                                        <p:strVal val="visible"/>
                                      </p:to>
                                    </p:set>
                                    <p:animEffect transition="in" filter="wipe(down)">
                                      <p:cBhvr>
                                        <p:cTn id="114" dur="580">
                                          <p:stCondLst>
                                            <p:cond delay="0"/>
                                          </p:stCondLst>
                                        </p:cTn>
                                        <p:tgtEl>
                                          <p:spTgt spid="2">
                                            <p:graphicEl>
                                              <a:dgm id="{6459EEC0-D346-4C30-9B46-1430DA725213}"/>
                                            </p:graphicEl>
                                          </p:spTgt>
                                        </p:tgtEl>
                                      </p:cBhvr>
                                    </p:animEffect>
                                    <p:anim calcmode="lin" valueType="num">
                                      <p:cBhvr>
                                        <p:cTn id="115" dur="1822" tmFilter="0,0; 0.14,0.36; 0.43,0.73; 0.71,0.91; 1.0,1.0">
                                          <p:stCondLst>
                                            <p:cond delay="0"/>
                                          </p:stCondLst>
                                        </p:cTn>
                                        <p:tgtEl>
                                          <p:spTgt spid="2">
                                            <p:graphicEl>
                                              <a:dgm id="{6459EEC0-D346-4C30-9B46-1430DA725213}"/>
                                            </p:graphicEl>
                                          </p:spTgt>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
                                            <p:graphicEl>
                                              <a:dgm id="{6459EEC0-D346-4C30-9B46-1430DA725213}"/>
                                            </p:graphicEl>
                                          </p:spTgt>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
                                            <p:graphicEl>
                                              <a:dgm id="{6459EEC0-D346-4C30-9B46-1430DA725213}"/>
                                            </p:graphicEl>
                                          </p:spTgt>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
                                            <p:graphicEl>
                                              <a:dgm id="{6459EEC0-D346-4C30-9B46-1430DA725213}"/>
                                            </p:graphicEl>
                                          </p:spTgt>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
                                            <p:graphicEl>
                                              <a:dgm id="{6459EEC0-D346-4C30-9B46-1430DA725213}"/>
                                            </p:graphicEl>
                                          </p:spTgt>
                                        </p:tgtEl>
                                        <p:attrNameLst>
                                          <p:attrName>ppt_y</p:attrName>
                                        </p:attrNameLst>
                                      </p:cBhvr>
                                      <p:tavLst>
                                        <p:tav tm="0" fmla="#ppt_y-sin(pi*$)/81">
                                          <p:val>
                                            <p:fltVal val="0"/>
                                          </p:val>
                                        </p:tav>
                                        <p:tav tm="100000">
                                          <p:val>
                                            <p:fltVal val="1"/>
                                          </p:val>
                                        </p:tav>
                                      </p:tavLst>
                                    </p:anim>
                                    <p:animScale>
                                      <p:cBhvr>
                                        <p:cTn id="120" dur="26">
                                          <p:stCondLst>
                                            <p:cond delay="650"/>
                                          </p:stCondLst>
                                        </p:cTn>
                                        <p:tgtEl>
                                          <p:spTgt spid="2">
                                            <p:graphicEl>
                                              <a:dgm id="{6459EEC0-D346-4C30-9B46-1430DA725213}"/>
                                            </p:graphicEl>
                                          </p:spTgt>
                                        </p:tgtEl>
                                      </p:cBhvr>
                                      <p:to x="100000" y="60000"/>
                                    </p:animScale>
                                    <p:animScale>
                                      <p:cBhvr>
                                        <p:cTn id="121" dur="166" decel="50000">
                                          <p:stCondLst>
                                            <p:cond delay="676"/>
                                          </p:stCondLst>
                                        </p:cTn>
                                        <p:tgtEl>
                                          <p:spTgt spid="2">
                                            <p:graphicEl>
                                              <a:dgm id="{6459EEC0-D346-4C30-9B46-1430DA725213}"/>
                                            </p:graphicEl>
                                          </p:spTgt>
                                        </p:tgtEl>
                                      </p:cBhvr>
                                      <p:to x="100000" y="100000"/>
                                    </p:animScale>
                                    <p:animScale>
                                      <p:cBhvr>
                                        <p:cTn id="122" dur="26">
                                          <p:stCondLst>
                                            <p:cond delay="1312"/>
                                          </p:stCondLst>
                                        </p:cTn>
                                        <p:tgtEl>
                                          <p:spTgt spid="2">
                                            <p:graphicEl>
                                              <a:dgm id="{6459EEC0-D346-4C30-9B46-1430DA725213}"/>
                                            </p:graphicEl>
                                          </p:spTgt>
                                        </p:tgtEl>
                                      </p:cBhvr>
                                      <p:to x="100000" y="80000"/>
                                    </p:animScale>
                                    <p:animScale>
                                      <p:cBhvr>
                                        <p:cTn id="123" dur="166" decel="50000">
                                          <p:stCondLst>
                                            <p:cond delay="1338"/>
                                          </p:stCondLst>
                                        </p:cTn>
                                        <p:tgtEl>
                                          <p:spTgt spid="2">
                                            <p:graphicEl>
                                              <a:dgm id="{6459EEC0-D346-4C30-9B46-1430DA725213}"/>
                                            </p:graphicEl>
                                          </p:spTgt>
                                        </p:tgtEl>
                                      </p:cBhvr>
                                      <p:to x="100000" y="100000"/>
                                    </p:animScale>
                                    <p:animScale>
                                      <p:cBhvr>
                                        <p:cTn id="124" dur="26">
                                          <p:stCondLst>
                                            <p:cond delay="1642"/>
                                          </p:stCondLst>
                                        </p:cTn>
                                        <p:tgtEl>
                                          <p:spTgt spid="2">
                                            <p:graphicEl>
                                              <a:dgm id="{6459EEC0-D346-4C30-9B46-1430DA725213}"/>
                                            </p:graphicEl>
                                          </p:spTgt>
                                        </p:tgtEl>
                                      </p:cBhvr>
                                      <p:to x="100000" y="90000"/>
                                    </p:animScale>
                                    <p:animScale>
                                      <p:cBhvr>
                                        <p:cTn id="125" dur="166" decel="50000">
                                          <p:stCondLst>
                                            <p:cond delay="1668"/>
                                          </p:stCondLst>
                                        </p:cTn>
                                        <p:tgtEl>
                                          <p:spTgt spid="2">
                                            <p:graphicEl>
                                              <a:dgm id="{6459EEC0-D346-4C30-9B46-1430DA725213}"/>
                                            </p:graphicEl>
                                          </p:spTgt>
                                        </p:tgtEl>
                                      </p:cBhvr>
                                      <p:to x="100000" y="100000"/>
                                    </p:animScale>
                                    <p:animScale>
                                      <p:cBhvr>
                                        <p:cTn id="126" dur="26">
                                          <p:stCondLst>
                                            <p:cond delay="1808"/>
                                          </p:stCondLst>
                                        </p:cTn>
                                        <p:tgtEl>
                                          <p:spTgt spid="2">
                                            <p:graphicEl>
                                              <a:dgm id="{6459EEC0-D346-4C30-9B46-1430DA725213}"/>
                                            </p:graphicEl>
                                          </p:spTgt>
                                        </p:tgtEl>
                                      </p:cBhvr>
                                      <p:to x="100000" y="95000"/>
                                    </p:animScale>
                                    <p:animScale>
                                      <p:cBhvr>
                                        <p:cTn id="127" dur="166" decel="50000">
                                          <p:stCondLst>
                                            <p:cond delay="1834"/>
                                          </p:stCondLst>
                                        </p:cTn>
                                        <p:tgtEl>
                                          <p:spTgt spid="2">
                                            <p:graphicEl>
                                              <a:dgm id="{6459EEC0-D346-4C30-9B46-1430DA725213}"/>
                                            </p:graphicEl>
                                          </p:spTgt>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6" presetClass="entr" presetSubtype="0" fill="hold" grpId="0" nodeType="clickEffect">
                                  <p:stCondLst>
                                    <p:cond delay="0"/>
                                  </p:stCondLst>
                                  <p:childTnLst>
                                    <p:set>
                                      <p:cBhvr>
                                        <p:cTn id="131" dur="1" fill="hold">
                                          <p:stCondLst>
                                            <p:cond delay="0"/>
                                          </p:stCondLst>
                                        </p:cTn>
                                        <p:tgtEl>
                                          <p:spTgt spid="2">
                                            <p:graphicEl>
                                              <a:dgm id="{F2DB6E14-BBAD-406B-8331-098609C8DED2}"/>
                                            </p:graphicEl>
                                          </p:spTgt>
                                        </p:tgtEl>
                                        <p:attrNameLst>
                                          <p:attrName>style.visibility</p:attrName>
                                        </p:attrNameLst>
                                      </p:cBhvr>
                                      <p:to>
                                        <p:strVal val="visible"/>
                                      </p:to>
                                    </p:set>
                                    <p:animEffect transition="in" filter="wipe(down)">
                                      <p:cBhvr>
                                        <p:cTn id="132" dur="580">
                                          <p:stCondLst>
                                            <p:cond delay="0"/>
                                          </p:stCondLst>
                                        </p:cTn>
                                        <p:tgtEl>
                                          <p:spTgt spid="2">
                                            <p:graphicEl>
                                              <a:dgm id="{F2DB6E14-BBAD-406B-8331-098609C8DED2}"/>
                                            </p:graphicEl>
                                          </p:spTgt>
                                        </p:tgtEl>
                                      </p:cBhvr>
                                    </p:animEffect>
                                    <p:anim calcmode="lin" valueType="num">
                                      <p:cBhvr>
                                        <p:cTn id="133" dur="1822" tmFilter="0,0; 0.14,0.36; 0.43,0.73; 0.71,0.91; 1.0,1.0">
                                          <p:stCondLst>
                                            <p:cond delay="0"/>
                                          </p:stCondLst>
                                        </p:cTn>
                                        <p:tgtEl>
                                          <p:spTgt spid="2">
                                            <p:graphicEl>
                                              <a:dgm id="{F2DB6E14-BBAD-406B-8331-098609C8DED2}"/>
                                            </p:graphicEl>
                                          </p:spTgt>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
                                            <p:graphicEl>
                                              <a:dgm id="{F2DB6E14-BBAD-406B-8331-098609C8DED2}"/>
                                            </p:graphicEl>
                                          </p:spTgt>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
                                            <p:graphicEl>
                                              <a:dgm id="{F2DB6E14-BBAD-406B-8331-098609C8DED2}"/>
                                            </p:graphicEl>
                                          </p:spTgt>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
                                            <p:graphicEl>
                                              <a:dgm id="{F2DB6E14-BBAD-406B-8331-098609C8DED2}"/>
                                            </p:graphicEl>
                                          </p:spTgt>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
                                            <p:graphicEl>
                                              <a:dgm id="{F2DB6E14-BBAD-406B-8331-098609C8DED2}"/>
                                            </p:graphicEl>
                                          </p:spTgt>
                                        </p:tgtEl>
                                        <p:attrNameLst>
                                          <p:attrName>ppt_y</p:attrName>
                                        </p:attrNameLst>
                                      </p:cBhvr>
                                      <p:tavLst>
                                        <p:tav tm="0" fmla="#ppt_y-sin(pi*$)/81">
                                          <p:val>
                                            <p:fltVal val="0"/>
                                          </p:val>
                                        </p:tav>
                                        <p:tav tm="100000">
                                          <p:val>
                                            <p:fltVal val="1"/>
                                          </p:val>
                                        </p:tav>
                                      </p:tavLst>
                                    </p:anim>
                                    <p:animScale>
                                      <p:cBhvr>
                                        <p:cTn id="138" dur="26">
                                          <p:stCondLst>
                                            <p:cond delay="650"/>
                                          </p:stCondLst>
                                        </p:cTn>
                                        <p:tgtEl>
                                          <p:spTgt spid="2">
                                            <p:graphicEl>
                                              <a:dgm id="{F2DB6E14-BBAD-406B-8331-098609C8DED2}"/>
                                            </p:graphicEl>
                                          </p:spTgt>
                                        </p:tgtEl>
                                      </p:cBhvr>
                                      <p:to x="100000" y="60000"/>
                                    </p:animScale>
                                    <p:animScale>
                                      <p:cBhvr>
                                        <p:cTn id="139" dur="166" decel="50000">
                                          <p:stCondLst>
                                            <p:cond delay="676"/>
                                          </p:stCondLst>
                                        </p:cTn>
                                        <p:tgtEl>
                                          <p:spTgt spid="2">
                                            <p:graphicEl>
                                              <a:dgm id="{F2DB6E14-BBAD-406B-8331-098609C8DED2}"/>
                                            </p:graphicEl>
                                          </p:spTgt>
                                        </p:tgtEl>
                                      </p:cBhvr>
                                      <p:to x="100000" y="100000"/>
                                    </p:animScale>
                                    <p:animScale>
                                      <p:cBhvr>
                                        <p:cTn id="140" dur="26">
                                          <p:stCondLst>
                                            <p:cond delay="1312"/>
                                          </p:stCondLst>
                                        </p:cTn>
                                        <p:tgtEl>
                                          <p:spTgt spid="2">
                                            <p:graphicEl>
                                              <a:dgm id="{F2DB6E14-BBAD-406B-8331-098609C8DED2}"/>
                                            </p:graphicEl>
                                          </p:spTgt>
                                        </p:tgtEl>
                                      </p:cBhvr>
                                      <p:to x="100000" y="80000"/>
                                    </p:animScale>
                                    <p:animScale>
                                      <p:cBhvr>
                                        <p:cTn id="141" dur="166" decel="50000">
                                          <p:stCondLst>
                                            <p:cond delay="1338"/>
                                          </p:stCondLst>
                                        </p:cTn>
                                        <p:tgtEl>
                                          <p:spTgt spid="2">
                                            <p:graphicEl>
                                              <a:dgm id="{F2DB6E14-BBAD-406B-8331-098609C8DED2}"/>
                                            </p:graphicEl>
                                          </p:spTgt>
                                        </p:tgtEl>
                                      </p:cBhvr>
                                      <p:to x="100000" y="100000"/>
                                    </p:animScale>
                                    <p:animScale>
                                      <p:cBhvr>
                                        <p:cTn id="142" dur="26">
                                          <p:stCondLst>
                                            <p:cond delay="1642"/>
                                          </p:stCondLst>
                                        </p:cTn>
                                        <p:tgtEl>
                                          <p:spTgt spid="2">
                                            <p:graphicEl>
                                              <a:dgm id="{F2DB6E14-BBAD-406B-8331-098609C8DED2}"/>
                                            </p:graphicEl>
                                          </p:spTgt>
                                        </p:tgtEl>
                                      </p:cBhvr>
                                      <p:to x="100000" y="90000"/>
                                    </p:animScale>
                                    <p:animScale>
                                      <p:cBhvr>
                                        <p:cTn id="143" dur="166" decel="50000">
                                          <p:stCondLst>
                                            <p:cond delay="1668"/>
                                          </p:stCondLst>
                                        </p:cTn>
                                        <p:tgtEl>
                                          <p:spTgt spid="2">
                                            <p:graphicEl>
                                              <a:dgm id="{F2DB6E14-BBAD-406B-8331-098609C8DED2}"/>
                                            </p:graphicEl>
                                          </p:spTgt>
                                        </p:tgtEl>
                                      </p:cBhvr>
                                      <p:to x="100000" y="100000"/>
                                    </p:animScale>
                                    <p:animScale>
                                      <p:cBhvr>
                                        <p:cTn id="144" dur="26">
                                          <p:stCondLst>
                                            <p:cond delay="1808"/>
                                          </p:stCondLst>
                                        </p:cTn>
                                        <p:tgtEl>
                                          <p:spTgt spid="2">
                                            <p:graphicEl>
                                              <a:dgm id="{F2DB6E14-BBAD-406B-8331-098609C8DED2}"/>
                                            </p:graphicEl>
                                          </p:spTgt>
                                        </p:tgtEl>
                                      </p:cBhvr>
                                      <p:to x="100000" y="95000"/>
                                    </p:animScale>
                                    <p:animScale>
                                      <p:cBhvr>
                                        <p:cTn id="145" dur="166" decel="50000">
                                          <p:stCondLst>
                                            <p:cond delay="1834"/>
                                          </p:stCondLst>
                                        </p:cTn>
                                        <p:tgtEl>
                                          <p:spTgt spid="2">
                                            <p:graphicEl>
                                              <a:dgm id="{F2DB6E14-BBAD-406B-8331-098609C8DED2}"/>
                                            </p:graphicEl>
                                          </p:spTgt>
                                        </p:tgtEl>
                                      </p:cBhvr>
                                      <p:to x="100000" y="100000"/>
                                    </p:animScale>
                                  </p:childTnLst>
                                </p:cTn>
                              </p:par>
                              <p:par>
                                <p:cTn id="146" presetID="26" presetClass="entr" presetSubtype="0" fill="hold" grpId="0" nodeType="withEffect">
                                  <p:stCondLst>
                                    <p:cond delay="0"/>
                                  </p:stCondLst>
                                  <p:childTnLst>
                                    <p:set>
                                      <p:cBhvr>
                                        <p:cTn id="147" dur="1" fill="hold">
                                          <p:stCondLst>
                                            <p:cond delay="0"/>
                                          </p:stCondLst>
                                        </p:cTn>
                                        <p:tgtEl>
                                          <p:spTgt spid="2">
                                            <p:graphicEl>
                                              <a:dgm id="{96424E5A-5C64-44B2-A1BD-C165DA22D71F}"/>
                                            </p:graphicEl>
                                          </p:spTgt>
                                        </p:tgtEl>
                                        <p:attrNameLst>
                                          <p:attrName>style.visibility</p:attrName>
                                        </p:attrNameLst>
                                      </p:cBhvr>
                                      <p:to>
                                        <p:strVal val="visible"/>
                                      </p:to>
                                    </p:set>
                                    <p:animEffect transition="in" filter="wipe(down)">
                                      <p:cBhvr>
                                        <p:cTn id="148" dur="580">
                                          <p:stCondLst>
                                            <p:cond delay="0"/>
                                          </p:stCondLst>
                                        </p:cTn>
                                        <p:tgtEl>
                                          <p:spTgt spid="2">
                                            <p:graphicEl>
                                              <a:dgm id="{96424E5A-5C64-44B2-A1BD-C165DA22D71F}"/>
                                            </p:graphicEl>
                                          </p:spTgt>
                                        </p:tgtEl>
                                      </p:cBhvr>
                                    </p:animEffect>
                                    <p:anim calcmode="lin" valueType="num">
                                      <p:cBhvr>
                                        <p:cTn id="149" dur="1822" tmFilter="0,0; 0.14,0.36; 0.43,0.73; 0.71,0.91; 1.0,1.0">
                                          <p:stCondLst>
                                            <p:cond delay="0"/>
                                          </p:stCondLst>
                                        </p:cTn>
                                        <p:tgtEl>
                                          <p:spTgt spid="2">
                                            <p:graphicEl>
                                              <a:dgm id="{96424E5A-5C64-44B2-A1BD-C165DA22D71F}"/>
                                            </p:graphicEl>
                                          </p:spTgt>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
                                            <p:graphicEl>
                                              <a:dgm id="{96424E5A-5C64-44B2-A1BD-C165DA22D71F}"/>
                                            </p:graphicEl>
                                          </p:spTgt>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
                                            <p:graphicEl>
                                              <a:dgm id="{96424E5A-5C64-44B2-A1BD-C165DA22D71F}"/>
                                            </p:graphicEl>
                                          </p:spTgt>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
                                            <p:graphicEl>
                                              <a:dgm id="{96424E5A-5C64-44B2-A1BD-C165DA22D71F}"/>
                                            </p:graphicEl>
                                          </p:spTgt>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
                                            <p:graphicEl>
                                              <a:dgm id="{96424E5A-5C64-44B2-A1BD-C165DA22D71F}"/>
                                            </p:graphicEl>
                                          </p:spTgt>
                                        </p:tgtEl>
                                        <p:attrNameLst>
                                          <p:attrName>ppt_y</p:attrName>
                                        </p:attrNameLst>
                                      </p:cBhvr>
                                      <p:tavLst>
                                        <p:tav tm="0" fmla="#ppt_y-sin(pi*$)/81">
                                          <p:val>
                                            <p:fltVal val="0"/>
                                          </p:val>
                                        </p:tav>
                                        <p:tav tm="100000">
                                          <p:val>
                                            <p:fltVal val="1"/>
                                          </p:val>
                                        </p:tav>
                                      </p:tavLst>
                                    </p:anim>
                                    <p:animScale>
                                      <p:cBhvr>
                                        <p:cTn id="154" dur="26">
                                          <p:stCondLst>
                                            <p:cond delay="650"/>
                                          </p:stCondLst>
                                        </p:cTn>
                                        <p:tgtEl>
                                          <p:spTgt spid="2">
                                            <p:graphicEl>
                                              <a:dgm id="{96424E5A-5C64-44B2-A1BD-C165DA22D71F}"/>
                                            </p:graphicEl>
                                          </p:spTgt>
                                        </p:tgtEl>
                                      </p:cBhvr>
                                      <p:to x="100000" y="60000"/>
                                    </p:animScale>
                                    <p:animScale>
                                      <p:cBhvr>
                                        <p:cTn id="155" dur="166" decel="50000">
                                          <p:stCondLst>
                                            <p:cond delay="676"/>
                                          </p:stCondLst>
                                        </p:cTn>
                                        <p:tgtEl>
                                          <p:spTgt spid="2">
                                            <p:graphicEl>
                                              <a:dgm id="{96424E5A-5C64-44B2-A1BD-C165DA22D71F}"/>
                                            </p:graphicEl>
                                          </p:spTgt>
                                        </p:tgtEl>
                                      </p:cBhvr>
                                      <p:to x="100000" y="100000"/>
                                    </p:animScale>
                                    <p:animScale>
                                      <p:cBhvr>
                                        <p:cTn id="156" dur="26">
                                          <p:stCondLst>
                                            <p:cond delay="1312"/>
                                          </p:stCondLst>
                                        </p:cTn>
                                        <p:tgtEl>
                                          <p:spTgt spid="2">
                                            <p:graphicEl>
                                              <a:dgm id="{96424E5A-5C64-44B2-A1BD-C165DA22D71F}"/>
                                            </p:graphicEl>
                                          </p:spTgt>
                                        </p:tgtEl>
                                      </p:cBhvr>
                                      <p:to x="100000" y="80000"/>
                                    </p:animScale>
                                    <p:animScale>
                                      <p:cBhvr>
                                        <p:cTn id="157" dur="166" decel="50000">
                                          <p:stCondLst>
                                            <p:cond delay="1338"/>
                                          </p:stCondLst>
                                        </p:cTn>
                                        <p:tgtEl>
                                          <p:spTgt spid="2">
                                            <p:graphicEl>
                                              <a:dgm id="{96424E5A-5C64-44B2-A1BD-C165DA22D71F}"/>
                                            </p:graphicEl>
                                          </p:spTgt>
                                        </p:tgtEl>
                                      </p:cBhvr>
                                      <p:to x="100000" y="100000"/>
                                    </p:animScale>
                                    <p:animScale>
                                      <p:cBhvr>
                                        <p:cTn id="158" dur="26">
                                          <p:stCondLst>
                                            <p:cond delay="1642"/>
                                          </p:stCondLst>
                                        </p:cTn>
                                        <p:tgtEl>
                                          <p:spTgt spid="2">
                                            <p:graphicEl>
                                              <a:dgm id="{96424E5A-5C64-44B2-A1BD-C165DA22D71F}"/>
                                            </p:graphicEl>
                                          </p:spTgt>
                                        </p:tgtEl>
                                      </p:cBhvr>
                                      <p:to x="100000" y="90000"/>
                                    </p:animScale>
                                    <p:animScale>
                                      <p:cBhvr>
                                        <p:cTn id="159" dur="166" decel="50000">
                                          <p:stCondLst>
                                            <p:cond delay="1668"/>
                                          </p:stCondLst>
                                        </p:cTn>
                                        <p:tgtEl>
                                          <p:spTgt spid="2">
                                            <p:graphicEl>
                                              <a:dgm id="{96424E5A-5C64-44B2-A1BD-C165DA22D71F}"/>
                                            </p:graphicEl>
                                          </p:spTgt>
                                        </p:tgtEl>
                                      </p:cBhvr>
                                      <p:to x="100000" y="100000"/>
                                    </p:animScale>
                                    <p:animScale>
                                      <p:cBhvr>
                                        <p:cTn id="160" dur="26">
                                          <p:stCondLst>
                                            <p:cond delay="1808"/>
                                          </p:stCondLst>
                                        </p:cTn>
                                        <p:tgtEl>
                                          <p:spTgt spid="2">
                                            <p:graphicEl>
                                              <a:dgm id="{96424E5A-5C64-44B2-A1BD-C165DA22D71F}"/>
                                            </p:graphicEl>
                                          </p:spTgt>
                                        </p:tgtEl>
                                      </p:cBhvr>
                                      <p:to x="100000" y="95000"/>
                                    </p:animScale>
                                    <p:animScale>
                                      <p:cBhvr>
                                        <p:cTn id="161" dur="166" decel="50000">
                                          <p:stCondLst>
                                            <p:cond delay="1834"/>
                                          </p:stCondLst>
                                        </p:cTn>
                                        <p:tgtEl>
                                          <p:spTgt spid="2">
                                            <p:graphicEl>
                                              <a:dgm id="{96424E5A-5C64-44B2-A1BD-C165DA22D71F}"/>
                                            </p:graphicEl>
                                          </p:spTgt>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26" presetClass="entr" presetSubtype="0" fill="hold" grpId="0" nodeType="clickEffect">
                                  <p:stCondLst>
                                    <p:cond delay="0"/>
                                  </p:stCondLst>
                                  <p:childTnLst>
                                    <p:set>
                                      <p:cBhvr>
                                        <p:cTn id="165" dur="1" fill="hold">
                                          <p:stCondLst>
                                            <p:cond delay="0"/>
                                          </p:stCondLst>
                                        </p:cTn>
                                        <p:tgtEl>
                                          <p:spTgt spid="2">
                                            <p:graphicEl>
                                              <a:dgm id="{CFA146F3-4861-49A8-802D-4C0B092A858E}"/>
                                            </p:graphicEl>
                                          </p:spTgt>
                                        </p:tgtEl>
                                        <p:attrNameLst>
                                          <p:attrName>style.visibility</p:attrName>
                                        </p:attrNameLst>
                                      </p:cBhvr>
                                      <p:to>
                                        <p:strVal val="visible"/>
                                      </p:to>
                                    </p:set>
                                    <p:animEffect transition="in" filter="wipe(down)">
                                      <p:cBhvr>
                                        <p:cTn id="166" dur="580">
                                          <p:stCondLst>
                                            <p:cond delay="0"/>
                                          </p:stCondLst>
                                        </p:cTn>
                                        <p:tgtEl>
                                          <p:spTgt spid="2">
                                            <p:graphicEl>
                                              <a:dgm id="{CFA146F3-4861-49A8-802D-4C0B092A858E}"/>
                                            </p:graphicEl>
                                          </p:spTgt>
                                        </p:tgtEl>
                                      </p:cBhvr>
                                    </p:animEffect>
                                    <p:anim calcmode="lin" valueType="num">
                                      <p:cBhvr>
                                        <p:cTn id="167" dur="1822" tmFilter="0,0; 0.14,0.36; 0.43,0.73; 0.71,0.91; 1.0,1.0">
                                          <p:stCondLst>
                                            <p:cond delay="0"/>
                                          </p:stCondLst>
                                        </p:cTn>
                                        <p:tgtEl>
                                          <p:spTgt spid="2">
                                            <p:graphicEl>
                                              <a:dgm id="{CFA146F3-4861-49A8-802D-4C0B092A858E}"/>
                                            </p:graphicEl>
                                          </p:spTgt>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2">
                                            <p:graphicEl>
                                              <a:dgm id="{CFA146F3-4861-49A8-802D-4C0B092A858E}"/>
                                            </p:graphicEl>
                                          </p:spTgt>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2">
                                            <p:graphicEl>
                                              <a:dgm id="{CFA146F3-4861-49A8-802D-4C0B092A858E}"/>
                                            </p:graphicEl>
                                          </p:spTgt>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2">
                                            <p:graphicEl>
                                              <a:dgm id="{CFA146F3-4861-49A8-802D-4C0B092A858E}"/>
                                            </p:graphicEl>
                                          </p:spTgt>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2">
                                            <p:graphicEl>
                                              <a:dgm id="{CFA146F3-4861-49A8-802D-4C0B092A858E}"/>
                                            </p:graphicEl>
                                          </p:spTgt>
                                        </p:tgtEl>
                                        <p:attrNameLst>
                                          <p:attrName>ppt_y</p:attrName>
                                        </p:attrNameLst>
                                      </p:cBhvr>
                                      <p:tavLst>
                                        <p:tav tm="0" fmla="#ppt_y-sin(pi*$)/81">
                                          <p:val>
                                            <p:fltVal val="0"/>
                                          </p:val>
                                        </p:tav>
                                        <p:tav tm="100000">
                                          <p:val>
                                            <p:fltVal val="1"/>
                                          </p:val>
                                        </p:tav>
                                      </p:tavLst>
                                    </p:anim>
                                    <p:animScale>
                                      <p:cBhvr>
                                        <p:cTn id="172" dur="26">
                                          <p:stCondLst>
                                            <p:cond delay="650"/>
                                          </p:stCondLst>
                                        </p:cTn>
                                        <p:tgtEl>
                                          <p:spTgt spid="2">
                                            <p:graphicEl>
                                              <a:dgm id="{CFA146F3-4861-49A8-802D-4C0B092A858E}"/>
                                            </p:graphicEl>
                                          </p:spTgt>
                                        </p:tgtEl>
                                      </p:cBhvr>
                                      <p:to x="100000" y="60000"/>
                                    </p:animScale>
                                    <p:animScale>
                                      <p:cBhvr>
                                        <p:cTn id="173" dur="166" decel="50000">
                                          <p:stCondLst>
                                            <p:cond delay="676"/>
                                          </p:stCondLst>
                                        </p:cTn>
                                        <p:tgtEl>
                                          <p:spTgt spid="2">
                                            <p:graphicEl>
                                              <a:dgm id="{CFA146F3-4861-49A8-802D-4C0B092A858E}"/>
                                            </p:graphicEl>
                                          </p:spTgt>
                                        </p:tgtEl>
                                      </p:cBhvr>
                                      <p:to x="100000" y="100000"/>
                                    </p:animScale>
                                    <p:animScale>
                                      <p:cBhvr>
                                        <p:cTn id="174" dur="26">
                                          <p:stCondLst>
                                            <p:cond delay="1312"/>
                                          </p:stCondLst>
                                        </p:cTn>
                                        <p:tgtEl>
                                          <p:spTgt spid="2">
                                            <p:graphicEl>
                                              <a:dgm id="{CFA146F3-4861-49A8-802D-4C0B092A858E}"/>
                                            </p:graphicEl>
                                          </p:spTgt>
                                        </p:tgtEl>
                                      </p:cBhvr>
                                      <p:to x="100000" y="80000"/>
                                    </p:animScale>
                                    <p:animScale>
                                      <p:cBhvr>
                                        <p:cTn id="175" dur="166" decel="50000">
                                          <p:stCondLst>
                                            <p:cond delay="1338"/>
                                          </p:stCondLst>
                                        </p:cTn>
                                        <p:tgtEl>
                                          <p:spTgt spid="2">
                                            <p:graphicEl>
                                              <a:dgm id="{CFA146F3-4861-49A8-802D-4C0B092A858E}"/>
                                            </p:graphicEl>
                                          </p:spTgt>
                                        </p:tgtEl>
                                      </p:cBhvr>
                                      <p:to x="100000" y="100000"/>
                                    </p:animScale>
                                    <p:animScale>
                                      <p:cBhvr>
                                        <p:cTn id="176" dur="26">
                                          <p:stCondLst>
                                            <p:cond delay="1642"/>
                                          </p:stCondLst>
                                        </p:cTn>
                                        <p:tgtEl>
                                          <p:spTgt spid="2">
                                            <p:graphicEl>
                                              <a:dgm id="{CFA146F3-4861-49A8-802D-4C0B092A858E}"/>
                                            </p:graphicEl>
                                          </p:spTgt>
                                        </p:tgtEl>
                                      </p:cBhvr>
                                      <p:to x="100000" y="90000"/>
                                    </p:animScale>
                                    <p:animScale>
                                      <p:cBhvr>
                                        <p:cTn id="177" dur="166" decel="50000">
                                          <p:stCondLst>
                                            <p:cond delay="1668"/>
                                          </p:stCondLst>
                                        </p:cTn>
                                        <p:tgtEl>
                                          <p:spTgt spid="2">
                                            <p:graphicEl>
                                              <a:dgm id="{CFA146F3-4861-49A8-802D-4C0B092A858E}"/>
                                            </p:graphicEl>
                                          </p:spTgt>
                                        </p:tgtEl>
                                      </p:cBhvr>
                                      <p:to x="100000" y="100000"/>
                                    </p:animScale>
                                    <p:animScale>
                                      <p:cBhvr>
                                        <p:cTn id="178" dur="26">
                                          <p:stCondLst>
                                            <p:cond delay="1808"/>
                                          </p:stCondLst>
                                        </p:cTn>
                                        <p:tgtEl>
                                          <p:spTgt spid="2">
                                            <p:graphicEl>
                                              <a:dgm id="{CFA146F3-4861-49A8-802D-4C0B092A858E}"/>
                                            </p:graphicEl>
                                          </p:spTgt>
                                        </p:tgtEl>
                                      </p:cBhvr>
                                      <p:to x="100000" y="95000"/>
                                    </p:animScale>
                                    <p:animScale>
                                      <p:cBhvr>
                                        <p:cTn id="179" dur="166" decel="50000">
                                          <p:stCondLst>
                                            <p:cond delay="1834"/>
                                          </p:stCondLst>
                                        </p:cTn>
                                        <p:tgtEl>
                                          <p:spTgt spid="2">
                                            <p:graphicEl>
                                              <a:dgm id="{CFA146F3-4861-49A8-802D-4C0B092A858E}"/>
                                            </p:graphicEl>
                                          </p:spTgt>
                                        </p:tgtEl>
                                      </p:cBhvr>
                                      <p:to x="100000" y="100000"/>
                                    </p:animScale>
                                  </p:childTnLst>
                                </p:cTn>
                              </p:par>
                              <p:par>
                                <p:cTn id="180" presetID="26" presetClass="entr" presetSubtype="0" fill="hold" grpId="0" nodeType="withEffect">
                                  <p:stCondLst>
                                    <p:cond delay="0"/>
                                  </p:stCondLst>
                                  <p:childTnLst>
                                    <p:set>
                                      <p:cBhvr>
                                        <p:cTn id="181" dur="1" fill="hold">
                                          <p:stCondLst>
                                            <p:cond delay="0"/>
                                          </p:stCondLst>
                                        </p:cTn>
                                        <p:tgtEl>
                                          <p:spTgt spid="2">
                                            <p:graphicEl>
                                              <a:dgm id="{0F58BD9F-D598-417D-9EDB-5523F3C5DD31}"/>
                                            </p:graphicEl>
                                          </p:spTgt>
                                        </p:tgtEl>
                                        <p:attrNameLst>
                                          <p:attrName>style.visibility</p:attrName>
                                        </p:attrNameLst>
                                      </p:cBhvr>
                                      <p:to>
                                        <p:strVal val="visible"/>
                                      </p:to>
                                    </p:set>
                                    <p:animEffect transition="in" filter="wipe(down)">
                                      <p:cBhvr>
                                        <p:cTn id="182" dur="580">
                                          <p:stCondLst>
                                            <p:cond delay="0"/>
                                          </p:stCondLst>
                                        </p:cTn>
                                        <p:tgtEl>
                                          <p:spTgt spid="2">
                                            <p:graphicEl>
                                              <a:dgm id="{0F58BD9F-D598-417D-9EDB-5523F3C5DD31}"/>
                                            </p:graphicEl>
                                          </p:spTgt>
                                        </p:tgtEl>
                                      </p:cBhvr>
                                    </p:animEffect>
                                    <p:anim calcmode="lin" valueType="num">
                                      <p:cBhvr>
                                        <p:cTn id="183" dur="1822" tmFilter="0,0; 0.14,0.36; 0.43,0.73; 0.71,0.91; 1.0,1.0">
                                          <p:stCondLst>
                                            <p:cond delay="0"/>
                                          </p:stCondLst>
                                        </p:cTn>
                                        <p:tgtEl>
                                          <p:spTgt spid="2">
                                            <p:graphicEl>
                                              <a:dgm id="{0F58BD9F-D598-417D-9EDB-5523F3C5DD31}"/>
                                            </p:graphicEl>
                                          </p:spTgt>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2">
                                            <p:graphicEl>
                                              <a:dgm id="{0F58BD9F-D598-417D-9EDB-5523F3C5DD31}"/>
                                            </p:graphicEl>
                                          </p:spTgt>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2">
                                            <p:graphicEl>
                                              <a:dgm id="{0F58BD9F-D598-417D-9EDB-5523F3C5DD31}"/>
                                            </p:graphicEl>
                                          </p:spTgt>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2">
                                            <p:graphicEl>
                                              <a:dgm id="{0F58BD9F-D598-417D-9EDB-5523F3C5DD31}"/>
                                            </p:graphicEl>
                                          </p:spTgt>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2">
                                            <p:graphicEl>
                                              <a:dgm id="{0F58BD9F-D598-417D-9EDB-5523F3C5DD31}"/>
                                            </p:graphicEl>
                                          </p:spTgt>
                                        </p:tgtEl>
                                        <p:attrNameLst>
                                          <p:attrName>ppt_y</p:attrName>
                                        </p:attrNameLst>
                                      </p:cBhvr>
                                      <p:tavLst>
                                        <p:tav tm="0" fmla="#ppt_y-sin(pi*$)/81">
                                          <p:val>
                                            <p:fltVal val="0"/>
                                          </p:val>
                                        </p:tav>
                                        <p:tav tm="100000">
                                          <p:val>
                                            <p:fltVal val="1"/>
                                          </p:val>
                                        </p:tav>
                                      </p:tavLst>
                                    </p:anim>
                                    <p:animScale>
                                      <p:cBhvr>
                                        <p:cTn id="188" dur="26">
                                          <p:stCondLst>
                                            <p:cond delay="650"/>
                                          </p:stCondLst>
                                        </p:cTn>
                                        <p:tgtEl>
                                          <p:spTgt spid="2">
                                            <p:graphicEl>
                                              <a:dgm id="{0F58BD9F-D598-417D-9EDB-5523F3C5DD31}"/>
                                            </p:graphicEl>
                                          </p:spTgt>
                                        </p:tgtEl>
                                      </p:cBhvr>
                                      <p:to x="100000" y="60000"/>
                                    </p:animScale>
                                    <p:animScale>
                                      <p:cBhvr>
                                        <p:cTn id="189" dur="166" decel="50000">
                                          <p:stCondLst>
                                            <p:cond delay="676"/>
                                          </p:stCondLst>
                                        </p:cTn>
                                        <p:tgtEl>
                                          <p:spTgt spid="2">
                                            <p:graphicEl>
                                              <a:dgm id="{0F58BD9F-D598-417D-9EDB-5523F3C5DD31}"/>
                                            </p:graphicEl>
                                          </p:spTgt>
                                        </p:tgtEl>
                                      </p:cBhvr>
                                      <p:to x="100000" y="100000"/>
                                    </p:animScale>
                                    <p:animScale>
                                      <p:cBhvr>
                                        <p:cTn id="190" dur="26">
                                          <p:stCondLst>
                                            <p:cond delay="1312"/>
                                          </p:stCondLst>
                                        </p:cTn>
                                        <p:tgtEl>
                                          <p:spTgt spid="2">
                                            <p:graphicEl>
                                              <a:dgm id="{0F58BD9F-D598-417D-9EDB-5523F3C5DD31}"/>
                                            </p:graphicEl>
                                          </p:spTgt>
                                        </p:tgtEl>
                                      </p:cBhvr>
                                      <p:to x="100000" y="80000"/>
                                    </p:animScale>
                                    <p:animScale>
                                      <p:cBhvr>
                                        <p:cTn id="191" dur="166" decel="50000">
                                          <p:stCondLst>
                                            <p:cond delay="1338"/>
                                          </p:stCondLst>
                                        </p:cTn>
                                        <p:tgtEl>
                                          <p:spTgt spid="2">
                                            <p:graphicEl>
                                              <a:dgm id="{0F58BD9F-D598-417D-9EDB-5523F3C5DD31}"/>
                                            </p:graphicEl>
                                          </p:spTgt>
                                        </p:tgtEl>
                                      </p:cBhvr>
                                      <p:to x="100000" y="100000"/>
                                    </p:animScale>
                                    <p:animScale>
                                      <p:cBhvr>
                                        <p:cTn id="192" dur="26">
                                          <p:stCondLst>
                                            <p:cond delay="1642"/>
                                          </p:stCondLst>
                                        </p:cTn>
                                        <p:tgtEl>
                                          <p:spTgt spid="2">
                                            <p:graphicEl>
                                              <a:dgm id="{0F58BD9F-D598-417D-9EDB-5523F3C5DD31}"/>
                                            </p:graphicEl>
                                          </p:spTgt>
                                        </p:tgtEl>
                                      </p:cBhvr>
                                      <p:to x="100000" y="90000"/>
                                    </p:animScale>
                                    <p:animScale>
                                      <p:cBhvr>
                                        <p:cTn id="193" dur="166" decel="50000">
                                          <p:stCondLst>
                                            <p:cond delay="1668"/>
                                          </p:stCondLst>
                                        </p:cTn>
                                        <p:tgtEl>
                                          <p:spTgt spid="2">
                                            <p:graphicEl>
                                              <a:dgm id="{0F58BD9F-D598-417D-9EDB-5523F3C5DD31}"/>
                                            </p:graphicEl>
                                          </p:spTgt>
                                        </p:tgtEl>
                                      </p:cBhvr>
                                      <p:to x="100000" y="100000"/>
                                    </p:animScale>
                                    <p:animScale>
                                      <p:cBhvr>
                                        <p:cTn id="194" dur="26">
                                          <p:stCondLst>
                                            <p:cond delay="1808"/>
                                          </p:stCondLst>
                                        </p:cTn>
                                        <p:tgtEl>
                                          <p:spTgt spid="2">
                                            <p:graphicEl>
                                              <a:dgm id="{0F58BD9F-D598-417D-9EDB-5523F3C5DD31}"/>
                                            </p:graphicEl>
                                          </p:spTgt>
                                        </p:tgtEl>
                                      </p:cBhvr>
                                      <p:to x="100000" y="95000"/>
                                    </p:animScale>
                                    <p:animScale>
                                      <p:cBhvr>
                                        <p:cTn id="195" dur="166" decel="50000">
                                          <p:stCondLst>
                                            <p:cond delay="1834"/>
                                          </p:stCondLst>
                                        </p:cTn>
                                        <p:tgtEl>
                                          <p:spTgt spid="2">
                                            <p:graphicEl>
                                              <a:dgm id="{0F58BD9F-D598-417D-9EDB-5523F3C5DD31}"/>
                                            </p:graphicEl>
                                          </p:spTgt>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26" presetClass="entr" presetSubtype="0" fill="hold" grpId="0" nodeType="clickEffect">
                                  <p:stCondLst>
                                    <p:cond delay="0"/>
                                  </p:stCondLst>
                                  <p:childTnLst>
                                    <p:set>
                                      <p:cBhvr>
                                        <p:cTn id="199" dur="1" fill="hold">
                                          <p:stCondLst>
                                            <p:cond delay="0"/>
                                          </p:stCondLst>
                                        </p:cTn>
                                        <p:tgtEl>
                                          <p:spTgt spid="2">
                                            <p:graphicEl>
                                              <a:dgm id="{4980C07A-C9E1-4EFB-B9C0-C4F8BF53E7B7}"/>
                                            </p:graphicEl>
                                          </p:spTgt>
                                        </p:tgtEl>
                                        <p:attrNameLst>
                                          <p:attrName>style.visibility</p:attrName>
                                        </p:attrNameLst>
                                      </p:cBhvr>
                                      <p:to>
                                        <p:strVal val="visible"/>
                                      </p:to>
                                    </p:set>
                                    <p:animEffect transition="in" filter="wipe(down)">
                                      <p:cBhvr>
                                        <p:cTn id="200" dur="580">
                                          <p:stCondLst>
                                            <p:cond delay="0"/>
                                          </p:stCondLst>
                                        </p:cTn>
                                        <p:tgtEl>
                                          <p:spTgt spid="2">
                                            <p:graphicEl>
                                              <a:dgm id="{4980C07A-C9E1-4EFB-B9C0-C4F8BF53E7B7}"/>
                                            </p:graphicEl>
                                          </p:spTgt>
                                        </p:tgtEl>
                                      </p:cBhvr>
                                    </p:animEffect>
                                    <p:anim calcmode="lin" valueType="num">
                                      <p:cBhvr>
                                        <p:cTn id="201" dur="1822" tmFilter="0,0; 0.14,0.36; 0.43,0.73; 0.71,0.91; 1.0,1.0">
                                          <p:stCondLst>
                                            <p:cond delay="0"/>
                                          </p:stCondLst>
                                        </p:cTn>
                                        <p:tgtEl>
                                          <p:spTgt spid="2">
                                            <p:graphicEl>
                                              <a:dgm id="{4980C07A-C9E1-4EFB-B9C0-C4F8BF53E7B7}"/>
                                            </p:graphicEl>
                                          </p:spTgt>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2">
                                            <p:graphicEl>
                                              <a:dgm id="{4980C07A-C9E1-4EFB-B9C0-C4F8BF53E7B7}"/>
                                            </p:graphicEl>
                                          </p:spTgt>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2">
                                            <p:graphicEl>
                                              <a:dgm id="{4980C07A-C9E1-4EFB-B9C0-C4F8BF53E7B7}"/>
                                            </p:graphicEl>
                                          </p:spTgt>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2">
                                            <p:graphicEl>
                                              <a:dgm id="{4980C07A-C9E1-4EFB-B9C0-C4F8BF53E7B7}"/>
                                            </p:graphicEl>
                                          </p:spTgt>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2">
                                            <p:graphicEl>
                                              <a:dgm id="{4980C07A-C9E1-4EFB-B9C0-C4F8BF53E7B7}"/>
                                            </p:graphicEl>
                                          </p:spTgt>
                                        </p:tgtEl>
                                        <p:attrNameLst>
                                          <p:attrName>ppt_y</p:attrName>
                                        </p:attrNameLst>
                                      </p:cBhvr>
                                      <p:tavLst>
                                        <p:tav tm="0" fmla="#ppt_y-sin(pi*$)/81">
                                          <p:val>
                                            <p:fltVal val="0"/>
                                          </p:val>
                                        </p:tav>
                                        <p:tav tm="100000">
                                          <p:val>
                                            <p:fltVal val="1"/>
                                          </p:val>
                                        </p:tav>
                                      </p:tavLst>
                                    </p:anim>
                                    <p:animScale>
                                      <p:cBhvr>
                                        <p:cTn id="206" dur="26">
                                          <p:stCondLst>
                                            <p:cond delay="650"/>
                                          </p:stCondLst>
                                        </p:cTn>
                                        <p:tgtEl>
                                          <p:spTgt spid="2">
                                            <p:graphicEl>
                                              <a:dgm id="{4980C07A-C9E1-4EFB-B9C0-C4F8BF53E7B7}"/>
                                            </p:graphicEl>
                                          </p:spTgt>
                                        </p:tgtEl>
                                      </p:cBhvr>
                                      <p:to x="100000" y="60000"/>
                                    </p:animScale>
                                    <p:animScale>
                                      <p:cBhvr>
                                        <p:cTn id="207" dur="166" decel="50000">
                                          <p:stCondLst>
                                            <p:cond delay="676"/>
                                          </p:stCondLst>
                                        </p:cTn>
                                        <p:tgtEl>
                                          <p:spTgt spid="2">
                                            <p:graphicEl>
                                              <a:dgm id="{4980C07A-C9E1-4EFB-B9C0-C4F8BF53E7B7}"/>
                                            </p:graphicEl>
                                          </p:spTgt>
                                        </p:tgtEl>
                                      </p:cBhvr>
                                      <p:to x="100000" y="100000"/>
                                    </p:animScale>
                                    <p:animScale>
                                      <p:cBhvr>
                                        <p:cTn id="208" dur="26">
                                          <p:stCondLst>
                                            <p:cond delay="1312"/>
                                          </p:stCondLst>
                                        </p:cTn>
                                        <p:tgtEl>
                                          <p:spTgt spid="2">
                                            <p:graphicEl>
                                              <a:dgm id="{4980C07A-C9E1-4EFB-B9C0-C4F8BF53E7B7}"/>
                                            </p:graphicEl>
                                          </p:spTgt>
                                        </p:tgtEl>
                                      </p:cBhvr>
                                      <p:to x="100000" y="80000"/>
                                    </p:animScale>
                                    <p:animScale>
                                      <p:cBhvr>
                                        <p:cTn id="209" dur="166" decel="50000">
                                          <p:stCondLst>
                                            <p:cond delay="1338"/>
                                          </p:stCondLst>
                                        </p:cTn>
                                        <p:tgtEl>
                                          <p:spTgt spid="2">
                                            <p:graphicEl>
                                              <a:dgm id="{4980C07A-C9E1-4EFB-B9C0-C4F8BF53E7B7}"/>
                                            </p:graphicEl>
                                          </p:spTgt>
                                        </p:tgtEl>
                                      </p:cBhvr>
                                      <p:to x="100000" y="100000"/>
                                    </p:animScale>
                                    <p:animScale>
                                      <p:cBhvr>
                                        <p:cTn id="210" dur="26">
                                          <p:stCondLst>
                                            <p:cond delay="1642"/>
                                          </p:stCondLst>
                                        </p:cTn>
                                        <p:tgtEl>
                                          <p:spTgt spid="2">
                                            <p:graphicEl>
                                              <a:dgm id="{4980C07A-C9E1-4EFB-B9C0-C4F8BF53E7B7}"/>
                                            </p:graphicEl>
                                          </p:spTgt>
                                        </p:tgtEl>
                                      </p:cBhvr>
                                      <p:to x="100000" y="90000"/>
                                    </p:animScale>
                                    <p:animScale>
                                      <p:cBhvr>
                                        <p:cTn id="211" dur="166" decel="50000">
                                          <p:stCondLst>
                                            <p:cond delay="1668"/>
                                          </p:stCondLst>
                                        </p:cTn>
                                        <p:tgtEl>
                                          <p:spTgt spid="2">
                                            <p:graphicEl>
                                              <a:dgm id="{4980C07A-C9E1-4EFB-B9C0-C4F8BF53E7B7}"/>
                                            </p:graphicEl>
                                          </p:spTgt>
                                        </p:tgtEl>
                                      </p:cBhvr>
                                      <p:to x="100000" y="100000"/>
                                    </p:animScale>
                                    <p:animScale>
                                      <p:cBhvr>
                                        <p:cTn id="212" dur="26">
                                          <p:stCondLst>
                                            <p:cond delay="1808"/>
                                          </p:stCondLst>
                                        </p:cTn>
                                        <p:tgtEl>
                                          <p:spTgt spid="2">
                                            <p:graphicEl>
                                              <a:dgm id="{4980C07A-C9E1-4EFB-B9C0-C4F8BF53E7B7}"/>
                                            </p:graphicEl>
                                          </p:spTgt>
                                        </p:tgtEl>
                                      </p:cBhvr>
                                      <p:to x="100000" y="95000"/>
                                    </p:animScale>
                                    <p:animScale>
                                      <p:cBhvr>
                                        <p:cTn id="213" dur="166" decel="50000">
                                          <p:stCondLst>
                                            <p:cond delay="1834"/>
                                          </p:stCondLst>
                                        </p:cTn>
                                        <p:tgtEl>
                                          <p:spTgt spid="2">
                                            <p:graphicEl>
                                              <a:dgm id="{4980C07A-C9E1-4EFB-B9C0-C4F8BF53E7B7}"/>
                                            </p:graphicEl>
                                          </p:spTgt>
                                        </p:tgtEl>
                                      </p:cBhvr>
                                      <p:to x="100000" y="100000"/>
                                    </p:animScale>
                                  </p:childTnLst>
                                </p:cTn>
                              </p:par>
                              <p:par>
                                <p:cTn id="214" presetID="26" presetClass="entr" presetSubtype="0" fill="hold" grpId="0" nodeType="withEffect">
                                  <p:stCondLst>
                                    <p:cond delay="0"/>
                                  </p:stCondLst>
                                  <p:childTnLst>
                                    <p:set>
                                      <p:cBhvr>
                                        <p:cTn id="215" dur="1" fill="hold">
                                          <p:stCondLst>
                                            <p:cond delay="0"/>
                                          </p:stCondLst>
                                        </p:cTn>
                                        <p:tgtEl>
                                          <p:spTgt spid="2">
                                            <p:graphicEl>
                                              <a:dgm id="{C6E16DE4-71D8-4E64-9A72-5D98F48746B0}"/>
                                            </p:graphicEl>
                                          </p:spTgt>
                                        </p:tgtEl>
                                        <p:attrNameLst>
                                          <p:attrName>style.visibility</p:attrName>
                                        </p:attrNameLst>
                                      </p:cBhvr>
                                      <p:to>
                                        <p:strVal val="visible"/>
                                      </p:to>
                                    </p:set>
                                    <p:animEffect transition="in" filter="wipe(down)">
                                      <p:cBhvr>
                                        <p:cTn id="216" dur="580">
                                          <p:stCondLst>
                                            <p:cond delay="0"/>
                                          </p:stCondLst>
                                        </p:cTn>
                                        <p:tgtEl>
                                          <p:spTgt spid="2">
                                            <p:graphicEl>
                                              <a:dgm id="{C6E16DE4-71D8-4E64-9A72-5D98F48746B0}"/>
                                            </p:graphicEl>
                                          </p:spTgt>
                                        </p:tgtEl>
                                      </p:cBhvr>
                                    </p:animEffect>
                                    <p:anim calcmode="lin" valueType="num">
                                      <p:cBhvr>
                                        <p:cTn id="217" dur="1822" tmFilter="0,0; 0.14,0.36; 0.43,0.73; 0.71,0.91; 1.0,1.0">
                                          <p:stCondLst>
                                            <p:cond delay="0"/>
                                          </p:stCondLst>
                                        </p:cTn>
                                        <p:tgtEl>
                                          <p:spTgt spid="2">
                                            <p:graphicEl>
                                              <a:dgm id="{C6E16DE4-71D8-4E64-9A72-5D98F48746B0}"/>
                                            </p:graphicEl>
                                          </p:spTgt>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2">
                                            <p:graphicEl>
                                              <a:dgm id="{C6E16DE4-71D8-4E64-9A72-5D98F48746B0}"/>
                                            </p:graphicEl>
                                          </p:spTgt>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2">
                                            <p:graphicEl>
                                              <a:dgm id="{C6E16DE4-71D8-4E64-9A72-5D98F48746B0}"/>
                                            </p:graphicEl>
                                          </p:spTgt>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2">
                                            <p:graphicEl>
                                              <a:dgm id="{C6E16DE4-71D8-4E64-9A72-5D98F48746B0}"/>
                                            </p:graphicEl>
                                          </p:spTgt>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2">
                                            <p:graphicEl>
                                              <a:dgm id="{C6E16DE4-71D8-4E64-9A72-5D98F48746B0}"/>
                                            </p:graphicEl>
                                          </p:spTgt>
                                        </p:tgtEl>
                                        <p:attrNameLst>
                                          <p:attrName>ppt_y</p:attrName>
                                        </p:attrNameLst>
                                      </p:cBhvr>
                                      <p:tavLst>
                                        <p:tav tm="0" fmla="#ppt_y-sin(pi*$)/81">
                                          <p:val>
                                            <p:fltVal val="0"/>
                                          </p:val>
                                        </p:tav>
                                        <p:tav tm="100000">
                                          <p:val>
                                            <p:fltVal val="1"/>
                                          </p:val>
                                        </p:tav>
                                      </p:tavLst>
                                    </p:anim>
                                    <p:animScale>
                                      <p:cBhvr>
                                        <p:cTn id="222" dur="26">
                                          <p:stCondLst>
                                            <p:cond delay="650"/>
                                          </p:stCondLst>
                                        </p:cTn>
                                        <p:tgtEl>
                                          <p:spTgt spid="2">
                                            <p:graphicEl>
                                              <a:dgm id="{C6E16DE4-71D8-4E64-9A72-5D98F48746B0}"/>
                                            </p:graphicEl>
                                          </p:spTgt>
                                        </p:tgtEl>
                                      </p:cBhvr>
                                      <p:to x="100000" y="60000"/>
                                    </p:animScale>
                                    <p:animScale>
                                      <p:cBhvr>
                                        <p:cTn id="223" dur="166" decel="50000">
                                          <p:stCondLst>
                                            <p:cond delay="676"/>
                                          </p:stCondLst>
                                        </p:cTn>
                                        <p:tgtEl>
                                          <p:spTgt spid="2">
                                            <p:graphicEl>
                                              <a:dgm id="{C6E16DE4-71D8-4E64-9A72-5D98F48746B0}"/>
                                            </p:graphicEl>
                                          </p:spTgt>
                                        </p:tgtEl>
                                      </p:cBhvr>
                                      <p:to x="100000" y="100000"/>
                                    </p:animScale>
                                    <p:animScale>
                                      <p:cBhvr>
                                        <p:cTn id="224" dur="26">
                                          <p:stCondLst>
                                            <p:cond delay="1312"/>
                                          </p:stCondLst>
                                        </p:cTn>
                                        <p:tgtEl>
                                          <p:spTgt spid="2">
                                            <p:graphicEl>
                                              <a:dgm id="{C6E16DE4-71D8-4E64-9A72-5D98F48746B0}"/>
                                            </p:graphicEl>
                                          </p:spTgt>
                                        </p:tgtEl>
                                      </p:cBhvr>
                                      <p:to x="100000" y="80000"/>
                                    </p:animScale>
                                    <p:animScale>
                                      <p:cBhvr>
                                        <p:cTn id="225" dur="166" decel="50000">
                                          <p:stCondLst>
                                            <p:cond delay="1338"/>
                                          </p:stCondLst>
                                        </p:cTn>
                                        <p:tgtEl>
                                          <p:spTgt spid="2">
                                            <p:graphicEl>
                                              <a:dgm id="{C6E16DE4-71D8-4E64-9A72-5D98F48746B0}"/>
                                            </p:graphicEl>
                                          </p:spTgt>
                                        </p:tgtEl>
                                      </p:cBhvr>
                                      <p:to x="100000" y="100000"/>
                                    </p:animScale>
                                    <p:animScale>
                                      <p:cBhvr>
                                        <p:cTn id="226" dur="26">
                                          <p:stCondLst>
                                            <p:cond delay="1642"/>
                                          </p:stCondLst>
                                        </p:cTn>
                                        <p:tgtEl>
                                          <p:spTgt spid="2">
                                            <p:graphicEl>
                                              <a:dgm id="{C6E16DE4-71D8-4E64-9A72-5D98F48746B0}"/>
                                            </p:graphicEl>
                                          </p:spTgt>
                                        </p:tgtEl>
                                      </p:cBhvr>
                                      <p:to x="100000" y="90000"/>
                                    </p:animScale>
                                    <p:animScale>
                                      <p:cBhvr>
                                        <p:cTn id="227" dur="166" decel="50000">
                                          <p:stCondLst>
                                            <p:cond delay="1668"/>
                                          </p:stCondLst>
                                        </p:cTn>
                                        <p:tgtEl>
                                          <p:spTgt spid="2">
                                            <p:graphicEl>
                                              <a:dgm id="{C6E16DE4-71D8-4E64-9A72-5D98F48746B0}"/>
                                            </p:graphicEl>
                                          </p:spTgt>
                                        </p:tgtEl>
                                      </p:cBhvr>
                                      <p:to x="100000" y="100000"/>
                                    </p:animScale>
                                    <p:animScale>
                                      <p:cBhvr>
                                        <p:cTn id="228" dur="26">
                                          <p:stCondLst>
                                            <p:cond delay="1808"/>
                                          </p:stCondLst>
                                        </p:cTn>
                                        <p:tgtEl>
                                          <p:spTgt spid="2">
                                            <p:graphicEl>
                                              <a:dgm id="{C6E16DE4-71D8-4E64-9A72-5D98F48746B0}"/>
                                            </p:graphicEl>
                                          </p:spTgt>
                                        </p:tgtEl>
                                      </p:cBhvr>
                                      <p:to x="100000" y="95000"/>
                                    </p:animScale>
                                    <p:animScale>
                                      <p:cBhvr>
                                        <p:cTn id="229" dur="166" decel="50000">
                                          <p:stCondLst>
                                            <p:cond delay="1834"/>
                                          </p:stCondLst>
                                        </p:cTn>
                                        <p:tgtEl>
                                          <p:spTgt spid="2">
                                            <p:graphicEl>
                                              <a:dgm id="{C6E16DE4-71D8-4E64-9A72-5D98F48746B0}"/>
                                            </p:graphicEl>
                                          </p:spTgt>
                                        </p:tgtEl>
                                      </p:cBhvr>
                                      <p:to x="100000" y="100000"/>
                                    </p:animScale>
                                  </p:childTnLst>
                                </p:cTn>
                              </p:par>
                            </p:childTnLst>
                          </p:cTn>
                        </p:par>
                      </p:childTnLst>
                    </p:cTn>
                  </p:par>
                  <p:par>
                    <p:cTn id="230" fill="hold">
                      <p:stCondLst>
                        <p:cond delay="indefinite"/>
                      </p:stCondLst>
                      <p:childTnLst>
                        <p:par>
                          <p:cTn id="231" fill="hold">
                            <p:stCondLst>
                              <p:cond delay="0"/>
                            </p:stCondLst>
                            <p:childTnLst>
                              <p:par>
                                <p:cTn id="232" presetID="26" presetClass="entr" presetSubtype="0" fill="hold" grpId="0" nodeType="clickEffect">
                                  <p:stCondLst>
                                    <p:cond delay="0"/>
                                  </p:stCondLst>
                                  <p:childTnLst>
                                    <p:set>
                                      <p:cBhvr>
                                        <p:cTn id="233" dur="1" fill="hold">
                                          <p:stCondLst>
                                            <p:cond delay="0"/>
                                          </p:stCondLst>
                                        </p:cTn>
                                        <p:tgtEl>
                                          <p:spTgt spid="2">
                                            <p:graphicEl>
                                              <a:dgm id="{C029204F-0DA8-4667-9605-0AFF211B15EC}"/>
                                            </p:graphicEl>
                                          </p:spTgt>
                                        </p:tgtEl>
                                        <p:attrNameLst>
                                          <p:attrName>style.visibility</p:attrName>
                                        </p:attrNameLst>
                                      </p:cBhvr>
                                      <p:to>
                                        <p:strVal val="visible"/>
                                      </p:to>
                                    </p:set>
                                    <p:animEffect transition="in" filter="wipe(down)">
                                      <p:cBhvr>
                                        <p:cTn id="234" dur="580">
                                          <p:stCondLst>
                                            <p:cond delay="0"/>
                                          </p:stCondLst>
                                        </p:cTn>
                                        <p:tgtEl>
                                          <p:spTgt spid="2">
                                            <p:graphicEl>
                                              <a:dgm id="{C029204F-0DA8-4667-9605-0AFF211B15EC}"/>
                                            </p:graphicEl>
                                          </p:spTgt>
                                        </p:tgtEl>
                                      </p:cBhvr>
                                    </p:animEffect>
                                    <p:anim calcmode="lin" valueType="num">
                                      <p:cBhvr>
                                        <p:cTn id="235" dur="1822" tmFilter="0,0; 0.14,0.36; 0.43,0.73; 0.71,0.91; 1.0,1.0">
                                          <p:stCondLst>
                                            <p:cond delay="0"/>
                                          </p:stCondLst>
                                        </p:cTn>
                                        <p:tgtEl>
                                          <p:spTgt spid="2">
                                            <p:graphicEl>
                                              <a:dgm id="{C029204F-0DA8-4667-9605-0AFF211B15EC}"/>
                                            </p:graphicEl>
                                          </p:spTgt>
                                        </p:tgtEl>
                                        <p:attrNameLst>
                                          <p:attrName>ppt_x</p:attrName>
                                        </p:attrNameLst>
                                      </p:cBhvr>
                                      <p:tavLst>
                                        <p:tav tm="0">
                                          <p:val>
                                            <p:strVal val="#ppt_x-0.25"/>
                                          </p:val>
                                        </p:tav>
                                        <p:tav tm="100000">
                                          <p:val>
                                            <p:strVal val="#ppt_x"/>
                                          </p:val>
                                        </p:tav>
                                      </p:tavLst>
                                    </p:anim>
                                    <p:anim calcmode="lin" valueType="num">
                                      <p:cBhvr>
                                        <p:cTn id="236" dur="664" tmFilter="0.0,0.0; 0.25,0.07; 0.50,0.2; 0.75,0.467; 1.0,1.0">
                                          <p:stCondLst>
                                            <p:cond delay="0"/>
                                          </p:stCondLst>
                                        </p:cTn>
                                        <p:tgtEl>
                                          <p:spTgt spid="2">
                                            <p:graphicEl>
                                              <a:dgm id="{C029204F-0DA8-4667-9605-0AFF211B15EC}"/>
                                            </p:graphicEl>
                                          </p:spTgt>
                                        </p:tgtEl>
                                        <p:attrNameLst>
                                          <p:attrName>ppt_y</p:attrName>
                                        </p:attrNameLst>
                                      </p:cBhvr>
                                      <p:tavLst>
                                        <p:tav tm="0" fmla="#ppt_y-sin(pi*$)/3">
                                          <p:val>
                                            <p:fltVal val="0.5"/>
                                          </p:val>
                                        </p:tav>
                                        <p:tav tm="100000">
                                          <p:val>
                                            <p:fltVal val="1"/>
                                          </p:val>
                                        </p:tav>
                                      </p:tavLst>
                                    </p:anim>
                                    <p:anim calcmode="lin" valueType="num">
                                      <p:cBhvr>
                                        <p:cTn id="237" dur="664" tmFilter="0, 0; 0.125,0.2665; 0.25,0.4; 0.375,0.465; 0.5,0.5;  0.625,0.535; 0.75,0.6; 0.875,0.7335; 1,1">
                                          <p:stCondLst>
                                            <p:cond delay="664"/>
                                          </p:stCondLst>
                                        </p:cTn>
                                        <p:tgtEl>
                                          <p:spTgt spid="2">
                                            <p:graphicEl>
                                              <a:dgm id="{C029204F-0DA8-4667-9605-0AFF211B15EC}"/>
                                            </p:graphicEl>
                                          </p:spTgt>
                                        </p:tgtEl>
                                        <p:attrNameLst>
                                          <p:attrName>ppt_y</p:attrName>
                                        </p:attrNameLst>
                                      </p:cBhvr>
                                      <p:tavLst>
                                        <p:tav tm="0" fmla="#ppt_y-sin(pi*$)/9">
                                          <p:val>
                                            <p:fltVal val="0"/>
                                          </p:val>
                                        </p:tav>
                                        <p:tav tm="100000">
                                          <p:val>
                                            <p:fltVal val="1"/>
                                          </p:val>
                                        </p:tav>
                                      </p:tavLst>
                                    </p:anim>
                                    <p:anim calcmode="lin" valueType="num">
                                      <p:cBhvr>
                                        <p:cTn id="238" dur="332" tmFilter="0, 0; 0.125,0.2665; 0.25,0.4; 0.375,0.465; 0.5,0.5;  0.625,0.535; 0.75,0.6; 0.875,0.7335; 1,1">
                                          <p:stCondLst>
                                            <p:cond delay="1324"/>
                                          </p:stCondLst>
                                        </p:cTn>
                                        <p:tgtEl>
                                          <p:spTgt spid="2">
                                            <p:graphicEl>
                                              <a:dgm id="{C029204F-0DA8-4667-9605-0AFF211B15EC}"/>
                                            </p:graphicEl>
                                          </p:spTgt>
                                        </p:tgtEl>
                                        <p:attrNameLst>
                                          <p:attrName>ppt_y</p:attrName>
                                        </p:attrNameLst>
                                      </p:cBhvr>
                                      <p:tavLst>
                                        <p:tav tm="0" fmla="#ppt_y-sin(pi*$)/27">
                                          <p:val>
                                            <p:fltVal val="0"/>
                                          </p:val>
                                        </p:tav>
                                        <p:tav tm="100000">
                                          <p:val>
                                            <p:fltVal val="1"/>
                                          </p:val>
                                        </p:tav>
                                      </p:tavLst>
                                    </p:anim>
                                    <p:anim calcmode="lin" valueType="num">
                                      <p:cBhvr>
                                        <p:cTn id="239" dur="164" tmFilter="0, 0; 0.125,0.2665; 0.25,0.4; 0.375,0.465; 0.5,0.5;  0.625,0.535; 0.75,0.6; 0.875,0.7335; 1,1">
                                          <p:stCondLst>
                                            <p:cond delay="1656"/>
                                          </p:stCondLst>
                                        </p:cTn>
                                        <p:tgtEl>
                                          <p:spTgt spid="2">
                                            <p:graphicEl>
                                              <a:dgm id="{C029204F-0DA8-4667-9605-0AFF211B15EC}"/>
                                            </p:graphicEl>
                                          </p:spTgt>
                                        </p:tgtEl>
                                        <p:attrNameLst>
                                          <p:attrName>ppt_y</p:attrName>
                                        </p:attrNameLst>
                                      </p:cBhvr>
                                      <p:tavLst>
                                        <p:tav tm="0" fmla="#ppt_y-sin(pi*$)/81">
                                          <p:val>
                                            <p:fltVal val="0"/>
                                          </p:val>
                                        </p:tav>
                                        <p:tav tm="100000">
                                          <p:val>
                                            <p:fltVal val="1"/>
                                          </p:val>
                                        </p:tav>
                                      </p:tavLst>
                                    </p:anim>
                                    <p:animScale>
                                      <p:cBhvr>
                                        <p:cTn id="240" dur="26">
                                          <p:stCondLst>
                                            <p:cond delay="650"/>
                                          </p:stCondLst>
                                        </p:cTn>
                                        <p:tgtEl>
                                          <p:spTgt spid="2">
                                            <p:graphicEl>
                                              <a:dgm id="{C029204F-0DA8-4667-9605-0AFF211B15EC}"/>
                                            </p:graphicEl>
                                          </p:spTgt>
                                        </p:tgtEl>
                                      </p:cBhvr>
                                      <p:to x="100000" y="60000"/>
                                    </p:animScale>
                                    <p:animScale>
                                      <p:cBhvr>
                                        <p:cTn id="241" dur="166" decel="50000">
                                          <p:stCondLst>
                                            <p:cond delay="676"/>
                                          </p:stCondLst>
                                        </p:cTn>
                                        <p:tgtEl>
                                          <p:spTgt spid="2">
                                            <p:graphicEl>
                                              <a:dgm id="{C029204F-0DA8-4667-9605-0AFF211B15EC}"/>
                                            </p:graphicEl>
                                          </p:spTgt>
                                        </p:tgtEl>
                                      </p:cBhvr>
                                      <p:to x="100000" y="100000"/>
                                    </p:animScale>
                                    <p:animScale>
                                      <p:cBhvr>
                                        <p:cTn id="242" dur="26">
                                          <p:stCondLst>
                                            <p:cond delay="1312"/>
                                          </p:stCondLst>
                                        </p:cTn>
                                        <p:tgtEl>
                                          <p:spTgt spid="2">
                                            <p:graphicEl>
                                              <a:dgm id="{C029204F-0DA8-4667-9605-0AFF211B15EC}"/>
                                            </p:graphicEl>
                                          </p:spTgt>
                                        </p:tgtEl>
                                      </p:cBhvr>
                                      <p:to x="100000" y="80000"/>
                                    </p:animScale>
                                    <p:animScale>
                                      <p:cBhvr>
                                        <p:cTn id="243" dur="166" decel="50000">
                                          <p:stCondLst>
                                            <p:cond delay="1338"/>
                                          </p:stCondLst>
                                        </p:cTn>
                                        <p:tgtEl>
                                          <p:spTgt spid="2">
                                            <p:graphicEl>
                                              <a:dgm id="{C029204F-0DA8-4667-9605-0AFF211B15EC}"/>
                                            </p:graphicEl>
                                          </p:spTgt>
                                        </p:tgtEl>
                                      </p:cBhvr>
                                      <p:to x="100000" y="100000"/>
                                    </p:animScale>
                                    <p:animScale>
                                      <p:cBhvr>
                                        <p:cTn id="244" dur="26">
                                          <p:stCondLst>
                                            <p:cond delay="1642"/>
                                          </p:stCondLst>
                                        </p:cTn>
                                        <p:tgtEl>
                                          <p:spTgt spid="2">
                                            <p:graphicEl>
                                              <a:dgm id="{C029204F-0DA8-4667-9605-0AFF211B15EC}"/>
                                            </p:graphicEl>
                                          </p:spTgt>
                                        </p:tgtEl>
                                      </p:cBhvr>
                                      <p:to x="100000" y="90000"/>
                                    </p:animScale>
                                    <p:animScale>
                                      <p:cBhvr>
                                        <p:cTn id="245" dur="166" decel="50000">
                                          <p:stCondLst>
                                            <p:cond delay="1668"/>
                                          </p:stCondLst>
                                        </p:cTn>
                                        <p:tgtEl>
                                          <p:spTgt spid="2">
                                            <p:graphicEl>
                                              <a:dgm id="{C029204F-0DA8-4667-9605-0AFF211B15EC}"/>
                                            </p:graphicEl>
                                          </p:spTgt>
                                        </p:tgtEl>
                                      </p:cBhvr>
                                      <p:to x="100000" y="100000"/>
                                    </p:animScale>
                                    <p:animScale>
                                      <p:cBhvr>
                                        <p:cTn id="246" dur="26">
                                          <p:stCondLst>
                                            <p:cond delay="1808"/>
                                          </p:stCondLst>
                                        </p:cTn>
                                        <p:tgtEl>
                                          <p:spTgt spid="2">
                                            <p:graphicEl>
                                              <a:dgm id="{C029204F-0DA8-4667-9605-0AFF211B15EC}"/>
                                            </p:graphicEl>
                                          </p:spTgt>
                                        </p:tgtEl>
                                      </p:cBhvr>
                                      <p:to x="100000" y="95000"/>
                                    </p:animScale>
                                    <p:animScale>
                                      <p:cBhvr>
                                        <p:cTn id="247" dur="166" decel="50000">
                                          <p:stCondLst>
                                            <p:cond delay="1834"/>
                                          </p:stCondLst>
                                        </p:cTn>
                                        <p:tgtEl>
                                          <p:spTgt spid="2">
                                            <p:graphicEl>
                                              <a:dgm id="{C029204F-0DA8-4667-9605-0AFF211B15EC}"/>
                                            </p:graphicEl>
                                          </p:spTgt>
                                        </p:tgtEl>
                                      </p:cBhvr>
                                      <p:to x="100000" y="100000"/>
                                    </p:animScale>
                                  </p:childTnLst>
                                </p:cTn>
                              </p:par>
                              <p:par>
                                <p:cTn id="248" presetID="26" presetClass="entr" presetSubtype="0" fill="hold" grpId="0" nodeType="withEffect">
                                  <p:stCondLst>
                                    <p:cond delay="0"/>
                                  </p:stCondLst>
                                  <p:childTnLst>
                                    <p:set>
                                      <p:cBhvr>
                                        <p:cTn id="249" dur="1" fill="hold">
                                          <p:stCondLst>
                                            <p:cond delay="0"/>
                                          </p:stCondLst>
                                        </p:cTn>
                                        <p:tgtEl>
                                          <p:spTgt spid="2">
                                            <p:graphicEl>
                                              <a:dgm id="{D5832297-E461-4C4A-837E-C9DC0E0733DD}"/>
                                            </p:graphicEl>
                                          </p:spTgt>
                                        </p:tgtEl>
                                        <p:attrNameLst>
                                          <p:attrName>style.visibility</p:attrName>
                                        </p:attrNameLst>
                                      </p:cBhvr>
                                      <p:to>
                                        <p:strVal val="visible"/>
                                      </p:to>
                                    </p:set>
                                    <p:animEffect transition="in" filter="wipe(down)">
                                      <p:cBhvr>
                                        <p:cTn id="250" dur="580">
                                          <p:stCondLst>
                                            <p:cond delay="0"/>
                                          </p:stCondLst>
                                        </p:cTn>
                                        <p:tgtEl>
                                          <p:spTgt spid="2">
                                            <p:graphicEl>
                                              <a:dgm id="{D5832297-E461-4C4A-837E-C9DC0E0733DD}"/>
                                            </p:graphicEl>
                                          </p:spTgt>
                                        </p:tgtEl>
                                      </p:cBhvr>
                                    </p:animEffect>
                                    <p:anim calcmode="lin" valueType="num">
                                      <p:cBhvr>
                                        <p:cTn id="251" dur="1822" tmFilter="0,0; 0.14,0.36; 0.43,0.73; 0.71,0.91; 1.0,1.0">
                                          <p:stCondLst>
                                            <p:cond delay="0"/>
                                          </p:stCondLst>
                                        </p:cTn>
                                        <p:tgtEl>
                                          <p:spTgt spid="2">
                                            <p:graphicEl>
                                              <a:dgm id="{D5832297-E461-4C4A-837E-C9DC0E0733DD}"/>
                                            </p:graphicEl>
                                          </p:spTgt>
                                        </p:tgtEl>
                                        <p:attrNameLst>
                                          <p:attrName>ppt_x</p:attrName>
                                        </p:attrNameLst>
                                      </p:cBhvr>
                                      <p:tavLst>
                                        <p:tav tm="0">
                                          <p:val>
                                            <p:strVal val="#ppt_x-0.25"/>
                                          </p:val>
                                        </p:tav>
                                        <p:tav tm="100000">
                                          <p:val>
                                            <p:strVal val="#ppt_x"/>
                                          </p:val>
                                        </p:tav>
                                      </p:tavLst>
                                    </p:anim>
                                    <p:anim calcmode="lin" valueType="num">
                                      <p:cBhvr>
                                        <p:cTn id="252" dur="664" tmFilter="0.0,0.0; 0.25,0.07; 0.50,0.2; 0.75,0.467; 1.0,1.0">
                                          <p:stCondLst>
                                            <p:cond delay="0"/>
                                          </p:stCondLst>
                                        </p:cTn>
                                        <p:tgtEl>
                                          <p:spTgt spid="2">
                                            <p:graphicEl>
                                              <a:dgm id="{D5832297-E461-4C4A-837E-C9DC0E0733DD}"/>
                                            </p:graphicEl>
                                          </p:spTgt>
                                        </p:tgtEl>
                                        <p:attrNameLst>
                                          <p:attrName>ppt_y</p:attrName>
                                        </p:attrNameLst>
                                      </p:cBhvr>
                                      <p:tavLst>
                                        <p:tav tm="0" fmla="#ppt_y-sin(pi*$)/3">
                                          <p:val>
                                            <p:fltVal val="0.5"/>
                                          </p:val>
                                        </p:tav>
                                        <p:tav tm="100000">
                                          <p:val>
                                            <p:fltVal val="1"/>
                                          </p:val>
                                        </p:tav>
                                      </p:tavLst>
                                    </p:anim>
                                    <p:anim calcmode="lin" valueType="num">
                                      <p:cBhvr>
                                        <p:cTn id="253" dur="664" tmFilter="0, 0; 0.125,0.2665; 0.25,0.4; 0.375,0.465; 0.5,0.5;  0.625,0.535; 0.75,0.6; 0.875,0.7335; 1,1">
                                          <p:stCondLst>
                                            <p:cond delay="664"/>
                                          </p:stCondLst>
                                        </p:cTn>
                                        <p:tgtEl>
                                          <p:spTgt spid="2">
                                            <p:graphicEl>
                                              <a:dgm id="{D5832297-E461-4C4A-837E-C9DC0E0733DD}"/>
                                            </p:graphicEl>
                                          </p:spTgt>
                                        </p:tgtEl>
                                        <p:attrNameLst>
                                          <p:attrName>ppt_y</p:attrName>
                                        </p:attrNameLst>
                                      </p:cBhvr>
                                      <p:tavLst>
                                        <p:tav tm="0" fmla="#ppt_y-sin(pi*$)/9">
                                          <p:val>
                                            <p:fltVal val="0"/>
                                          </p:val>
                                        </p:tav>
                                        <p:tav tm="100000">
                                          <p:val>
                                            <p:fltVal val="1"/>
                                          </p:val>
                                        </p:tav>
                                      </p:tavLst>
                                    </p:anim>
                                    <p:anim calcmode="lin" valueType="num">
                                      <p:cBhvr>
                                        <p:cTn id="254" dur="332" tmFilter="0, 0; 0.125,0.2665; 0.25,0.4; 0.375,0.465; 0.5,0.5;  0.625,0.535; 0.75,0.6; 0.875,0.7335; 1,1">
                                          <p:stCondLst>
                                            <p:cond delay="1324"/>
                                          </p:stCondLst>
                                        </p:cTn>
                                        <p:tgtEl>
                                          <p:spTgt spid="2">
                                            <p:graphicEl>
                                              <a:dgm id="{D5832297-E461-4C4A-837E-C9DC0E0733DD}"/>
                                            </p:graphicEl>
                                          </p:spTgt>
                                        </p:tgtEl>
                                        <p:attrNameLst>
                                          <p:attrName>ppt_y</p:attrName>
                                        </p:attrNameLst>
                                      </p:cBhvr>
                                      <p:tavLst>
                                        <p:tav tm="0" fmla="#ppt_y-sin(pi*$)/27">
                                          <p:val>
                                            <p:fltVal val="0"/>
                                          </p:val>
                                        </p:tav>
                                        <p:tav tm="100000">
                                          <p:val>
                                            <p:fltVal val="1"/>
                                          </p:val>
                                        </p:tav>
                                      </p:tavLst>
                                    </p:anim>
                                    <p:anim calcmode="lin" valueType="num">
                                      <p:cBhvr>
                                        <p:cTn id="255" dur="164" tmFilter="0, 0; 0.125,0.2665; 0.25,0.4; 0.375,0.465; 0.5,0.5;  0.625,0.535; 0.75,0.6; 0.875,0.7335; 1,1">
                                          <p:stCondLst>
                                            <p:cond delay="1656"/>
                                          </p:stCondLst>
                                        </p:cTn>
                                        <p:tgtEl>
                                          <p:spTgt spid="2">
                                            <p:graphicEl>
                                              <a:dgm id="{D5832297-E461-4C4A-837E-C9DC0E0733DD}"/>
                                            </p:graphicEl>
                                          </p:spTgt>
                                        </p:tgtEl>
                                        <p:attrNameLst>
                                          <p:attrName>ppt_y</p:attrName>
                                        </p:attrNameLst>
                                      </p:cBhvr>
                                      <p:tavLst>
                                        <p:tav tm="0" fmla="#ppt_y-sin(pi*$)/81">
                                          <p:val>
                                            <p:fltVal val="0"/>
                                          </p:val>
                                        </p:tav>
                                        <p:tav tm="100000">
                                          <p:val>
                                            <p:fltVal val="1"/>
                                          </p:val>
                                        </p:tav>
                                      </p:tavLst>
                                    </p:anim>
                                    <p:animScale>
                                      <p:cBhvr>
                                        <p:cTn id="256" dur="26">
                                          <p:stCondLst>
                                            <p:cond delay="650"/>
                                          </p:stCondLst>
                                        </p:cTn>
                                        <p:tgtEl>
                                          <p:spTgt spid="2">
                                            <p:graphicEl>
                                              <a:dgm id="{D5832297-E461-4C4A-837E-C9DC0E0733DD}"/>
                                            </p:graphicEl>
                                          </p:spTgt>
                                        </p:tgtEl>
                                      </p:cBhvr>
                                      <p:to x="100000" y="60000"/>
                                    </p:animScale>
                                    <p:animScale>
                                      <p:cBhvr>
                                        <p:cTn id="257" dur="166" decel="50000">
                                          <p:stCondLst>
                                            <p:cond delay="676"/>
                                          </p:stCondLst>
                                        </p:cTn>
                                        <p:tgtEl>
                                          <p:spTgt spid="2">
                                            <p:graphicEl>
                                              <a:dgm id="{D5832297-E461-4C4A-837E-C9DC0E0733DD}"/>
                                            </p:graphicEl>
                                          </p:spTgt>
                                        </p:tgtEl>
                                      </p:cBhvr>
                                      <p:to x="100000" y="100000"/>
                                    </p:animScale>
                                    <p:animScale>
                                      <p:cBhvr>
                                        <p:cTn id="258" dur="26">
                                          <p:stCondLst>
                                            <p:cond delay="1312"/>
                                          </p:stCondLst>
                                        </p:cTn>
                                        <p:tgtEl>
                                          <p:spTgt spid="2">
                                            <p:graphicEl>
                                              <a:dgm id="{D5832297-E461-4C4A-837E-C9DC0E0733DD}"/>
                                            </p:graphicEl>
                                          </p:spTgt>
                                        </p:tgtEl>
                                      </p:cBhvr>
                                      <p:to x="100000" y="80000"/>
                                    </p:animScale>
                                    <p:animScale>
                                      <p:cBhvr>
                                        <p:cTn id="259" dur="166" decel="50000">
                                          <p:stCondLst>
                                            <p:cond delay="1338"/>
                                          </p:stCondLst>
                                        </p:cTn>
                                        <p:tgtEl>
                                          <p:spTgt spid="2">
                                            <p:graphicEl>
                                              <a:dgm id="{D5832297-E461-4C4A-837E-C9DC0E0733DD}"/>
                                            </p:graphicEl>
                                          </p:spTgt>
                                        </p:tgtEl>
                                      </p:cBhvr>
                                      <p:to x="100000" y="100000"/>
                                    </p:animScale>
                                    <p:animScale>
                                      <p:cBhvr>
                                        <p:cTn id="260" dur="26">
                                          <p:stCondLst>
                                            <p:cond delay="1642"/>
                                          </p:stCondLst>
                                        </p:cTn>
                                        <p:tgtEl>
                                          <p:spTgt spid="2">
                                            <p:graphicEl>
                                              <a:dgm id="{D5832297-E461-4C4A-837E-C9DC0E0733DD}"/>
                                            </p:graphicEl>
                                          </p:spTgt>
                                        </p:tgtEl>
                                      </p:cBhvr>
                                      <p:to x="100000" y="90000"/>
                                    </p:animScale>
                                    <p:animScale>
                                      <p:cBhvr>
                                        <p:cTn id="261" dur="166" decel="50000">
                                          <p:stCondLst>
                                            <p:cond delay="1668"/>
                                          </p:stCondLst>
                                        </p:cTn>
                                        <p:tgtEl>
                                          <p:spTgt spid="2">
                                            <p:graphicEl>
                                              <a:dgm id="{D5832297-E461-4C4A-837E-C9DC0E0733DD}"/>
                                            </p:graphicEl>
                                          </p:spTgt>
                                        </p:tgtEl>
                                      </p:cBhvr>
                                      <p:to x="100000" y="100000"/>
                                    </p:animScale>
                                    <p:animScale>
                                      <p:cBhvr>
                                        <p:cTn id="262" dur="26">
                                          <p:stCondLst>
                                            <p:cond delay="1808"/>
                                          </p:stCondLst>
                                        </p:cTn>
                                        <p:tgtEl>
                                          <p:spTgt spid="2">
                                            <p:graphicEl>
                                              <a:dgm id="{D5832297-E461-4C4A-837E-C9DC0E0733DD}"/>
                                            </p:graphicEl>
                                          </p:spTgt>
                                        </p:tgtEl>
                                      </p:cBhvr>
                                      <p:to x="100000" y="95000"/>
                                    </p:animScale>
                                    <p:animScale>
                                      <p:cBhvr>
                                        <p:cTn id="263" dur="166" decel="50000">
                                          <p:stCondLst>
                                            <p:cond delay="1834"/>
                                          </p:stCondLst>
                                        </p:cTn>
                                        <p:tgtEl>
                                          <p:spTgt spid="2">
                                            <p:graphicEl>
                                              <a:dgm id="{D5832297-E461-4C4A-837E-C9DC0E0733D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182738" y="2742642"/>
            <a:ext cx="1752600" cy="1464441"/>
            <a:chOff x="1071781" y="358404"/>
            <a:chExt cx="391010" cy="382191"/>
          </a:xfrm>
          <a:solidFill>
            <a:schemeClr val="accent5">
              <a:lumMod val="75000"/>
            </a:schemeClr>
          </a:solidFill>
          <a:effectLst>
            <a:glow rad="101600">
              <a:schemeClr val="accent6">
                <a:satMod val="175000"/>
                <a:alpha val="40000"/>
              </a:schemeClr>
            </a:glow>
          </a:effectLst>
        </p:grpSpPr>
        <p:sp>
          <p:nvSpPr>
            <p:cNvPr id="8" name="Oval 7"/>
            <p:cNvSpPr/>
            <p:nvPr/>
          </p:nvSpPr>
          <p:spPr>
            <a:xfrm>
              <a:off x="1071781" y="358404"/>
              <a:ext cx="391010" cy="382191"/>
            </a:xfrm>
            <a:prstGeom prst="ellipse">
              <a:avLst/>
            </a:prstGeom>
            <a:solidFill>
              <a:schemeClr val="accent6">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4"/>
            <p:cNvSpPr/>
            <p:nvPr/>
          </p:nvSpPr>
          <p:spPr>
            <a:xfrm>
              <a:off x="1129043" y="414375"/>
              <a:ext cx="276486" cy="270249"/>
            </a:xfrm>
            <a:prstGeom prst="rect">
              <a:avLst/>
            </a:prstGeom>
            <a:solidFill>
              <a:schemeClr val="accent6">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ar-SA" sz="3600" b="1" kern="1200" dirty="0"/>
                <a:t>الموارد البشرية</a:t>
              </a:r>
            </a:p>
          </p:txBody>
        </p:sp>
      </p:grpSp>
      <p:graphicFrame>
        <p:nvGraphicFramePr>
          <p:cNvPr id="10" name="Diagram 9"/>
          <p:cNvGraphicFramePr/>
          <p:nvPr>
            <p:extLst>
              <p:ext uri="{D42A27DB-BD31-4B8C-83A1-F6EECF244321}">
                <p14:modId xmlns:p14="http://schemas.microsoft.com/office/powerpoint/2010/main" val="4248273423"/>
              </p:ext>
            </p:extLst>
          </p:nvPr>
        </p:nvGraphicFramePr>
        <p:xfrm>
          <a:off x="371752" y="1232099"/>
          <a:ext cx="9810986" cy="448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10447283" y="129254"/>
            <a:ext cx="1488055" cy="8259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134" y="125112"/>
            <a:ext cx="1594707" cy="7472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0"/>
          <a:stretch>
            <a:fillRect/>
          </a:stretch>
        </p:blipFill>
        <p:spPr>
          <a:xfrm>
            <a:off x="276134" y="5717627"/>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04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graphicEl>
                                              <a:dgm id="{ADA51BB7-C81C-47DE-8015-CB7F1DFED03A}"/>
                                            </p:graphicEl>
                                          </p:spTgt>
                                        </p:tgtEl>
                                        <p:attrNameLst>
                                          <p:attrName>style.visibility</p:attrName>
                                        </p:attrNameLst>
                                      </p:cBhvr>
                                      <p:to>
                                        <p:strVal val="visible"/>
                                      </p:to>
                                    </p:set>
                                    <p:animEffect transition="in" filter="wipe(down)">
                                      <p:cBhvr>
                                        <p:cTn id="14" dur="580">
                                          <p:stCondLst>
                                            <p:cond delay="0"/>
                                          </p:stCondLst>
                                        </p:cTn>
                                        <p:tgtEl>
                                          <p:spTgt spid="10">
                                            <p:graphicEl>
                                              <a:dgm id="{ADA51BB7-C81C-47DE-8015-CB7F1DFED03A}"/>
                                            </p:graphicEl>
                                          </p:spTgt>
                                        </p:tgtEl>
                                      </p:cBhvr>
                                    </p:animEffect>
                                    <p:anim calcmode="lin" valueType="num">
                                      <p:cBhvr>
                                        <p:cTn id="15" dur="1822" tmFilter="0,0; 0.14,0.36; 0.43,0.73; 0.71,0.91; 1.0,1.0">
                                          <p:stCondLst>
                                            <p:cond delay="0"/>
                                          </p:stCondLst>
                                        </p:cTn>
                                        <p:tgtEl>
                                          <p:spTgt spid="10">
                                            <p:graphicEl>
                                              <a:dgm id="{ADA51BB7-C81C-47DE-8015-CB7F1DFED03A}"/>
                                            </p:graphic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graphicEl>
                                              <a:dgm id="{ADA51BB7-C81C-47DE-8015-CB7F1DFED03A}"/>
                                            </p:graphic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graphicEl>
                                              <a:dgm id="{ADA51BB7-C81C-47DE-8015-CB7F1DFED03A}"/>
                                            </p:graphic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graphicEl>
                                              <a:dgm id="{ADA51BB7-C81C-47DE-8015-CB7F1DFED03A}"/>
                                            </p:graphic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graphicEl>
                                              <a:dgm id="{ADA51BB7-C81C-47DE-8015-CB7F1DFED03A}"/>
                                            </p:graphic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graphicEl>
                                              <a:dgm id="{ADA51BB7-C81C-47DE-8015-CB7F1DFED03A}"/>
                                            </p:graphicEl>
                                          </p:spTgt>
                                        </p:tgtEl>
                                      </p:cBhvr>
                                      <p:to x="100000" y="60000"/>
                                    </p:animScale>
                                    <p:animScale>
                                      <p:cBhvr>
                                        <p:cTn id="21" dur="166" decel="50000">
                                          <p:stCondLst>
                                            <p:cond delay="676"/>
                                          </p:stCondLst>
                                        </p:cTn>
                                        <p:tgtEl>
                                          <p:spTgt spid="10">
                                            <p:graphicEl>
                                              <a:dgm id="{ADA51BB7-C81C-47DE-8015-CB7F1DFED03A}"/>
                                            </p:graphicEl>
                                          </p:spTgt>
                                        </p:tgtEl>
                                      </p:cBhvr>
                                      <p:to x="100000" y="100000"/>
                                    </p:animScale>
                                    <p:animScale>
                                      <p:cBhvr>
                                        <p:cTn id="22" dur="26">
                                          <p:stCondLst>
                                            <p:cond delay="1312"/>
                                          </p:stCondLst>
                                        </p:cTn>
                                        <p:tgtEl>
                                          <p:spTgt spid="10">
                                            <p:graphicEl>
                                              <a:dgm id="{ADA51BB7-C81C-47DE-8015-CB7F1DFED03A}"/>
                                            </p:graphicEl>
                                          </p:spTgt>
                                        </p:tgtEl>
                                      </p:cBhvr>
                                      <p:to x="100000" y="80000"/>
                                    </p:animScale>
                                    <p:animScale>
                                      <p:cBhvr>
                                        <p:cTn id="23" dur="166" decel="50000">
                                          <p:stCondLst>
                                            <p:cond delay="1338"/>
                                          </p:stCondLst>
                                        </p:cTn>
                                        <p:tgtEl>
                                          <p:spTgt spid="10">
                                            <p:graphicEl>
                                              <a:dgm id="{ADA51BB7-C81C-47DE-8015-CB7F1DFED03A}"/>
                                            </p:graphicEl>
                                          </p:spTgt>
                                        </p:tgtEl>
                                      </p:cBhvr>
                                      <p:to x="100000" y="100000"/>
                                    </p:animScale>
                                    <p:animScale>
                                      <p:cBhvr>
                                        <p:cTn id="24" dur="26">
                                          <p:stCondLst>
                                            <p:cond delay="1642"/>
                                          </p:stCondLst>
                                        </p:cTn>
                                        <p:tgtEl>
                                          <p:spTgt spid="10">
                                            <p:graphicEl>
                                              <a:dgm id="{ADA51BB7-C81C-47DE-8015-CB7F1DFED03A}"/>
                                            </p:graphicEl>
                                          </p:spTgt>
                                        </p:tgtEl>
                                      </p:cBhvr>
                                      <p:to x="100000" y="90000"/>
                                    </p:animScale>
                                    <p:animScale>
                                      <p:cBhvr>
                                        <p:cTn id="25" dur="166" decel="50000">
                                          <p:stCondLst>
                                            <p:cond delay="1668"/>
                                          </p:stCondLst>
                                        </p:cTn>
                                        <p:tgtEl>
                                          <p:spTgt spid="10">
                                            <p:graphicEl>
                                              <a:dgm id="{ADA51BB7-C81C-47DE-8015-CB7F1DFED03A}"/>
                                            </p:graphicEl>
                                          </p:spTgt>
                                        </p:tgtEl>
                                      </p:cBhvr>
                                      <p:to x="100000" y="100000"/>
                                    </p:animScale>
                                    <p:animScale>
                                      <p:cBhvr>
                                        <p:cTn id="26" dur="26">
                                          <p:stCondLst>
                                            <p:cond delay="1808"/>
                                          </p:stCondLst>
                                        </p:cTn>
                                        <p:tgtEl>
                                          <p:spTgt spid="10">
                                            <p:graphicEl>
                                              <a:dgm id="{ADA51BB7-C81C-47DE-8015-CB7F1DFED03A}"/>
                                            </p:graphicEl>
                                          </p:spTgt>
                                        </p:tgtEl>
                                      </p:cBhvr>
                                      <p:to x="100000" y="95000"/>
                                    </p:animScale>
                                    <p:animScale>
                                      <p:cBhvr>
                                        <p:cTn id="27" dur="166" decel="50000">
                                          <p:stCondLst>
                                            <p:cond delay="1834"/>
                                          </p:stCondLst>
                                        </p:cTn>
                                        <p:tgtEl>
                                          <p:spTgt spid="10">
                                            <p:graphicEl>
                                              <a:dgm id="{ADA51BB7-C81C-47DE-8015-CB7F1DFED03A}"/>
                                            </p:graphic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graphicEl>
                                              <a:dgm id="{C10353A9-D03D-43CE-A251-D4654BA19D41}"/>
                                            </p:graphicEl>
                                          </p:spTgt>
                                        </p:tgtEl>
                                        <p:attrNameLst>
                                          <p:attrName>style.visibility</p:attrName>
                                        </p:attrNameLst>
                                      </p:cBhvr>
                                      <p:to>
                                        <p:strVal val="visible"/>
                                      </p:to>
                                    </p:set>
                                    <p:animEffect transition="in" filter="wipe(down)">
                                      <p:cBhvr>
                                        <p:cTn id="32" dur="580">
                                          <p:stCondLst>
                                            <p:cond delay="0"/>
                                          </p:stCondLst>
                                        </p:cTn>
                                        <p:tgtEl>
                                          <p:spTgt spid="10">
                                            <p:graphicEl>
                                              <a:dgm id="{C10353A9-D03D-43CE-A251-D4654BA19D41}"/>
                                            </p:graphicEl>
                                          </p:spTgt>
                                        </p:tgtEl>
                                      </p:cBhvr>
                                    </p:animEffect>
                                    <p:anim calcmode="lin" valueType="num">
                                      <p:cBhvr>
                                        <p:cTn id="33" dur="1822" tmFilter="0,0; 0.14,0.36; 0.43,0.73; 0.71,0.91; 1.0,1.0">
                                          <p:stCondLst>
                                            <p:cond delay="0"/>
                                          </p:stCondLst>
                                        </p:cTn>
                                        <p:tgtEl>
                                          <p:spTgt spid="10">
                                            <p:graphicEl>
                                              <a:dgm id="{C10353A9-D03D-43CE-A251-D4654BA19D41}"/>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graphicEl>
                                              <a:dgm id="{C10353A9-D03D-43CE-A251-D4654BA19D41}"/>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graphicEl>
                                              <a:dgm id="{C10353A9-D03D-43CE-A251-D4654BA19D41}"/>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graphicEl>
                                              <a:dgm id="{C10353A9-D03D-43CE-A251-D4654BA19D41}"/>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graphicEl>
                                              <a:dgm id="{C10353A9-D03D-43CE-A251-D4654BA19D41}"/>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graphicEl>
                                              <a:dgm id="{C10353A9-D03D-43CE-A251-D4654BA19D41}"/>
                                            </p:graphicEl>
                                          </p:spTgt>
                                        </p:tgtEl>
                                      </p:cBhvr>
                                      <p:to x="100000" y="60000"/>
                                    </p:animScale>
                                    <p:animScale>
                                      <p:cBhvr>
                                        <p:cTn id="39" dur="166" decel="50000">
                                          <p:stCondLst>
                                            <p:cond delay="676"/>
                                          </p:stCondLst>
                                        </p:cTn>
                                        <p:tgtEl>
                                          <p:spTgt spid="10">
                                            <p:graphicEl>
                                              <a:dgm id="{C10353A9-D03D-43CE-A251-D4654BA19D41}"/>
                                            </p:graphicEl>
                                          </p:spTgt>
                                        </p:tgtEl>
                                      </p:cBhvr>
                                      <p:to x="100000" y="100000"/>
                                    </p:animScale>
                                    <p:animScale>
                                      <p:cBhvr>
                                        <p:cTn id="40" dur="26">
                                          <p:stCondLst>
                                            <p:cond delay="1312"/>
                                          </p:stCondLst>
                                        </p:cTn>
                                        <p:tgtEl>
                                          <p:spTgt spid="10">
                                            <p:graphicEl>
                                              <a:dgm id="{C10353A9-D03D-43CE-A251-D4654BA19D41}"/>
                                            </p:graphicEl>
                                          </p:spTgt>
                                        </p:tgtEl>
                                      </p:cBhvr>
                                      <p:to x="100000" y="80000"/>
                                    </p:animScale>
                                    <p:animScale>
                                      <p:cBhvr>
                                        <p:cTn id="41" dur="166" decel="50000">
                                          <p:stCondLst>
                                            <p:cond delay="1338"/>
                                          </p:stCondLst>
                                        </p:cTn>
                                        <p:tgtEl>
                                          <p:spTgt spid="10">
                                            <p:graphicEl>
                                              <a:dgm id="{C10353A9-D03D-43CE-A251-D4654BA19D41}"/>
                                            </p:graphicEl>
                                          </p:spTgt>
                                        </p:tgtEl>
                                      </p:cBhvr>
                                      <p:to x="100000" y="100000"/>
                                    </p:animScale>
                                    <p:animScale>
                                      <p:cBhvr>
                                        <p:cTn id="42" dur="26">
                                          <p:stCondLst>
                                            <p:cond delay="1642"/>
                                          </p:stCondLst>
                                        </p:cTn>
                                        <p:tgtEl>
                                          <p:spTgt spid="10">
                                            <p:graphicEl>
                                              <a:dgm id="{C10353A9-D03D-43CE-A251-D4654BA19D41}"/>
                                            </p:graphicEl>
                                          </p:spTgt>
                                        </p:tgtEl>
                                      </p:cBhvr>
                                      <p:to x="100000" y="90000"/>
                                    </p:animScale>
                                    <p:animScale>
                                      <p:cBhvr>
                                        <p:cTn id="43" dur="166" decel="50000">
                                          <p:stCondLst>
                                            <p:cond delay="1668"/>
                                          </p:stCondLst>
                                        </p:cTn>
                                        <p:tgtEl>
                                          <p:spTgt spid="10">
                                            <p:graphicEl>
                                              <a:dgm id="{C10353A9-D03D-43CE-A251-D4654BA19D41}"/>
                                            </p:graphicEl>
                                          </p:spTgt>
                                        </p:tgtEl>
                                      </p:cBhvr>
                                      <p:to x="100000" y="100000"/>
                                    </p:animScale>
                                    <p:animScale>
                                      <p:cBhvr>
                                        <p:cTn id="44" dur="26">
                                          <p:stCondLst>
                                            <p:cond delay="1808"/>
                                          </p:stCondLst>
                                        </p:cTn>
                                        <p:tgtEl>
                                          <p:spTgt spid="10">
                                            <p:graphicEl>
                                              <a:dgm id="{C10353A9-D03D-43CE-A251-D4654BA19D41}"/>
                                            </p:graphicEl>
                                          </p:spTgt>
                                        </p:tgtEl>
                                      </p:cBhvr>
                                      <p:to x="100000" y="95000"/>
                                    </p:animScale>
                                    <p:animScale>
                                      <p:cBhvr>
                                        <p:cTn id="45" dur="166" decel="50000">
                                          <p:stCondLst>
                                            <p:cond delay="1834"/>
                                          </p:stCondLst>
                                        </p:cTn>
                                        <p:tgtEl>
                                          <p:spTgt spid="10">
                                            <p:graphicEl>
                                              <a:dgm id="{C10353A9-D03D-43CE-A251-D4654BA19D41}"/>
                                            </p:graphicEl>
                                          </p:spTgt>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0">
                                            <p:graphicEl>
                                              <a:dgm id="{68359F85-D7F7-443D-9BE3-4DD4DA17A502}"/>
                                            </p:graphicEl>
                                          </p:spTgt>
                                        </p:tgtEl>
                                        <p:attrNameLst>
                                          <p:attrName>style.visibility</p:attrName>
                                        </p:attrNameLst>
                                      </p:cBhvr>
                                      <p:to>
                                        <p:strVal val="visible"/>
                                      </p:to>
                                    </p:set>
                                    <p:animEffect transition="in" filter="wipe(down)">
                                      <p:cBhvr>
                                        <p:cTn id="48" dur="580">
                                          <p:stCondLst>
                                            <p:cond delay="0"/>
                                          </p:stCondLst>
                                        </p:cTn>
                                        <p:tgtEl>
                                          <p:spTgt spid="10">
                                            <p:graphicEl>
                                              <a:dgm id="{68359F85-D7F7-443D-9BE3-4DD4DA17A502}"/>
                                            </p:graphicEl>
                                          </p:spTgt>
                                        </p:tgtEl>
                                      </p:cBhvr>
                                    </p:animEffect>
                                    <p:anim calcmode="lin" valueType="num">
                                      <p:cBhvr>
                                        <p:cTn id="49" dur="1822" tmFilter="0,0; 0.14,0.36; 0.43,0.73; 0.71,0.91; 1.0,1.0">
                                          <p:stCondLst>
                                            <p:cond delay="0"/>
                                          </p:stCondLst>
                                        </p:cTn>
                                        <p:tgtEl>
                                          <p:spTgt spid="10">
                                            <p:graphicEl>
                                              <a:dgm id="{68359F85-D7F7-443D-9BE3-4DD4DA17A502}"/>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graphicEl>
                                              <a:dgm id="{68359F85-D7F7-443D-9BE3-4DD4DA17A502}"/>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graphicEl>
                                              <a:dgm id="{68359F85-D7F7-443D-9BE3-4DD4DA17A502}"/>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graphicEl>
                                              <a:dgm id="{68359F85-D7F7-443D-9BE3-4DD4DA17A502}"/>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graphicEl>
                                              <a:dgm id="{68359F85-D7F7-443D-9BE3-4DD4DA17A502}"/>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graphicEl>
                                              <a:dgm id="{68359F85-D7F7-443D-9BE3-4DD4DA17A502}"/>
                                            </p:graphicEl>
                                          </p:spTgt>
                                        </p:tgtEl>
                                      </p:cBhvr>
                                      <p:to x="100000" y="60000"/>
                                    </p:animScale>
                                    <p:animScale>
                                      <p:cBhvr>
                                        <p:cTn id="55" dur="166" decel="50000">
                                          <p:stCondLst>
                                            <p:cond delay="676"/>
                                          </p:stCondLst>
                                        </p:cTn>
                                        <p:tgtEl>
                                          <p:spTgt spid="10">
                                            <p:graphicEl>
                                              <a:dgm id="{68359F85-D7F7-443D-9BE3-4DD4DA17A502}"/>
                                            </p:graphicEl>
                                          </p:spTgt>
                                        </p:tgtEl>
                                      </p:cBhvr>
                                      <p:to x="100000" y="100000"/>
                                    </p:animScale>
                                    <p:animScale>
                                      <p:cBhvr>
                                        <p:cTn id="56" dur="26">
                                          <p:stCondLst>
                                            <p:cond delay="1312"/>
                                          </p:stCondLst>
                                        </p:cTn>
                                        <p:tgtEl>
                                          <p:spTgt spid="10">
                                            <p:graphicEl>
                                              <a:dgm id="{68359F85-D7F7-443D-9BE3-4DD4DA17A502}"/>
                                            </p:graphicEl>
                                          </p:spTgt>
                                        </p:tgtEl>
                                      </p:cBhvr>
                                      <p:to x="100000" y="80000"/>
                                    </p:animScale>
                                    <p:animScale>
                                      <p:cBhvr>
                                        <p:cTn id="57" dur="166" decel="50000">
                                          <p:stCondLst>
                                            <p:cond delay="1338"/>
                                          </p:stCondLst>
                                        </p:cTn>
                                        <p:tgtEl>
                                          <p:spTgt spid="10">
                                            <p:graphicEl>
                                              <a:dgm id="{68359F85-D7F7-443D-9BE3-4DD4DA17A502}"/>
                                            </p:graphicEl>
                                          </p:spTgt>
                                        </p:tgtEl>
                                      </p:cBhvr>
                                      <p:to x="100000" y="100000"/>
                                    </p:animScale>
                                    <p:animScale>
                                      <p:cBhvr>
                                        <p:cTn id="58" dur="26">
                                          <p:stCondLst>
                                            <p:cond delay="1642"/>
                                          </p:stCondLst>
                                        </p:cTn>
                                        <p:tgtEl>
                                          <p:spTgt spid="10">
                                            <p:graphicEl>
                                              <a:dgm id="{68359F85-D7F7-443D-9BE3-4DD4DA17A502}"/>
                                            </p:graphicEl>
                                          </p:spTgt>
                                        </p:tgtEl>
                                      </p:cBhvr>
                                      <p:to x="100000" y="90000"/>
                                    </p:animScale>
                                    <p:animScale>
                                      <p:cBhvr>
                                        <p:cTn id="59" dur="166" decel="50000">
                                          <p:stCondLst>
                                            <p:cond delay="1668"/>
                                          </p:stCondLst>
                                        </p:cTn>
                                        <p:tgtEl>
                                          <p:spTgt spid="10">
                                            <p:graphicEl>
                                              <a:dgm id="{68359F85-D7F7-443D-9BE3-4DD4DA17A502}"/>
                                            </p:graphicEl>
                                          </p:spTgt>
                                        </p:tgtEl>
                                      </p:cBhvr>
                                      <p:to x="100000" y="100000"/>
                                    </p:animScale>
                                    <p:animScale>
                                      <p:cBhvr>
                                        <p:cTn id="60" dur="26">
                                          <p:stCondLst>
                                            <p:cond delay="1808"/>
                                          </p:stCondLst>
                                        </p:cTn>
                                        <p:tgtEl>
                                          <p:spTgt spid="10">
                                            <p:graphicEl>
                                              <a:dgm id="{68359F85-D7F7-443D-9BE3-4DD4DA17A502}"/>
                                            </p:graphicEl>
                                          </p:spTgt>
                                        </p:tgtEl>
                                      </p:cBhvr>
                                      <p:to x="100000" y="95000"/>
                                    </p:animScale>
                                    <p:animScale>
                                      <p:cBhvr>
                                        <p:cTn id="61" dur="166" decel="50000">
                                          <p:stCondLst>
                                            <p:cond delay="1834"/>
                                          </p:stCondLst>
                                        </p:cTn>
                                        <p:tgtEl>
                                          <p:spTgt spid="10">
                                            <p:graphicEl>
                                              <a:dgm id="{68359F85-D7F7-443D-9BE3-4DD4DA17A502}"/>
                                            </p:graphic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graphicEl>
                                              <a:dgm id="{66061BA3-DE5B-4C03-A53F-E3A6AA83F155}"/>
                                            </p:graphicEl>
                                          </p:spTgt>
                                        </p:tgtEl>
                                        <p:attrNameLst>
                                          <p:attrName>style.visibility</p:attrName>
                                        </p:attrNameLst>
                                      </p:cBhvr>
                                      <p:to>
                                        <p:strVal val="visible"/>
                                      </p:to>
                                    </p:set>
                                    <p:animEffect transition="in" filter="wipe(down)">
                                      <p:cBhvr>
                                        <p:cTn id="66" dur="580">
                                          <p:stCondLst>
                                            <p:cond delay="0"/>
                                          </p:stCondLst>
                                        </p:cTn>
                                        <p:tgtEl>
                                          <p:spTgt spid="10">
                                            <p:graphicEl>
                                              <a:dgm id="{66061BA3-DE5B-4C03-A53F-E3A6AA83F155}"/>
                                            </p:graphicEl>
                                          </p:spTgt>
                                        </p:tgtEl>
                                      </p:cBhvr>
                                    </p:animEffect>
                                    <p:anim calcmode="lin" valueType="num">
                                      <p:cBhvr>
                                        <p:cTn id="67" dur="1822" tmFilter="0,0; 0.14,0.36; 0.43,0.73; 0.71,0.91; 1.0,1.0">
                                          <p:stCondLst>
                                            <p:cond delay="0"/>
                                          </p:stCondLst>
                                        </p:cTn>
                                        <p:tgtEl>
                                          <p:spTgt spid="10">
                                            <p:graphicEl>
                                              <a:dgm id="{66061BA3-DE5B-4C03-A53F-E3A6AA83F155}"/>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graphicEl>
                                              <a:dgm id="{66061BA3-DE5B-4C03-A53F-E3A6AA83F155}"/>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graphicEl>
                                              <a:dgm id="{66061BA3-DE5B-4C03-A53F-E3A6AA83F155}"/>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graphicEl>
                                              <a:dgm id="{66061BA3-DE5B-4C03-A53F-E3A6AA83F155}"/>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graphicEl>
                                              <a:dgm id="{66061BA3-DE5B-4C03-A53F-E3A6AA83F155}"/>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graphicEl>
                                              <a:dgm id="{66061BA3-DE5B-4C03-A53F-E3A6AA83F155}"/>
                                            </p:graphicEl>
                                          </p:spTgt>
                                        </p:tgtEl>
                                      </p:cBhvr>
                                      <p:to x="100000" y="60000"/>
                                    </p:animScale>
                                    <p:animScale>
                                      <p:cBhvr>
                                        <p:cTn id="73" dur="166" decel="50000">
                                          <p:stCondLst>
                                            <p:cond delay="676"/>
                                          </p:stCondLst>
                                        </p:cTn>
                                        <p:tgtEl>
                                          <p:spTgt spid="10">
                                            <p:graphicEl>
                                              <a:dgm id="{66061BA3-DE5B-4C03-A53F-E3A6AA83F155}"/>
                                            </p:graphicEl>
                                          </p:spTgt>
                                        </p:tgtEl>
                                      </p:cBhvr>
                                      <p:to x="100000" y="100000"/>
                                    </p:animScale>
                                    <p:animScale>
                                      <p:cBhvr>
                                        <p:cTn id="74" dur="26">
                                          <p:stCondLst>
                                            <p:cond delay="1312"/>
                                          </p:stCondLst>
                                        </p:cTn>
                                        <p:tgtEl>
                                          <p:spTgt spid="10">
                                            <p:graphicEl>
                                              <a:dgm id="{66061BA3-DE5B-4C03-A53F-E3A6AA83F155}"/>
                                            </p:graphicEl>
                                          </p:spTgt>
                                        </p:tgtEl>
                                      </p:cBhvr>
                                      <p:to x="100000" y="80000"/>
                                    </p:animScale>
                                    <p:animScale>
                                      <p:cBhvr>
                                        <p:cTn id="75" dur="166" decel="50000">
                                          <p:stCondLst>
                                            <p:cond delay="1338"/>
                                          </p:stCondLst>
                                        </p:cTn>
                                        <p:tgtEl>
                                          <p:spTgt spid="10">
                                            <p:graphicEl>
                                              <a:dgm id="{66061BA3-DE5B-4C03-A53F-E3A6AA83F155}"/>
                                            </p:graphicEl>
                                          </p:spTgt>
                                        </p:tgtEl>
                                      </p:cBhvr>
                                      <p:to x="100000" y="100000"/>
                                    </p:animScale>
                                    <p:animScale>
                                      <p:cBhvr>
                                        <p:cTn id="76" dur="26">
                                          <p:stCondLst>
                                            <p:cond delay="1642"/>
                                          </p:stCondLst>
                                        </p:cTn>
                                        <p:tgtEl>
                                          <p:spTgt spid="10">
                                            <p:graphicEl>
                                              <a:dgm id="{66061BA3-DE5B-4C03-A53F-E3A6AA83F155}"/>
                                            </p:graphicEl>
                                          </p:spTgt>
                                        </p:tgtEl>
                                      </p:cBhvr>
                                      <p:to x="100000" y="90000"/>
                                    </p:animScale>
                                    <p:animScale>
                                      <p:cBhvr>
                                        <p:cTn id="77" dur="166" decel="50000">
                                          <p:stCondLst>
                                            <p:cond delay="1668"/>
                                          </p:stCondLst>
                                        </p:cTn>
                                        <p:tgtEl>
                                          <p:spTgt spid="10">
                                            <p:graphicEl>
                                              <a:dgm id="{66061BA3-DE5B-4C03-A53F-E3A6AA83F155}"/>
                                            </p:graphicEl>
                                          </p:spTgt>
                                        </p:tgtEl>
                                      </p:cBhvr>
                                      <p:to x="100000" y="100000"/>
                                    </p:animScale>
                                    <p:animScale>
                                      <p:cBhvr>
                                        <p:cTn id="78" dur="26">
                                          <p:stCondLst>
                                            <p:cond delay="1808"/>
                                          </p:stCondLst>
                                        </p:cTn>
                                        <p:tgtEl>
                                          <p:spTgt spid="10">
                                            <p:graphicEl>
                                              <a:dgm id="{66061BA3-DE5B-4C03-A53F-E3A6AA83F155}"/>
                                            </p:graphicEl>
                                          </p:spTgt>
                                        </p:tgtEl>
                                      </p:cBhvr>
                                      <p:to x="100000" y="95000"/>
                                    </p:animScale>
                                    <p:animScale>
                                      <p:cBhvr>
                                        <p:cTn id="79" dur="166" decel="50000">
                                          <p:stCondLst>
                                            <p:cond delay="1834"/>
                                          </p:stCondLst>
                                        </p:cTn>
                                        <p:tgtEl>
                                          <p:spTgt spid="10">
                                            <p:graphicEl>
                                              <a:dgm id="{66061BA3-DE5B-4C03-A53F-E3A6AA83F155}"/>
                                            </p:graphicEl>
                                          </p:spTgt>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0">
                                            <p:graphicEl>
                                              <a:dgm id="{340E0CE0-6611-41EE-AAFF-0B2089E4D885}"/>
                                            </p:graphicEl>
                                          </p:spTgt>
                                        </p:tgtEl>
                                        <p:attrNameLst>
                                          <p:attrName>style.visibility</p:attrName>
                                        </p:attrNameLst>
                                      </p:cBhvr>
                                      <p:to>
                                        <p:strVal val="visible"/>
                                      </p:to>
                                    </p:set>
                                    <p:animEffect transition="in" filter="wipe(down)">
                                      <p:cBhvr>
                                        <p:cTn id="82" dur="580">
                                          <p:stCondLst>
                                            <p:cond delay="0"/>
                                          </p:stCondLst>
                                        </p:cTn>
                                        <p:tgtEl>
                                          <p:spTgt spid="10">
                                            <p:graphicEl>
                                              <a:dgm id="{340E0CE0-6611-41EE-AAFF-0B2089E4D885}"/>
                                            </p:graphicEl>
                                          </p:spTgt>
                                        </p:tgtEl>
                                      </p:cBhvr>
                                    </p:animEffect>
                                    <p:anim calcmode="lin" valueType="num">
                                      <p:cBhvr>
                                        <p:cTn id="83" dur="1822" tmFilter="0,0; 0.14,0.36; 0.43,0.73; 0.71,0.91; 1.0,1.0">
                                          <p:stCondLst>
                                            <p:cond delay="0"/>
                                          </p:stCondLst>
                                        </p:cTn>
                                        <p:tgtEl>
                                          <p:spTgt spid="10">
                                            <p:graphicEl>
                                              <a:dgm id="{340E0CE0-6611-41EE-AAFF-0B2089E4D885}"/>
                                            </p:graphic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graphicEl>
                                              <a:dgm id="{340E0CE0-6611-41EE-AAFF-0B2089E4D885}"/>
                                            </p:graphic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graphicEl>
                                              <a:dgm id="{340E0CE0-6611-41EE-AAFF-0B2089E4D885}"/>
                                            </p:graphic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graphicEl>
                                              <a:dgm id="{340E0CE0-6611-41EE-AAFF-0B2089E4D885}"/>
                                            </p:graphic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graphicEl>
                                              <a:dgm id="{340E0CE0-6611-41EE-AAFF-0B2089E4D885}"/>
                                            </p:graphic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graphicEl>
                                              <a:dgm id="{340E0CE0-6611-41EE-AAFF-0B2089E4D885}"/>
                                            </p:graphicEl>
                                          </p:spTgt>
                                        </p:tgtEl>
                                      </p:cBhvr>
                                      <p:to x="100000" y="60000"/>
                                    </p:animScale>
                                    <p:animScale>
                                      <p:cBhvr>
                                        <p:cTn id="89" dur="166" decel="50000">
                                          <p:stCondLst>
                                            <p:cond delay="676"/>
                                          </p:stCondLst>
                                        </p:cTn>
                                        <p:tgtEl>
                                          <p:spTgt spid="10">
                                            <p:graphicEl>
                                              <a:dgm id="{340E0CE0-6611-41EE-AAFF-0B2089E4D885}"/>
                                            </p:graphicEl>
                                          </p:spTgt>
                                        </p:tgtEl>
                                      </p:cBhvr>
                                      <p:to x="100000" y="100000"/>
                                    </p:animScale>
                                    <p:animScale>
                                      <p:cBhvr>
                                        <p:cTn id="90" dur="26">
                                          <p:stCondLst>
                                            <p:cond delay="1312"/>
                                          </p:stCondLst>
                                        </p:cTn>
                                        <p:tgtEl>
                                          <p:spTgt spid="10">
                                            <p:graphicEl>
                                              <a:dgm id="{340E0CE0-6611-41EE-AAFF-0B2089E4D885}"/>
                                            </p:graphicEl>
                                          </p:spTgt>
                                        </p:tgtEl>
                                      </p:cBhvr>
                                      <p:to x="100000" y="80000"/>
                                    </p:animScale>
                                    <p:animScale>
                                      <p:cBhvr>
                                        <p:cTn id="91" dur="166" decel="50000">
                                          <p:stCondLst>
                                            <p:cond delay="1338"/>
                                          </p:stCondLst>
                                        </p:cTn>
                                        <p:tgtEl>
                                          <p:spTgt spid="10">
                                            <p:graphicEl>
                                              <a:dgm id="{340E0CE0-6611-41EE-AAFF-0B2089E4D885}"/>
                                            </p:graphicEl>
                                          </p:spTgt>
                                        </p:tgtEl>
                                      </p:cBhvr>
                                      <p:to x="100000" y="100000"/>
                                    </p:animScale>
                                    <p:animScale>
                                      <p:cBhvr>
                                        <p:cTn id="92" dur="26">
                                          <p:stCondLst>
                                            <p:cond delay="1642"/>
                                          </p:stCondLst>
                                        </p:cTn>
                                        <p:tgtEl>
                                          <p:spTgt spid="10">
                                            <p:graphicEl>
                                              <a:dgm id="{340E0CE0-6611-41EE-AAFF-0B2089E4D885}"/>
                                            </p:graphicEl>
                                          </p:spTgt>
                                        </p:tgtEl>
                                      </p:cBhvr>
                                      <p:to x="100000" y="90000"/>
                                    </p:animScale>
                                    <p:animScale>
                                      <p:cBhvr>
                                        <p:cTn id="93" dur="166" decel="50000">
                                          <p:stCondLst>
                                            <p:cond delay="1668"/>
                                          </p:stCondLst>
                                        </p:cTn>
                                        <p:tgtEl>
                                          <p:spTgt spid="10">
                                            <p:graphicEl>
                                              <a:dgm id="{340E0CE0-6611-41EE-AAFF-0B2089E4D885}"/>
                                            </p:graphicEl>
                                          </p:spTgt>
                                        </p:tgtEl>
                                      </p:cBhvr>
                                      <p:to x="100000" y="100000"/>
                                    </p:animScale>
                                    <p:animScale>
                                      <p:cBhvr>
                                        <p:cTn id="94" dur="26">
                                          <p:stCondLst>
                                            <p:cond delay="1808"/>
                                          </p:stCondLst>
                                        </p:cTn>
                                        <p:tgtEl>
                                          <p:spTgt spid="10">
                                            <p:graphicEl>
                                              <a:dgm id="{340E0CE0-6611-41EE-AAFF-0B2089E4D885}"/>
                                            </p:graphicEl>
                                          </p:spTgt>
                                        </p:tgtEl>
                                      </p:cBhvr>
                                      <p:to x="100000" y="95000"/>
                                    </p:animScale>
                                    <p:animScale>
                                      <p:cBhvr>
                                        <p:cTn id="95" dur="166" decel="50000">
                                          <p:stCondLst>
                                            <p:cond delay="1834"/>
                                          </p:stCondLst>
                                        </p:cTn>
                                        <p:tgtEl>
                                          <p:spTgt spid="10">
                                            <p:graphicEl>
                                              <a:dgm id="{340E0CE0-6611-41EE-AAFF-0B2089E4D88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18C2B8-F50F-C718-318B-C6A84CF4B56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88FB403-7091-2CBC-F300-B050AF04A166}"/>
              </a:ext>
            </a:extLst>
          </p:cNvPr>
          <p:cNvGrpSpPr/>
          <p:nvPr/>
        </p:nvGrpSpPr>
        <p:grpSpPr>
          <a:xfrm>
            <a:off x="9745716" y="2732688"/>
            <a:ext cx="1752601" cy="1075559"/>
            <a:chOff x="1071781" y="358404"/>
            <a:chExt cx="391010" cy="382191"/>
          </a:xfrm>
          <a:solidFill>
            <a:schemeClr val="accent6">
              <a:lumMod val="50000"/>
            </a:schemeClr>
          </a:solidFill>
          <a:effectLst>
            <a:glow rad="101600">
              <a:schemeClr val="accent6">
                <a:satMod val="175000"/>
                <a:alpha val="40000"/>
              </a:schemeClr>
            </a:glow>
          </a:effectLst>
        </p:grpSpPr>
        <p:sp>
          <p:nvSpPr>
            <p:cNvPr id="8" name="Oval 7">
              <a:extLst>
                <a:ext uri="{FF2B5EF4-FFF2-40B4-BE49-F238E27FC236}">
                  <a16:creationId xmlns:a16="http://schemas.microsoft.com/office/drawing/2014/main" id="{20CABA3D-B42D-138C-C76A-9B8D154B54E0}"/>
                </a:ext>
              </a:extLst>
            </p:cNvPr>
            <p:cNvSpPr/>
            <p:nvPr/>
          </p:nvSpPr>
          <p:spPr>
            <a:xfrm>
              <a:off x="1071781" y="358404"/>
              <a:ext cx="391010" cy="382191"/>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CB294414-A562-BFCD-AF6A-5E4D63A8244D}"/>
                </a:ext>
              </a:extLst>
            </p:cNvPr>
            <p:cNvSpPr/>
            <p:nvPr/>
          </p:nvSpPr>
          <p:spPr>
            <a:xfrm>
              <a:off x="1129043" y="414375"/>
              <a:ext cx="276486" cy="2702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en-US" sz="2000" b="1" kern="1200" dirty="0"/>
                <a:t>Human Resources</a:t>
              </a:r>
              <a:endParaRPr lang="ar-SA" sz="2000" b="1" kern="1200" dirty="0"/>
            </a:p>
          </p:txBody>
        </p:sp>
      </p:grpSp>
      <p:graphicFrame>
        <p:nvGraphicFramePr>
          <p:cNvPr id="10" name="Diagram 9">
            <a:extLst>
              <a:ext uri="{FF2B5EF4-FFF2-40B4-BE49-F238E27FC236}">
                <a16:creationId xmlns:a16="http://schemas.microsoft.com/office/drawing/2014/main" id="{D8C55EE8-B43F-3FD3-708A-4EE8762EA892}"/>
              </a:ext>
            </a:extLst>
          </p:cNvPr>
          <p:cNvGraphicFramePr/>
          <p:nvPr>
            <p:extLst>
              <p:ext uri="{D42A27DB-BD31-4B8C-83A1-F6EECF244321}">
                <p14:modId xmlns:p14="http://schemas.microsoft.com/office/powerpoint/2010/main" val="1726848516"/>
              </p:ext>
            </p:extLst>
          </p:nvPr>
        </p:nvGraphicFramePr>
        <p:xfrm>
          <a:off x="756745" y="1313793"/>
          <a:ext cx="9257826" cy="418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10104582" y="125114"/>
            <a:ext cx="1886174" cy="9781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6134" y="125112"/>
            <a:ext cx="1594707" cy="7472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0"/>
          <a:stretch>
            <a:fillRect/>
          </a:stretch>
        </p:blipFill>
        <p:spPr>
          <a:xfrm>
            <a:off x="276134" y="5717627"/>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3619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graphicEl>
                                              <a:dgm id="{ADA51BB7-C81C-47DE-8015-CB7F1DFED03A}"/>
                                            </p:graphicEl>
                                          </p:spTgt>
                                        </p:tgtEl>
                                        <p:attrNameLst>
                                          <p:attrName>style.visibility</p:attrName>
                                        </p:attrNameLst>
                                      </p:cBhvr>
                                      <p:to>
                                        <p:strVal val="visible"/>
                                      </p:to>
                                    </p:set>
                                    <p:animEffect transition="in" filter="wipe(down)">
                                      <p:cBhvr>
                                        <p:cTn id="14" dur="580">
                                          <p:stCondLst>
                                            <p:cond delay="0"/>
                                          </p:stCondLst>
                                        </p:cTn>
                                        <p:tgtEl>
                                          <p:spTgt spid="10">
                                            <p:graphicEl>
                                              <a:dgm id="{ADA51BB7-C81C-47DE-8015-CB7F1DFED03A}"/>
                                            </p:graphicEl>
                                          </p:spTgt>
                                        </p:tgtEl>
                                      </p:cBhvr>
                                    </p:animEffect>
                                    <p:anim calcmode="lin" valueType="num">
                                      <p:cBhvr>
                                        <p:cTn id="15" dur="1822" tmFilter="0,0; 0.14,0.36; 0.43,0.73; 0.71,0.91; 1.0,1.0">
                                          <p:stCondLst>
                                            <p:cond delay="0"/>
                                          </p:stCondLst>
                                        </p:cTn>
                                        <p:tgtEl>
                                          <p:spTgt spid="10">
                                            <p:graphicEl>
                                              <a:dgm id="{ADA51BB7-C81C-47DE-8015-CB7F1DFED03A}"/>
                                            </p:graphic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graphicEl>
                                              <a:dgm id="{ADA51BB7-C81C-47DE-8015-CB7F1DFED03A}"/>
                                            </p:graphic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graphicEl>
                                              <a:dgm id="{ADA51BB7-C81C-47DE-8015-CB7F1DFED03A}"/>
                                            </p:graphic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graphicEl>
                                              <a:dgm id="{ADA51BB7-C81C-47DE-8015-CB7F1DFED03A}"/>
                                            </p:graphic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graphicEl>
                                              <a:dgm id="{ADA51BB7-C81C-47DE-8015-CB7F1DFED03A}"/>
                                            </p:graphic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graphicEl>
                                              <a:dgm id="{ADA51BB7-C81C-47DE-8015-CB7F1DFED03A}"/>
                                            </p:graphicEl>
                                          </p:spTgt>
                                        </p:tgtEl>
                                      </p:cBhvr>
                                      <p:to x="100000" y="60000"/>
                                    </p:animScale>
                                    <p:animScale>
                                      <p:cBhvr>
                                        <p:cTn id="21" dur="166" decel="50000">
                                          <p:stCondLst>
                                            <p:cond delay="676"/>
                                          </p:stCondLst>
                                        </p:cTn>
                                        <p:tgtEl>
                                          <p:spTgt spid="10">
                                            <p:graphicEl>
                                              <a:dgm id="{ADA51BB7-C81C-47DE-8015-CB7F1DFED03A}"/>
                                            </p:graphicEl>
                                          </p:spTgt>
                                        </p:tgtEl>
                                      </p:cBhvr>
                                      <p:to x="100000" y="100000"/>
                                    </p:animScale>
                                    <p:animScale>
                                      <p:cBhvr>
                                        <p:cTn id="22" dur="26">
                                          <p:stCondLst>
                                            <p:cond delay="1312"/>
                                          </p:stCondLst>
                                        </p:cTn>
                                        <p:tgtEl>
                                          <p:spTgt spid="10">
                                            <p:graphicEl>
                                              <a:dgm id="{ADA51BB7-C81C-47DE-8015-CB7F1DFED03A}"/>
                                            </p:graphicEl>
                                          </p:spTgt>
                                        </p:tgtEl>
                                      </p:cBhvr>
                                      <p:to x="100000" y="80000"/>
                                    </p:animScale>
                                    <p:animScale>
                                      <p:cBhvr>
                                        <p:cTn id="23" dur="166" decel="50000">
                                          <p:stCondLst>
                                            <p:cond delay="1338"/>
                                          </p:stCondLst>
                                        </p:cTn>
                                        <p:tgtEl>
                                          <p:spTgt spid="10">
                                            <p:graphicEl>
                                              <a:dgm id="{ADA51BB7-C81C-47DE-8015-CB7F1DFED03A}"/>
                                            </p:graphicEl>
                                          </p:spTgt>
                                        </p:tgtEl>
                                      </p:cBhvr>
                                      <p:to x="100000" y="100000"/>
                                    </p:animScale>
                                    <p:animScale>
                                      <p:cBhvr>
                                        <p:cTn id="24" dur="26">
                                          <p:stCondLst>
                                            <p:cond delay="1642"/>
                                          </p:stCondLst>
                                        </p:cTn>
                                        <p:tgtEl>
                                          <p:spTgt spid="10">
                                            <p:graphicEl>
                                              <a:dgm id="{ADA51BB7-C81C-47DE-8015-CB7F1DFED03A}"/>
                                            </p:graphicEl>
                                          </p:spTgt>
                                        </p:tgtEl>
                                      </p:cBhvr>
                                      <p:to x="100000" y="90000"/>
                                    </p:animScale>
                                    <p:animScale>
                                      <p:cBhvr>
                                        <p:cTn id="25" dur="166" decel="50000">
                                          <p:stCondLst>
                                            <p:cond delay="1668"/>
                                          </p:stCondLst>
                                        </p:cTn>
                                        <p:tgtEl>
                                          <p:spTgt spid="10">
                                            <p:graphicEl>
                                              <a:dgm id="{ADA51BB7-C81C-47DE-8015-CB7F1DFED03A}"/>
                                            </p:graphicEl>
                                          </p:spTgt>
                                        </p:tgtEl>
                                      </p:cBhvr>
                                      <p:to x="100000" y="100000"/>
                                    </p:animScale>
                                    <p:animScale>
                                      <p:cBhvr>
                                        <p:cTn id="26" dur="26">
                                          <p:stCondLst>
                                            <p:cond delay="1808"/>
                                          </p:stCondLst>
                                        </p:cTn>
                                        <p:tgtEl>
                                          <p:spTgt spid="10">
                                            <p:graphicEl>
                                              <a:dgm id="{ADA51BB7-C81C-47DE-8015-CB7F1DFED03A}"/>
                                            </p:graphicEl>
                                          </p:spTgt>
                                        </p:tgtEl>
                                      </p:cBhvr>
                                      <p:to x="100000" y="95000"/>
                                    </p:animScale>
                                    <p:animScale>
                                      <p:cBhvr>
                                        <p:cTn id="27" dur="166" decel="50000">
                                          <p:stCondLst>
                                            <p:cond delay="1834"/>
                                          </p:stCondLst>
                                        </p:cTn>
                                        <p:tgtEl>
                                          <p:spTgt spid="10">
                                            <p:graphicEl>
                                              <a:dgm id="{ADA51BB7-C81C-47DE-8015-CB7F1DFED03A}"/>
                                            </p:graphic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graphicEl>
                                              <a:dgm id="{C10353A9-D03D-43CE-A251-D4654BA19D41}"/>
                                            </p:graphicEl>
                                          </p:spTgt>
                                        </p:tgtEl>
                                        <p:attrNameLst>
                                          <p:attrName>style.visibility</p:attrName>
                                        </p:attrNameLst>
                                      </p:cBhvr>
                                      <p:to>
                                        <p:strVal val="visible"/>
                                      </p:to>
                                    </p:set>
                                    <p:animEffect transition="in" filter="wipe(down)">
                                      <p:cBhvr>
                                        <p:cTn id="32" dur="580">
                                          <p:stCondLst>
                                            <p:cond delay="0"/>
                                          </p:stCondLst>
                                        </p:cTn>
                                        <p:tgtEl>
                                          <p:spTgt spid="10">
                                            <p:graphicEl>
                                              <a:dgm id="{C10353A9-D03D-43CE-A251-D4654BA19D41}"/>
                                            </p:graphicEl>
                                          </p:spTgt>
                                        </p:tgtEl>
                                      </p:cBhvr>
                                    </p:animEffect>
                                    <p:anim calcmode="lin" valueType="num">
                                      <p:cBhvr>
                                        <p:cTn id="33" dur="1822" tmFilter="0,0; 0.14,0.36; 0.43,0.73; 0.71,0.91; 1.0,1.0">
                                          <p:stCondLst>
                                            <p:cond delay="0"/>
                                          </p:stCondLst>
                                        </p:cTn>
                                        <p:tgtEl>
                                          <p:spTgt spid="10">
                                            <p:graphicEl>
                                              <a:dgm id="{C10353A9-D03D-43CE-A251-D4654BA19D41}"/>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graphicEl>
                                              <a:dgm id="{C10353A9-D03D-43CE-A251-D4654BA19D41}"/>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graphicEl>
                                              <a:dgm id="{C10353A9-D03D-43CE-A251-D4654BA19D41}"/>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graphicEl>
                                              <a:dgm id="{C10353A9-D03D-43CE-A251-D4654BA19D41}"/>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graphicEl>
                                              <a:dgm id="{C10353A9-D03D-43CE-A251-D4654BA19D41}"/>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graphicEl>
                                              <a:dgm id="{C10353A9-D03D-43CE-A251-D4654BA19D41}"/>
                                            </p:graphicEl>
                                          </p:spTgt>
                                        </p:tgtEl>
                                      </p:cBhvr>
                                      <p:to x="100000" y="60000"/>
                                    </p:animScale>
                                    <p:animScale>
                                      <p:cBhvr>
                                        <p:cTn id="39" dur="166" decel="50000">
                                          <p:stCondLst>
                                            <p:cond delay="676"/>
                                          </p:stCondLst>
                                        </p:cTn>
                                        <p:tgtEl>
                                          <p:spTgt spid="10">
                                            <p:graphicEl>
                                              <a:dgm id="{C10353A9-D03D-43CE-A251-D4654BA19D41}"/>
                                            </p:graphicEl>
                                          </p:spTgt>
                                        </p:tgtEl>
                                      </p:cBhvr>
                                      <p:to x="100000" y="100000"/>
                                    </p:animScale>
                                    <p:animScale>
                                      <p:cBhvr>
                                        <p:cTn id="40" dur="26">
                                          <p:stCondLst>
                                            <p:cond delay="1312"/>
                                          </p:stCondLst>
                                        </p:cTn>
                                        <p:tgtEl>
                                          <p:spTgt spid="10">
                                            <p:graphicEl>
                                              <a:dgm id="{C10353A9-D03D-43CE-A251-D4654BA19D41}"/>
                                            </p:graphicEl>
                                          </p:spTgt>
                                        </p:tgtEl>
                                      </p:cBhvr>
                                      <p:to x="100000" y="80000"/>
                                    </p:animScale>
                                    <p:animScale>
                                      <p:cBhvr>
                                        <p:cTn id="41" dur="166" decel="50000">
                                          <p:stCondLst>
                                            <p:cond delay="1338"/>
                                          </p:stCondLst>
                                        </p:cTn>
                                        <p:tgtEl>
                                          <p:spTgt spid="10">
                                            <p:graphicEl>
                                              <a:dgm id="{C10353A9-D03D-43CE-A251-D4654BA19D41}"/>
                                            </p:graphicEl>
                                          </p:spTgt>
                                        </p:tgtEl>
                                      </p:cBhvr>
                                      <p:to x="100000" y="100000"/>
                                    </p:animScale>
                                    <p:animScale>
                                      <p:cBhvr>
                                        <p:cTn id="42" dur="26">
                                          <p:stCondLst>
                                            <p:cond delay="1642"/>
                                          </p:stCondLst>
                                        </p:cTn>
                                        <p:tgtEl>
                                          <p:spTgt spid="10">
                                            <p:graphicEl>
                                              <a:dgm id="{C10353A9-D03D-43CE-A251-D4654BA19D41}"/>
                                            </p:graphicEl>
                                          </p:spTgt>
                                        </p:tgtEl>
                                      </p:cBhvr>
                                      <p:to x="100000" y="90000"/>
                                    </p:animScale>
                                    <p:animScale>
                                      <p:cBhvr>
                                        <p:cTn id="43" dur="166" decel="50000">
                                          <p:stCondLst>
                                            <p:cond delay="1668"/>
                                          </p:stCondLst>
                                        </p:cTn>
                                        <p:tgtEl>
                                          <p:spTgt spid="10">
                                            <p:graphicEl>
                                              <a:dgm id="{C10353A9-D03D-43CE-A251-D4654BA19D41}"/>
                                            </p:graphicEl>
                                          </p:spTgt>
                                        </p:tgtEl>
                                      </p:cBhvr>
                                      <p:to x="100000" y="100000"/>
                                    </p:animScale>
                                    <p:animScale>
                                      <p:cBhvr>
                                        <p:cTn id="44" dur="26">
                                          <p:stCondLst>
                                            <p:cond delay="1808"/>
                                          </p:stCondLst>
                                        </p:cTn>
                                        <p:tgtEl>
                                          <p:spTgt spid="10">
                                            <p:graphicEl>
                                              <a:dgm id="{C10353A9-D03D-43CE-A251-D4654BA19D41}"/>
                                            </p:graphicEl>
                                          </p:spTgt>
                                        </p:tgtEl>
                                      </p:cBhvr>
                                      <p:to x="100000" y="95000"/>
                                    </p:animScale>
                                    <p:animScale>
                                      <p:cBhvr>
                                        <p:cTn id="45" dur="166" decel="50000">
                                          <p:stCondLst>
                                            <p:cond delay="1834"/>
                                          </p:stCondLst>
                                        </p:cTn>
                                        <p:tgtEl>
                                          <p:spTgt spid="10">
                                            <p:graphicEl>
                                              <a:dgm id="{C10353A9-D03D-43CE-A251-D4654BA19D41}"/>
                                            </p:graphicEl>
                                          </p:spTgt>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10">
                                            <p:graphicEl>
                                              <a:dgm id="{68359F85-D7F7-443D-9BE3-4DD4DA17A502}"/>
                                            </p:graphicEl>
                                          </p:spTgt>
                                        </p:tgtEl>
                                        <p:attrNameLst>
                                          <p:attrName>style.visibility</p:attrName>
                                        </p:attrNameLst>
                                      </p:cBhvr>
                                      <p:to>
                                        <p:strVal val="visible"/>
                                      </p:to>
                                    </p:set>
                                    <p:animEffect transition="in" filter="wipe(down)">
                                      <p:cBhvr>
                                        <p:cTn id="48" dur="580">
                                          <p:stCondLst>
                                            <p:cond delay="0"/>
                                          </p:stCondLst>
                                        </p:cTn>
                                        <p:tgtEl>
                                          <p:spTgt spid="10">
                                            <p:graphicEl>
                                              <a:dgm id="{68359F85-D7F7-443D-9BE3-4DD4DA17A502}"/>
                                            </p:graphicEl>
                                          </p:spTgt>
                                        </p:tgtEl>
                                      </p:cBhvr>
                                    </p:animEffect>
                                    <p:anim calcmode="lin" valueType="num">
                                      <p:cBhvr>
                                        <p:cTn id="49" dur="1822" tmFilter="0,0; 0.14,0.36; 0.43,0.73; 0.71,0.91; 1.0,1.0">
                                          <p:stCondLst>
                                            <p:cond delay="0"/>
                                          </p:stCondLst>
                                        </p:cTn>
                                        <p:tgtEl>
                                          <p:spTgt spid="10">
                                            <p:graphicEl>
                                              <a:dgm id="{68359F85-D7F7-443D-9BE3-4DD4DA17A502}"/>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graphicEl>
                                              <a:dgm id="{68359F85-D7F7-443D-9BE3-4DD4DA17A502}"/>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graphicEl>
                                              <a:dgm id="{68359F85-D7F7-443D-9BE3-4DD4DA17A502}"/>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graphicEl>
                                              <a:dgm id="{68359F85-D7F7-443D-9BE3-4DD4DA17A502}"/>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graphicEl>
                                              <a:dgm id="{68359F85-D7F7-443D-9BE3-4DD4DA17A502}"/>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graphicEl>
                                              <a:dgm id="{68359F85-D7F7-443D-9BE3-4DD4DA17A502}"/>
                                            </p:graphicEl>
                                          </p:spTgt>
                                        </p:tgtEl>
                                      </p:cBhvr>
                                      <p:to x="100000" y="60000"/>
                                    </p:animScale>
                                    <p:animScale>
                                      <p:cBhvr>
                                        <p:cTn id="55" dur="166" decel="50000">
                                          <p:stCondLst>
                                            <p:cond delay="676"/>
                                          </p:stCondLst>
                                        </p:cTn>
                                        <p:tgtEl>
                                          <p:spTgt spid="10">
                                            <p:graphicEl>
                                              <a:dgm id="{68359F85-D7F7-443D-9BE3-4DD4DA17A502}"/>
                                            </p:graphicEl>
                                          </p:spTgt>
                                        </p:tgtEl>
                                      </p:cBhvr>
                                      <p:to x="100000" y="100000"/>
                                    </p:animScale>
                                    <p:animScale>
                                      <p:cBhvr>
                                        <p:cTn id="56" dur="26">
                                          <p:stCondLst>
                                            <p:cond delay="1312"/>
                                          </p:stCondLst>
                                        </p:cTn>
                                        <p:tgtEl>
                                          <p:spTgt spid="10">
                                            <p:graphicEl>
                                              <a:dgm id="{68359F85-D7F7-443D-9BE3-4DD4DA17A502}"/>
                                            </p:graphicEl>
                                          </p:spTgt>
                                        </p:tgtEl>
                                      </p:cBhvr>
                                      <p:to x="100000" y="80000"/>
                                    </p:animScale>
                                    <p:animScale>
                                      <p:cBhvr>
                                        <p:cTn id="57" dur="166" decel="50000">
                                          <p:stCondLst>
                                            <p:cond delay="1338"/>
                                          </p:stCondLst>
                                        </p:cTn>
                                        <p:tgtEl>
                                          <p:spTgt spid="10">
                                            <p:graphicEl>
                                              <a:dgm id="{68359F85-D7F7-443D-9BE3-4DD4DA17A502}"/>
                                            </p:graphicEl>
                                          </p:spTgt>
                                        </p:tgtEl>
                                      </p:cBhvr>
                                      <p:to x="100000" y="100000"/>
                                    </p:animScale>
                                    <p:animScale>
                                      <p:cBhvr>
                                        <p:cTn id="58" dur="26">
                                          <p:stCondLst>
                                            <p:cond delay="1642"/>
                                          </p:stCondLst>
                                        </p:cTn>
                                        <p:tgtEl>
                                          <p:spTgt spid="10">
                                            <p:graphicEl>
                                              <a:dgm id="{68359F85-D7F7-443D-9BE3-4DD4DA17A502}"/>
                                            </p:graphicEl>
                                          </p:spTgt>
                                        </p:tgtEl>
                                      </p:cBhvr>
                                      <p:to x="100000" y="90000"/>
                                    </p:animScale>
                                    <p:animScale>
                                      <p:cBhvr>
                                        <p:cTn id="59" dur="166" decel="50000">
                                          <p:stCondLst>
                                            <p:cond delay="1668"/>
                                          </p:stCondLst>
                                        </p:cTn>
                                        <p:tgtEl>
                                          <p:spTgt spid="10">
                                            <p:graphicEl>
                                              <a:dgm id="{68359F85-D7F7-443D-9BE3-4DD4DA17A502}"/>
                                            </p:graphicEl>
                                          </p:spTgt>
                                        </p:tgtEl>
                                      </p:cBhvr>
                                      <p:to x="100000" y="100000"/>
                                    </p:animScale>
                                    <p:animScale>
                                      <p:cBhvr>
                                        <p:cTn id="60" dur="26">
                                          <p:stCondLst>
                                            <p:cond delay="1808"/>
                                          </p:stCondLst>
                                        </p:cTn>
                                        <p:tgtEl>
                                          <p:spTgt spid="10">
                                            <p:graphicEl>
                                              <a:dgm id="{68359F85-D7F7-443D-9BE3-4DD4DA17A502}"/>
                                            </p:graphicEl>
                                          </p:spTgt>
                                        </p:tgtEl>
                                      </p:cBhvr>
                                      <p:to x="100000" y="95000"/>
                                    </p:animScale>
                                    <p:animScale>
                                      <p:cBhvr>
                                        <p:cTn id="61" dur="166" decel="50000">
                                          <p:stCondLst>
                                            <p:cond delay="1834"/>
                                          </p:stCondLst>
                                        </p:cTn>
                                        <p:tgtEl>
                                          <p:spTgt spid="10">
                                            <p:graphicEl>
                                              <a:dgm id="{68359F85-D7F7-443D-9BE3-4DD4DA17A502}"/>
                                            </p:graphic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graphicEl>
                                              <a:dgm id="{66061BA3-DE5B-4C03-A53F-E3A6AA83F155}"/>
                                            </p:graphicEl>
                                          </p:spTgt>
                                        </p:tgtEl>
                                        <p:attrNameLst>
                                          <p:attrName>style.visibility</p:attrName>
                                        </p:attrNameLst>
                                      </p:cBhvr>
                                      <p:to>
                                        <p:strVal val="visible"/>
                                      </p:to>
                                    </p:set>
                                    <p:animEffect transition="in" filter="wipe(down)">
                                      <p:cBhvr>
                                        <p:cTn id="66" dur="580">
                                          <p:stCondLst>
                                            <p:cond delay="0"/>
                                          </p:stCondLst>
                                        </p:cTn>
                                        <p:tgtEl>
                                          <p:spTgt spid="10">
                                            <p:graphicEl>
                                              <a:dgm id="{66061BA3-DE5B-4C03-A53F-E3A6AA83F155}"/>
                                            </p:graphicEl>
                                          </p:spTgt>
                                        </p:tgtEl>
                                      </p:cBhvr>
                                    </p:animEffect>
                                    <p:anim calcmode="lin" valueType="num">
                                      <p:cBhvr>
                                        <p:cTn id="67" dur="1822" tmFilter="0,0; 0.14,0.36; 0.43,0.73; 0.71,0.91; 1.0,1.0">
                                          <p:stCondLst>
                                            <p:cond delay="0"/>
                                          </p:stCondLst>
                                        </p:cTn>
                                        <p:tgtEl>
                                          <p:spTgt spid="10">
                                            <p:graphicEl>
                                              <a:dgm id="{66061BA3-DE5B-4C03-A53F-E3A6AA83F155}"/>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graphicEl>
                                              <a:dgm id="{66061BA3-DE5B-4C03-A53F-E3A6AA83F155}"/>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graphicEl>
                                              <a:dgm id="{66061BA3-DE5B-4C03-A53F-E3A6AA83F155}"/>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graphicEl>
                                              <a:dgm id="{66061BA3-DE5B-4C03-A53F-E3A6AA83F155}"/>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graphicEl>
                                              <a:dgm id="{66061BA3-DE5B-4C03-A53F-E3A6AA83F155}"/>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graphicEl>
                                              <a:dgm id="{66061BA3-DE5B-4C03-A53F-E3A6AA83F155}"/>
                                            </p:graphicEl>
                                          </p:spTgt>
                                        </p:tgtEl>
                                      </p:cBhvr>
                                      <p:to x="100000" y="60000"/>
                                    </p:animScale>
                                    <p:animScale>
                                      <p:cBhvr>
                                        <p:cTn id="73" dur="166" decel="50000">
                                          <p:stCondLst>
                                            <p:cond delay="676"/>
                                          </p:stCondLst>
                                        </p:cTn>
                                        <p:tgtEl>
                                          <p:spTgt spid="10">
                                            <p:graphicEl>
                                              <a:dgm id="{66061BA3-DE5B-4C03-A53F-E3A6AA83F155}"/>
                                            </p:graphicEl>
                                          </p:spTgt>
                                        </p:tgtEl>
                                      </p:cBhvr>
                                      <p:to x="100000" y="100000"/>
                                    </p:animScale>
                                    <p:animScale>
                                      <p:cBhvr>
                                        <p:cTn id="74" dur="26">
                                          <p:stCondLst>
                                            <p:cond delay="1312"/>
                                          </p:stCondLst>
                                        </p:cTn>
                                        <p:tgtEl>
                                          <p:spTgt spid="10">
                                            <p:graphicEl>
                                              <a:dgm id="{66061BA3-DE5B-4C03-A53F-E3A6AA83F155}"/>
                                            </p:graphicEl>
                                          </p:spTgt>
                                        </p:tgtEl>
                                      </p:cBhvr>
                                      <p:to x="100000" y="80000"/>
                                    </p:animScale>
                                    <p:animScale>
                                      <p:cBhvr>
                                        <p:cTn id="75" dur="166" decel="50000">
                                          <p:stCondLst>
                                            <p:cond delay="1338"/>
                                          </p:stCondLst>
                                        </p:cTn>
                                        <p:tgtEl>
                                          <p:spTgt spid="10">
                                            <p:graphicEl>
                                              <a:dgm id="{66061BA3-DE5B-4C03-A53F-E3A6AA83F155}"/>
                                            </p:graphicEl>
                                          </p:spTgt>
                                        </p:tgtEl>
                                      </p:cBhvr>
                                      <p:to x="100000" y="100000"/>
                                    </p:animScale>
                                    <p:animScale>
                                      <p:cBhvr>
                                        <p:cTn id="76" dur="26">
                                          <p:stCondLst>
                                            <p:cond delay="1642"/>
                                          </p:stCondLst>
                                        </p:cTn>
                                        <p:tgtEl>
                                          <p:spTgt spid="10">
                                            <p:graphicEl>
                                              <a:dgm id="{66061BA3-DE5B-4C03-A53F-E3A6AA83F155}"/>
                                            </p:graphicEl>
                                          </p:spTgt>
                                        </p:tgtEl>
                                      </p:cBhvr>
                                      <p:to x="100000" y="90000"/>
                                    </p:animScale>
                                    <p:animScale>
                                      <p:cBhvr>
                                        <p:cTn id="77" dur="166" decel="50000">
                                          <p:stCondLst>
                                            <p:cond delay="1668"/>
                                          </p:stCondLst>
                                        </p:cTn>
                                        <p:tgtEl>
                                          <p:spTgt spid="10">
                                            <p:graphicEl>
                                              <a:dgm id="{66061BA3-DE5B-4C03-A53F-E3A6AA83F155}"/>
                                            </p:graphicEl>
                                          </p:spTgt>
                                        </p:tgtEl>
                                      </p:cBhvr>
                                      <p:to x="100000" y="100000"/>
                                    </p:animScale>
                                    <p:animScale>
                                      <p:cBhvr>
                                        <p:cTn id="78" dur="26">
                                          <p:stCondLst>
                                            <p:cond delay="1808"/>
                                          </p:stCondLst>
                                        </p:cTn>
                                        <p:tgtEl>
                                          <p:spTgt spid="10">
                                            <p:graphicEl>
                                              <a:dgm id="{66061BA3-DE5B-4C03-A53F-E3A6AA83F155}"/>
                                            </p:graphicEl>
                                          </p:spTgt>
                                        </p:tgtEl>
                                      </p:cBhvr>
                                      <p:to x="100000" y="95000"/>
                                    </p:animScale>
                                    <p:animScale>
                                      <p:cBhvr>
                                        <p:cTn id="79" dur="166" decel="50000">
                                          <p:stCondLst>
                                            <p:cond delay="1834"/>
                                          </p:stCondLst>
                                        </p:cTn>
                                        <p:tgtEl>
                                          <p:spTgt spid="10">
                                            <p:graphicEl>
                                              <a:dgm id="{66061BA3-DE5B-4C03-A53F-E3A6AA83F155}"/>
                                            </p:graphicEl>
                                          </p:spTgt>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0">
                                            <p:graphicEl>
                                              <a:dgm id="{340E0CE0-6611-41EE-AAFF-0B2089E4D885}"/>
                                            </p:graphicEl>
                                          </p:spTgt>
                                        </p:tgtEl>
                                        <p:attrNameLst>
                                          <p:attrName>style.visibility</p:attrName>
                                        </p:attrNameLst>
                                      </p:cBhvr>
                                      <p:to>
                                        <p:strVal val="visible"/>
                                      </p:to>
                                    </p:set>
                                    <p:animEffect transition="in" filter="wipe(down)">
                                      <p:cBhvr>
                                        <p:cTn id="82" dur="580">
                                          <p:stCondLst>
                                            <p:cond delay="0"/>
                                          </p:stCondLst>
                                        </p:cTn>
                                        <p:tgtEl>
                                          <p:spTgt spid="10">
                                            <p:graphicEl>
                                              <a:dgm id="{340E0CE0-6611-41EE-AAFF-0B2089E4D885}"/>
                                            </p:graphicEl>
                                          </p:spTgt>
                                        </p:tgtEl>
                                      </p:cBhvr>
                                    </p:animEffect>
                                    <p:anim calcmode="lin" valueType="num">
                                      <p:cBhvr>
                                        <p:cTn id="83" dur="1822" tmFilter="0,0; 0.14,0.36; 0.43,0.73; 0.71,0.91; 1.0,1.0">
                                          <p:stCondLst>
                                            <p:cond delay="0"/>
                                          </p:stCondLst>
                                        </p:cTn>
                                        <p:tgtEl>
                                          <p:spTgt spid="10">
                                            <p:graphicEl>
                                              <a:dgm id="{340E0CE0-6611-41EE-AAFF-0B2089E4D885}"/>
                                            </p:graphic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graphicEl>
                                              <a:dgm id="{340E0CE0-6611-41EE-AAFF-0B2089E4D885}"/>
                                            </p:graphic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graphicEl>
                                              <a:dgm id="{340E0CE0-6611-41EE-AAFF-0B2089E4D885}"/>
                                            </p:graphic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graphicEl>
                                              <a:dgm id="{340E0CE0-6611-41EE-AAFF-0B2089E4D885}"/>
                                            </p:graphic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graphicEl>
                                              <a:dgm id="{340E0CE0-6611-41EE-AAFF-0B2089E4D885}"/>
                                            </p:graphic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graphicEl>
                                              <a:dgm id="{340E0CE0-6611-41EE-AAFF-0B2089E4D885}"/>
                                            </p:graphicEl>
                                          </p:spTgt>
                                        </p:tgtEl>
                                      </p:cBhvr>
                                      <p:to x="100000" y="60000"/>
                                    </p:animScale>
                                    <p:animScale>
                                      <p:cBhvr>
                                        <p:cTn id="89" dur="166" decel="50000">
                                          <p:stCondLst>
                                            <p:cond delay="676"/>
                                          </p:stCondLst>
                                        </p:cTn>
                                        <p:tgtEl>
                                          <p:spTgt spid="10">
                                            <p:graphicEl>
                                              <a:dgm id="{340E0CE0-6611-41EE-AAFF-0B2089E4D885}"/>
                                            </p:graphicEl>
                                          </p:spTgt>
                                        </p:tgtEl>
                                      </p:cBhvr>
                                      <p:to x="100000" y="100000"/>
                                    </p:animScale>
                                    <p:animScale>
                                      <p:cBhvr>
                                        <p:cTn id="90" dur="26">
                                          <p:stCondLst>
                                            <p:cond delay="1312"/>
                                          </p:stCondLst>
                                        </p:cTn>
                                        <p:tgtEl>
                                          <p:spTgt spid="10">
                                            <p:graphicEl>
                                              <a:dgm id="{340E0CE0-6611-41EE-AAFF-0B2089E4D885}"/>
                                            </p:graphicEl>
                                          </p:spTgt>
                                        </p:tgtEl>
                                      </p:cBhvr>
                                      <p:to x="100000" y="80000"/>
                                    </p:animScale>
                                    <p:animScale>
                                      <p:cBhvr>
                                        <p:cTn id="91" dur="166" decel="50000">
                                          <p:stCondLst>
                                            <p:cond delay="1338"/>
                                          </p:stCondLst>
                                        </p:cTn>
                                        <p:tgtEl>
                                          <p:spTgt spid="10">
                                            <p:graphicEl>
                                              <a:dgm id="{340E0CE0-6611-41EE-AAFF-0B2089E4D885}"/>
                                            </p:graphicEl>
                                          </p:spTgt>
                                        </p:tgtEl>
                                      </p:cBhvr>
                                      <p:to x="100000" y="100000"/>
                                    </p:animScale>
                                    <p:animScale>
                                      <p:cBhvr>
                                        <p:cTn id="92" dur="26">
                                          <p:stCondLst>
                                            <p:cond delay="1642"/>
                                          </p:stCondLst>
                                        </p:cTn>
                                        <p:tgtEl>
                                          <p:spTgt spid="10">
                                            <p:graphicEl>
                                              <a:dgm id="{340E0CE0-6611-41EE-AAFF-0B2089E4D885}"/>
                                            </p:graphicEl>
                                          </p:spTgt>
                                        </p:tgtEl>
                                      </p:cBhvr>
                                      <p:to x="100000" y="90000"/>
                                    </p:animScale>
                                    <p:animScale>
                                      <p:cBhvr>
                                        <p:cTn id="93" dur="166" decel="50000">
                                          <p:stCondLst>
                                            <p:cond delay="1668"/>
                                          </p:stCondLst>
                                        </p:cTn>
                                        <p:tgtEl>
                                          <p:spTgt spid="10">
                                            <p:graphicEl>
                                              <a:dgm id="{340E0CE0-6611-41EE-AAFF-0B2089E4D885}"/>
                                            </p:graphicEl>
                                          </p:spTgt>
                                        </p:tgtEl>
                                      </p:cBhvr>
                                      <p:to x="100000" y="100000"/>
                                    </p:animScale>
                                    <p:animScale>
                                      <p:cBhvr>
                                        <p:cTn id="94" dur="26">
                                          <p:stCondLst>
                                            <p:cond delay="1808"/>
                                          </p:stCondLst>
                                        </p:cTn>
                                        <p:tgtEl>
                                          <p:spTgt spid="10">
                                            <p:graphicEl>
                                              <a:dgm id="{340E0CE0-6611-41EE-AAFF-0B2089E4D885}"/>
                                            </p:graphicEl>
                                          </p:spTgt>
                                        </p:tgtEl>
                                      </p:cBhvr>
                                      <p:to x="100000" y="95000"/>
                                    </p:animScale>
                                    <p:animScale>
                                      <p:cBhvr>
                                        <p:cTn id="95" dur="166" decel="50000">
                                          <p:stCondLst>
                                            <p:cond delay="1834"/>
                                          </p:stCondLst>
                                        </p:cTn>
                                        <p:tgtEl>
                                          <p:spTgt spid="10">
                                            <p:graphicEl>
                                              <a:dgm id="{340E0CE0-6611-41EE-AAFF-0B2089E4D88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440229" y="454339"/>
            <a:ext cx="8440207" cy="1009839"/>
          </a:xfrm>
        </p:spPr>
        <p:txBody>
          <a:bodyPr>
            <a:noAutofit/>
          </a:bodyPr>
          <a:lstStyle/>
          <a:p>
            <a:pPr algn="ctr"/>
            <a:r>
              <a:rPr lang="ar-YE" sz="3600" b="1" i="1" u="sng" dirty="0">
                <a:solidFill>
                  <a:schemeClr val="accent6">
                    <a:lumMod val="50000"/>
                  </a:schemeClr>
                </a:solidFill>
                <a:cs typeface="PT Bold Heading" panose="02010400000000000000" pitchFamily="2" charset="-78"/>
              </a:rPr>
              <a:t>اعداد المدرب المحترف</a:t>
            </a:r>
            <a:r>
              <a:rPr lang="ar-SA" sz="3600" b="1" i="1" u="sng" dirty="0">
                <a:solidFill>
                  <a:schemeClr val="accent6">
                    <a:lumMod val="50000"/>
                  </a:schemeClr>
                </a:solidFill>
                <a:cs typeface="PT Bold Heading" panose="02010400000000000000" pitchFamily="2" charset="-78"/>
              </a:rPr>
              <a:t> المعتمد</a:t>
            </a:r>
            <a:r>
              <a:rPr lang="ar-YE" sz="3600" b="1" i="1" u="sng" dirty="0">
                <a:solidFill>
                  <a:schemeClr val="accent6">
                    <a:lumMod val="50000"/>
                  </a:schemeClr>
                </a:solidFill>
                <a:cs typeface="PT Bold Heading" panose="02010400000000000000" pitchFamily="2" charset="-78"/>
              </a:rPr>
              <a:t> </a:t>
            </a:r>
            <a:r>
              <a:rPr lang="en-US" sz="3600" b="1" i="1" u="sng" dirty="0">
                <a:solidFill>
                  <a:schemeClr val="accent6">
                    <a:lumMod val="50000"/>
                  </a:schemeClr>
                </a:solidFill>
                <a:effectLst>
                  <a:outerShdw blurRad="38100" dist="38100" dir="2700000" algn="tl">
                    <a:srgbClr val="000000">
                      <a:alpha val="43137"/>
                    </a:srgbClr>
                  </a:outerShdw>
                </a:effectLst>
                <a:latin typeface="Arabic Typesetting" pitchFamily="66" charset="-78"/>
                <a:cs typeface="Arabic Typesetting" pitchFamily="66" charset="-78"/>
              </a:rPr>
              <a:t>cPT</a:t>
            </a:r>
            <a:r>
              <a:rPr lang="en-US" sz="3600" b="1" i="1" u="sng" dirty="0">
                <a:solidFill>
                  <a:schemeClr val="bg1">
                    <a:lumMod val="95000"/>
                    <a:lumOff val="5000"/>
                  </a:schemeClr>
                </a:solidFill>
                <a:latin typeface="Algerian" panose="04020705040A02060702" pitchFamily="82" charset="0"/>
                <a:cs typeface="PT Bold Heading" panose="02010400000000000000" pitchFamily="2" charset="-78"/>
              </a:rPr>
              <a:t/>
            </a:r>
            <a:br>
              <a:rPr lang="en-US" sz="3600" b="1" i="1" u="sng" dirty="0">
                <a:solidFill>
                  <a:schemeClr val="bg1">
                    <a:lumMod val="95000"/>
                    <a:lumOff val="5000"/>
                  </a:schemeClr>
                </a:solidFill>
                <a:latin typeface="Algerian" panose="04020705040A02060702" pitchFamily="82" charset="0"/>
                <a:cs typeface="PT Bold Heading" panose="02010400000000000000" pitchFamily="2" charset="-78"/>
              </a:rPr>
            </a:br>
            <a:r>
              <a:rPr lang="en-US" sz="3600" b="1" i="1" u="sng" dirty="0">
                <a:solidFill>
                  <a:schemeClr val="accent6">
                    <a:lumMod val="50000"/>
                  </a:schemeClr>
                </a:solidFill>
                <a:latin typeface="Arabic Typesetting" pitchFamily="66" charset="-78"/>
                <a:cs typeface="Arabic Typesetting" pitchFamily="66" charset="-78"/>
              </a:rPr>
              <a:t>Certified Professional Trainer</a:t>
            </a:r>
            <a:endParaRPr lang="ar-YE" sz="3600" b="1" i="1" u="sng" dirty="0">
              <a:solidFill>
                <a:schemeClr val="accent6">
                  <a:lumMod val="50000"/>
                </a:schemeClr>
              </a:solidFill>
              <a:latin typeface="Arabic Typesetting" pitchFamily="66" charset="-78"/>
              <a:cs typeface="Arabic Typesetting" pitchFamily="66" charset="-78"/>
            </a:endParaRPr>
          </a:p>
        </p:txBody>
      </p:sp>
      <p:pic>
        <p:nvPicPr>
          <p:cNvPr id="1026" name="Picture 2" descr="نتيجة بحث الصور عن ‫تدريب المدربين ppt‬‎"/>
          <p:cNvPicPr>
            <a:picLocks noChangeAspect="1" noChangeArrowheads="1"/>
          </p:cNvPicPr>
          <p:nvPr/>
        </p:nvPicPr>
        <p:blipFill>
          <a:blip r:embed="rId4">
            <a:duotone>
              <a:schemeClr val="accent2">
                <a:shade val="45000"/>
                <a:satMod val="135000"/>
              </a:schemeClr>
              <a:prstClr val="white"/>
            </a:duotone>
          </a:blip>
          <a:stretch>
            <a:fillRect/>
          </a:stretch>
        </p:blipFill>
        <p:spPr bwMode="auto">
          <a:xfrm>
            <a:off x="676009" y="1779576"/>
            <a:ext cx="2395722" cy="2404497"/>
          </a:xfrm>
          <a:prstGeom prst="rect">
            <a:avLst/>
          </a:prstGeom>
          <a:ln w="127000" cap="rnd">
            <a:solidFill>
              <a:schemeClr val="accent6">
                <a:lumMod val="50000"/>
              </a:schemeClr>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prst="angle"/>
            <a:contourClr>
              <a:srgbClr val="C0C0C0"/>
            </a:contourClr>
          </a:sp3d>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284619" y="2024743"/>
            <a:ext cx="6595817" cy="2076202"/>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ct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متخصص في الموارد البشرية والتدريب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التاهيلي والتطويري</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ركز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واكاديميات عديدة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والتطوير - ماليزيا</a:t>
            </a: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معتمد للرخصة الدولية لقيادة الاعمال</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البورد الأمريكي الكندي والبورد</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البريطاني للتدريب والاستشارات </a:t>
            </a:r>
          </a:p>
          <a:p>
            <a:pPr algn="ctr">
              <a:lnSpc>
                <a:spcPct val="150000"/>
              </a:lnSpc>
            </a:pP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ميديو للتدريب والتعليم المستمر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التابع الجامعة الاسلامية ماليزيا</a:t>
            </a:r>
          </a:p>
          <a:p>
            <a:pPr algn="ctr">
              <a:lnSpc>
                <a:spcPct val="150000"/>
              </a:lnSpc>
            </a:pPr>
            <a:r>
              <a:rPr lang="ar-EG" sz="3200" b="1" dirty="0">
                <a:solidFill>
                  <a:schemeClr val="bg1">
                    <a:lumMod val="95000"/>
                    <a:lumOff val="5000"/>
                  </a:schemeClr>
                </a:solidFill>
                <a:latin typeface="Arabic Typesetting" pitchFamily="66" charset="-78"/>
                <a:cs typeface="Arabic Typesetting" pitchFamily="66" charset="-78"/>
                <a:hlinkClick r:id="rId5"/>
              </a:rPr>
              <a:t>www.gicc-ar.com</a:t>
            </a:r>
            <a:endParaRPr lang="en-US" sz="3200" b="1" dirty="0">
              <a:solidFill>
                <a:schemeClr val="bg1">
                  <a:lumMod val="95000"/>
                  <a:lumOff val="5000"/>
                </a:schemeClr>
              </a:solidFill>
              <a:latin typeface="Arabic Typesetting" pitchFamily="66" charset="-78"/>
              <a:cs typeface="Arabic Typesetting" pitchFamily="66" charset="-78"/>
            </a:endParaRPr>
          </a:p>
          <a:p>
            <a:pPr algn="ctr">
              <a:lnSpc>
                <a:spcPct val="150000"/>
              </a:lnSpc>
            </a:pPr>
            <a:r>
              <a:rPr lang="ar-QA" sz="2000" b="1" dirty="0" smtClean="0">
                <a:solidFill>
                  <a:schemeClr val="bg1">
                    <a:lumMod val="95000"/>
                    <a:lumOff val="5000"/>
                  </a:schemeClr>
                </a:solidFill>
                <a:latin typeface="Arabic Typesetting" pitchFamily="66" charset="-78"/>
                <a:cs typeface="+mj-cs"/>
              </a:rPr>
              <a:t>009747403000</a:t>
            </a:r>
            <a:r>
              <a:rPr lang="ar-EG" sz="2000" b="1" dirty="0" smtClean="0">
                <a:solidFill>
                  <a:schemeClr val="bg1">
                    <a:lumMod val="95000"/>
                    <a:lumOff val="5000"/>
                  </a:schemeClr>
                </a:solidFill>
                <a:latin typeface="Arabic Typesetting" pitchFamily="66" charset="-78"/>
                <a:cs typeface="+mj-cs"/>
              </a:rPr>
              <a:t> </a:t>
            </a:r>
            <a:r>
              <a:rPr lang="ar-QA" sz="2000" b="1" dirty="0" smtClean="0">
                <a:solidFill>
                  <a:schemeClr val="bg1">
                    <a:lumMod val="95000"/>
                    <a:lumOff val="5000"/>
                  </a:schemeClr>
                </a:solidFill>
                <a:latin typeface="Arabic Typesetting" pitchFamily="66" charset="-78"/>
                <a:cs typeface="+mj-cs"/>
              </a:rPr>
              <a:t>– 0097433593906 </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3986" y="5949932"/>
            <a:ext cx="1288919" cy="827079"/>
          </a:xfrm>
          <a:prstGeom prst="rect">
            <a:avLst/>
          </a:prstGeom>
          <a:ln>
            <a:noFill/>
          </a:ln>
          <a:effectLst>
            <a:outerShdw blurRad="190500" algn="tl" rotWithShape="0">
              <a:srgbClr val="000000">
                <a:alpha val="70000"/>
              </a:srgbClr>
            </a:outerShdw>
          </a:effectLst>
        </p:spPr>
      </p:pic>
      <p:pic>
        <p:nvPicPr>
          <p:cNvPr id="9" name="Picture 6" descr="_____د__ _د___ذ_ê___» _د_______ذ_è"/>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3518" y="6018458"/>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3" descr="C:\Users\Admin\Desktop\بدون عنوان.jpg"/>
          <p:cNvPicPr/>
          <p:nvPr/>
        </p:nvPicPr>
        <p:blipFill rotWithShape="1">
          <a:blip r:embed="rId8" cstate="email">
            <a:extLst>
              <a:ext uri="{28A0092B-C50C-407E-A947-70E740481C1C}">
                <a14:useLocalDpi xmlns:a14="http://schemas.microsoft.com/office/drawing/2010/main" val="0"/>
              </a:ext>
            </a:extLst>
          </a:blip>
          <a:srcRect/>
          <a:stretch/>
        </p:blipFill>
        <p:spPr bwMode="auto">
          <a:xfrm>
            <a:off x="2561763" y="4881882"/>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6" descr="https://fbcdn-profile-a.akamaihd.net/hprofile-ak-ash1/c9.9.108.108/s100x100/1002329_1376179752607651_901399179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6934" y="4881882"/>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63570" y="6018457"/>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33091" y="4731741"/>
            <a:ext cx="1490710" cy="832862"/>
          </a:xfrm>
          <a:prstGeom prst="rect">
            <a:avLst/>
          </a:prstGeom>
          <a:ln>
            <a:noFill/>
          </a:ln>
          <a:effectLst>
            <a:outerShdw blurRad="292100" dist="139700" dir="2700000" algn="tl" rotWithShape="0">
              <a:srgbClr val="333333">
                <a:alpha val="65000"/>
              </a:srgbClr>
            </a:outerShdw>
          </a:effectLst>
        </p:spPr>
      </p:pic>
      <p:pic>
        <p:nvPicPr>
          <p:cNvPr id="14" name="صورة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7807" y="6003509"/>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s://scontent-kul1-1.xx.fbcdn.net/v/t1.0-1/c0.0.200.200/p200x200/12993595_521662511356401_5272030302501046332_n.jpg?oh=0c0e3e5aee03af6acacd0bddd271def7&amp;oe=58F673B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22250" y="6043590"/>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4"/>
          <a:stretch>
            <a:fillRect/>
          </a:stretch>
        </p:blipFill>
        <p:spPr>
          <a:xfrm>
            <a:off x="10593464" y="125114"/>
            <a:ext cx="1397291"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135" y="125113"/>
            <a:ext cx="1506484" cy="586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6"/>
          <a:stretch>
            <a:fillRect/>
          </a:stretch>
        </p:blipFill>
        <p:spPr>
          <a:xfrm>
            <a:off x="276134" y="5717627"/>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281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80">
                                          <p:stCondLst>
                                            <p:cond delay="0"/>
                                          </p:stCondLst>
                                        </p:cTn>
                                        <p:tgtEl>
                                          <p:spTgt spid="13"/>
                                        </p:tgtEl>
                                      </p:cBhvr>
                                    </p:animEffect>
                                    <p:anim calcmode="lin" valueType="num">
                                      <p:cBhvr>
                                        <p:cTn id="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tgtEl>
                                      </p:cBhvr>
                                      <p:to x="100000" y="60000"/>
                                    </p:animScale>
                                    <p:animScale>
                                      <p:cBhvr>
                                        <p:cTn id="44" dur="166" decel="50000">
                                          <p:stCondLst>
                                            <p:cond delay="676"/>
                                          </p:stCondLst>
                                        </p:cTn>
                                        <p:tgtEl>
                                          <p:spTgt spid="13"/>
                                        </p:tgtEl>
                                      </p:cBhvr>
                                      <p:to x="100000" y="100000"/>
                                    </p:animScale>
                                    <p:animScale>
                                      <p:cBhvr>
                                        <p:cTn id="45" dur="26">
                                          <p:stCondLst>
                                            <p:cond delay="1312"/>
                                          </p:stCondLst>
                                        </p:cTn>
                                        <p:tgtEl>
                                          <p:spTgt spid="13"/>
                                        </p:tgtEl>
                                      </p:cBhvr>
                                      <p:to x="100000" y="80000"/>
                                    </p:animScale>
                                    <p:animScale>
                                      <p:cBhvr>
                                        <p:cTn id="46" dur="166" decel="50000">
                                          <p:stCondLst>
                                            <p:cond delay="1338"/>
                                          </p:stCondLst>
                                        </p:cTn>
                                        <p:tgtEl>
                                          <p:spTgt spid="13"/>
                                        </p:tgtEl>
                                      </p:cBhvr>
                                      <p:to x="100000" y="100000"/>
                                    </p:animScale>
                                    <p:animScale>
                                      <p:cBhvr>
                                        <p:cTn id="47" dur="26">
                                          <p:stCondLst>
                                            <p:cond delay="1642"/>
                                          </p:stCondLst>
                                        </p:cTn>
                                        <p:tgtEl>
                                          <p:spTgt spid="13"/>
                                        </p:tgtEl>
                                      </p:cBhvr>
                                      <p:to x="100000" y="90000"/>
                                    </p:animScale>
                                    <p:animScale>
                                      <p:cBhvr>
                                        <p:cTn id="48" dur="166" decel="50000">
                                          <p:stCondLst>
                                            <p:cond delay="1668"/>
                                          </p:stCondLst>
                                        </p:cTn>
                                        <p:tgtEl>
                                          <p:spTgt spid="13"/>
                                        </p:tgtEl>
                                      </p:cBhvr>
                                      <p:to x="100000" y="100000"/>
                                    </p:animScale>
                                    <p:animScale>
                                      <p:cBhvr>
                                        <p:cTn id="49" dur="26">
                                          <p:stCondLst>
                                            <p:cond delay="1808"/>
                                          </p:stCondLst>
                                        </p:cTn>
                                        <p:tgtEl>
                                          <p:spTgt spid="13"/>
                                        </p:tgtEl>
                                      </p:cBhvr>
                                      <p:to x="100000" y="95000"/>
                                    </p:animScale>
                                    <p:animScale>
                                      <p:cBhvr>
                                        <p:cTn id="50" dur="166" decel="50000">
                                          <p:stCondLst>
                                            <p:cond delay="1834"/>
                                          </p:stCondLst>
                                        </p:cTn>
                                        <p:tgtEl>
                                          <p:spTgt spid="13"/>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80">
                                          <p:stCondLst>
                                            <p:cond delay="0"/>
                                          </p:stCondLst>
                                        </p:cTn>
                                        <p:tgtEl>
                                          <p:spTgt spid="15"/>
                                        </p:tgtEl>
                                      </p:cBhvr>
                                    </p:animEffect>
                                    <p:anim calcmode="lin" valueType="num">
                                      <p:cBhvr>
                                        <p:cTn id="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5" dur="26">
                                          <p:stCondLst>
                                            <p:cond delay="650"/>
                                          </p:stCondLst>
                                        </p:cTn>
                                        <p:tgtEl>
                                          <p:spTgt spid="15"/>
                                        </p:tgtEl>
                                      </p:cBhvr>
                                      <p:to x="100000" y="60000"/>
                                    </p:animScale>
                                    <p:animScale>
                                      <p:cBhvr>
                                        <p:cTn id="76" dur="166" decel="50000">
                                          <p:stCondLst>
                                            <p:cond delay="676"/>
                                          </p:stCondLst>
                                        </p:cTn>
                                        <p:tgtEl>
                                          <p:spTgt spid="15"/>
                                        </p:tgtEl>
                                      </p:cBhvr>
                                      <p:to x="100000" y="100000"/>
                                    </p:animScale>
                                    <p:animScale>
                                      <p:cBhvr>
                                        <p:cTn id="77" dur="26">
                                          <p:stCondLst>
                                            <p:cond delay="1312"/>
                                          </p:stCondLst>
                                        </p:cTn>
                                        <p:tgtEl>
                                          <p:spTgt spid="15"/>
                                        </p:tgtEl>
                                      </p:cBhvr>
                                      <p:to x="100000" y="80000"/>
                                    </p:animScale>
                                    <p:animScale>
                                      <p:cBhvr>
                                        <p:cTn id="78" dur="166" decel="50000">
                                          <p:stCondLst>
                                            <p:cond delay="1338"/>
                                          </p:stCondLst>
                                        </p:cTn>
                                        <p:tgtEl>
                                          <p:spTgt spid="15"/>
                                        </p:tgtEl>
                                      </p:cBhvr>
                                      <p:to x="100000" y="100000"/>
                                    </p:animScale>
                                    <p:animScale>
                                      <p:cBhvr>
                                        <p:cTn id="79" dur="26">
                                          <p:stCondLst>
                                            <p:cond delay="1642"/>
                                          </p:stCondLst>
                                        </p:cTn>
                                        <p:tgtEl>
                                          <p:spTgt spid="15"/>
                                        </p:tgtEl>
                                      </p:cBhvr>
                                      <p:to x="100000" y="90000"/>
                                    </p:animScale>
                                    <p:animScale>
                                      <p:cBhvr>
                                        <p:cTn id="80" dur="166" decel="50000">
                                          <p:stCondLst>
                                            <p:cond delay="1668"/>
                                          </p:stCondLst>
                                        </p:cTn>
                                        <p:tgtEl>
                                          <p:spTgt spid="15"/>
                                        </p:tgtEl>
                                      </p:cBhvr>
                                      <p:to x="100000" y="100000"/>
                                    </p:animScale>
                                    <p:animScale>
                                      <p:cBhvr>
                                        <p:cTn id="81" dur="26">
                                          <p:stCondLst>
                                            <p:cond delay="1808"/>
                                          </p:stCondLst>
                                        </p:cTn>
                                        <p:tgtEl>
                                          <p:spTgt spid="15"/>
                                        </p:tgtEl>
                                      </p:cBhvr>
                                      <p:to x="100000" y="95000"/>
                                    </p:animScale>
                                    <p:animScale>
                                      <p:cBhvr>
                                        <p:cTn id="82" dur="166" decel="50000">
                                          <p:stCondLst>
                                            <p:cond delay="1834"/>
                                          </p:stCondLst>
                                        </p:cTn>
                                        <p:tgtEl>
                                          <p:spTgt spid="15"/>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80">
                                          <p:stCondLst>
                                            <p:cond delay="0"/>
                                          </p:stCondLst>
                                        </p:cTn>
                                        <p:tgtEl>
                                          <p:spTgt spid="12"/>
                                        </p:tgtEl>
                                      </p:cBhvr>
                                    </p:animEffect>
                                    <p:anim calcmode="lin" valueType="num">
                                      <p:cBhvr>
                                        <p:cTn id="10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
                                        </p:tgtEl>
                                      </p:cBhvr>
                                      <p:to x="100000" y="60000"/>
                                    </p:animScale>
                                    <p:animScale>
                                      <p:cBhvr>
                                        <p:cTn id="108" dur="166" decel="50000">
                                          <p:stCondLst>
                                            <p:cond delay="676"/>
                                          </p:stCondLst>
                                        </p:cTn>
                                        <p:tgtEl>
                                          <p:spTgt spid="12"/>
                                        </p:tgtEl>
                                      </p:cBhvr>
                                      <p:to x="100000" y="100000"/>
                                    </p:animScale>
                                    <p:animScale>
                                      <p:cBhvr>
                                        <p:cTn id="109" dur="26">
                                          <p:stCondLst>
                                            <p:cond delay="1312"/>
                                          </p:stCondLst>
                                        </p:cTn>
                                        <p:tgtEl>
                                          <p:spTgt spid="12"/>
                                        </p:tgtEl>
                                      </p:cBhvr>
                                      <p:to x="100000" y="80000"/>
                                    </p:animScale>
                                    <p:animScale>
                                      <p:cBhvr>
                                        <p:cTn id="110" dur="166" decel="50000">
                                          <p:stCondLst>
                                            <p:cond delay="1338"/>
                                          </p:stCondLst>
                                        </p:cTn>
                                        <p:tgtEl>
                                          <p:spTgt spid="12"/>
                                        </p:tgtEl>
                                      </p:cBhvr>
                                      <p:to x="100000" y="100000"/>
                                    </p:animScale>
                                    <p:animScale>
                                      <p:cBhvr>
                                        <p:cTn id="111" dur="26">
                                          <p:stCondLst>
                                            <p:cond delay="1642"/>
                                          </p:stCondLst>
                                        </p:cTn>
                                        <p:tgtEl>
                                          <p:spTgt spid="12"/>
                                        </p:tgtEl>
                                      </p:cBhvr>
                                      <p:to x="100000" y="90000"/>
                                    </p:animScale>
                                    <p:animScale>
                                      <p:cBhvr>
                                        <p:cTn id="112" dur="166" decel="50000">
                                          <p:stCondLst>
                                            <p:cond delay="1668"/>
                                          </p:stCondLst>
                                        </p:cTn>
                                        <p:tgtEl>
                                          <p:spTgt spid="12"/>
                                        </p:tgtEl>
                                      </p:cBhvr>
                                      <p:to x="100000" y="100000"/>
                                    </p:animScale>
                                    <p:animScale>
                                      <p:cBhvr>
                                        <p:cTn id="113" dur="26">
                                          <p:stCondLst>
                                            <p:cond delay="1808"/>
                                          </p:stCondLst>
                                        </p:cTn>
                                        <p:tgtEl>
                                          <p:spTgt spid="12"/>
                                        </p:tgtEl>
                                      </p:cBhvr>
                                      <p:to x="100000" y="95000"/>
                                    </p:animScale>
                                    <p:animScale>
                                      <p:cBhvr>
                                        <p:cTn id="114" dur="166" decel="50000">
                                          <p:stCondLst>
                                            <p:cond delay="1834"/>
                                          </p:stCondLst>
                                        </p:cTn>
                                        <p:tgtEl>
                                          <p:spTgt spid="12"/>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down)">
                                      <p:cBhvr>
                                        <p:cTn id="117" dur="580">
                                          <p:stCondLst>
                                            <p:cond delay="0"/>
                                          </p:stCondLst>
                                        </p:cTn>
                                        <p:tgtEl>
                                          <p:spTgt spid="11"/>
                                        </p:tgtEl>
                                      </p:cBhvr>
                                    </p:animEffect>
                                    <p:anim calcmode="lin" valueType="num">
                                      <p:cBhvr>
                                        <p:cTn id="1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3" dur="26">
                                          <p:stCondLst>
                                            <p:cond delay="650"/>
                                          </p:stCondLst>
                                        </p:cTn>
                                        <p:tgtEl>
                                          <p:spTgt spid="11"/>
                                        </p:tgtEl>
                                      </p:cBhvr>
                                      <p:to x="100000" y="60000"/>
                                    </p:animScale>
                                    <p:animScale>
                                      <p:cBhvr>
                                        <p:cTn id="124" dur="166" decel="50000">
                                          <p:stCondLst>
                                            <p:cond delay="676"/>
                                          </p:stCondLst>
                                        </p:cTn>
                                        <p:tgtEl>
                                          <p:spTgt spid="11"/>
                                        </p:tgtEl>
                                      </p:cBhvr>
                                      <p:to x="100000" y="100000"/>
                                    </p:animScale>
                                    <p:animScale>
                                      <p:cBhvr>
                                        <p:cTn id="125" dur="26">
                                          <p:stCondLst>
                                            <p:cond delay="1312"/>
                                          </p:stCondLst>
                                        </p:cTn>
                                        <p:tgtEl>
                                          <p:spTgt spid="11"/>
                                        </p:tgtEl>
                                      </p:cBhvr>
                                      <p:to x="100000" y="80000"/>
                                    </p:animScale>
                                    <p:animScale>
                                      <p:cBhvr>
                                        <p:cTn id="126" dur="166" decel="50000">
                                          <p:stCondLst>
                                            <p:cond delay="1338"/>
                                          </p:stCondLst>
                                        </p:cTn>
                                        <p:tgtEl>
                                          <p:spTgt spid="11"/>
                                        </p:tgtEl>
                                      </p:cBhvr>
                                      <p:to x="100000" y="100000"/>
                                    </p:animScale>
                                    <p:animScale>
                                      <p:cBhvr>
                                        <p:cTn id="127" dur="26">
                                          <p:stCondLst>
                                            <p:cond delay="1642"/>
                                          </p:stCondLst>
                                        </p:cTn>
                                        <p:tgtEl>
                                          <p:spTgt spid="11"/>
                                        </p:tgtEl>
                                      </p:cBhvr>
                                      <p:to x="100000" y="90000"/>
                                    </p:animScale>
                                    <p:animScale>
                                      <p:cBhvr>
                                        <p:cTn id="128" dur="166" decel="50000">
                                          <p:stCondLst>
                                            <p:cond delay="1668"/>
                                          </p:stCondLst>
                                        </p:cTn>
                                        <p:tgtEl>
                                          <p:spTgt spid="11"/>
                                        </p:tgtEl>
                                      </p:cBhvr>
                                      <p:to x="100000" y="100000"/>
                                    </p:animScale>
                                    <p:animScale>
                                      <p:cBhvr>
                                        <p:cTn id="129" dur="26">
                                          <p:stCondLst>
                                            <p:cond delay="1808"/>
                                          </p:stCondLst>
                                        </p:cTn>
                                        <p:tgtEl>
                                          <p:spTgt spid="11"/>
                                        </p:tgtEl>
                                      </p:cBhvr>
                                      <p:to x="100000" y="95000"/>
                                    </p:animScale>
                                    <p:animScale>
                                      <p:cBhvr>
                                        <p:cTn id="13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1D0EB1-E33B-56D6-985D-1330937F1148}"/>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1A10E052-FC93-DA7E-E3FE-DC68C09AA5F7}"/>
              </a:ext>
            </a:extLst>
          </p:cNvPr>
          <p:cNvSpPr>
            <a:spLocks noGrp="1"/>
          </p:cNvSpPr>
          <p:nvPr>
            <p:ph type="ctrTitle"/>
          </p:nvPr>
        </p:nvSpPr>
        <p:spPr>
          <a:xfrm>
            <a:off x="2666501" y="853222"/>
            <a:ext cx="8440207" cy="993213"/>
          </a:xfrm>
        </p:spPr>
        <p:txBody>
          <a:bodyPr>
            <a:noAutofit/>
          </a:bodyPr>
          <a:lstStyle/>
          <a:p>
            <a:pPr algn="ctr"/>
            <a:r>
              <a:rPr lang="ar-YE" sz="3600" dirty="0">
                <a:solidFill>
                  <a:schemeClr val="accent6">
                    <a:lumMod val="50000"/>
                  </a:schemeClr>
                </a:solidFill>
                <a:cs typeface="PT Bold Heading" panose="02010400000000000000" pitchFamily="2" charset="-78"/>
              </a:rPr>
              <a:t>اعداد المدرب المحترف</a:t>
            </a:r>
            <a:r>
              <a:rPr lang="ar-SA" sz="3600" dirty="0">
                <a:solidFill>
                  <a:schemeClr val="accent6">
                    <a:lumMod val="50000"/>
                  </a:schemeClr>
                </a:solidFill>
                <a:cs typeface="PT Bold Heading" panose="02010400000000000000" pitchFamily="2" charset="-78"/>
              </a:rPr>
              <a:t> المعتمد</a:t>
            </a:r>
            <a:r>
              <a:rPr lang="ar-YE" sz="3600" dirty="0">
                <a:solidFill>
                  <a:schemeClr val="accent6">
                    <a:lumMod val="50000"/>
                  </a:schemeClr>
                </a:solidFill>
                <a:cs typeface="PT Bold Heading" panose="02010400000000000000" pitchFamily="2" charset="-78"/>
              </a:rPr>
              <a:t> </a:t>
            </a:r>
            <a:r>
              <a:rPr lang="en-US" sz="3600" b="1" dirty="0">
                <a:solidFill>
                  <a:schemeClr val="accent6">
                    <a:lumMod val="50000"/>
                  </a:schemeClr>
                </a:solidFill>
                <a:effectLst>
                  <a:outerShdw blurRad="38100" dist="38100" dir="2700000" algn="tl">
                    <a:srgbClr val="000000">
                      <a:alpha val="43137"/>
                    </a:srgbClr>
                  </a:outerShdw>
                </a:effectLst>
                <a:latin typeface="Arabic Typesetting" pitchFamily="66" charset="-78"/>
                <a:cs typeface="Arabic Typesetting" pitchFamily="66" charset="-78"/>
              </a:rPr>
              <a:t>cPT</a:t>
            </a:r>
            <a:r>
              <a:rPr lang="en-US" sz="3600" dirty="0">
                <a:solidFill>
                  <a:schemeClr val="accent6">
                    <a:lumMod val="50000"/>
                  </a:schemeClr>
                </a:solidFill>
                <a:latin typeface="Algerian" panose="04020705040A02060702" pitchFamily="82" charset="0"/>
                <a:cs typeface="PT Bold Heading" panose="02010400000000000000" pitchFamily="2" charset="-78"/>
              </a:rPr>
              <a:t/>
            </a:r>
            <a:br>
              <a:rPr lang="en-US" sz="3600" dirty="0">
                <a:solidFill>
                  <a:schemeClr val="accent6">
                    <a:lumMod val="50000"/>
                  </a:schemeClr>
                </a:solidFill>
                <a:latin typeface="Algerian" panose="04020705040A02060702" pitchFamily="82" charset="0"/>
                <a:cs typeface="PT Bold Heading" panose="02010400000000000000" pitchFamily="2" charset="-78"/>
              </a:rPr>
            </a:br>
            <a:r>
              <a:rPr lang="en-US" sz="3600" b="1" dirty="0">
                <a:solidFill>
                  <a:schemeClr val="accent6">
                    <a:lumMod val="50000"/>
                  </a:schemeClr>
                </a:solidFill>
                <a:latin typeface="Arabic Typesetting" pitchFamily="66" charset="-78"/>
                <a:cs typeface="Arabic Typesetting" pitchFamily="66" charset="-78"/>
              </a:rPr>
              <a:t>Certified Professional Trainer</a:t>
            </a:r>
            <a:endParaRPr lang="ar-YE" sz="3600" b="1" dirty="0">
              <a:solidFill>
                <a:schemeClr val="accent6">
                  <a:lumMod val="50000"/>
                </a:schemeClr>
              </a:solidFill>
              <a:latin typeface="Arabic Typesetting" pitchFamily="66" charset="-78"/>
              <a:cs typeface="Arabic Typesetting" pitchFamily="66" charset="-78"/>
            </a:endParaRPr>
          </a:p>
        </p:txBody>
      </p:sp>
      <p:pic>
        <p:nvPicPr>
          <p:cNvPr id="1026" name="Picture 2" descr="نتيجة بحث الصور عن ‫تدريب المدربين ppt‬‎">
            <a:extLst>
              <a:ext uri="{FF2B5EF4-FFF2-40B4-BE49-F238E27FC236}">
                <a16:creationId xmlns:a16="http://schemas.microsoft.com/office/drawing/2014/main" id="{2E9F5CB4-0140-EBDE-08FF-EBD993A10577}"/>
              </a:ext>
            </a:extLst>
          </p:cNvPr>
          <p:cNvPicPr>
            <a:picLocks noChangeAspect="1" noChangeArrowheads="1"/>
          </p:cNvPicPr>
          <p:nvPr/>
        </p:nvPicPr>
        <p:blipFill>
          <a:blip r:embed="rId4">
            <a:duotone>
              <a:schemeClr val="accent2">
                <a:shade val="45000"/>
                <a:satMod val="135000"/>
              </a:schemeClr>
              <a:prstClr val="white"/>
            </a:duotone>
          </a:blip>
          <a:stretch>
            <a:fillRect/>
          </a:stretch>
        </p:blipFill>
        <p:spPr bwMode="auto">
          <a:xfrm>
            <a:off x="347513" y="1225598"/>
            <a:ext cx="2349506" cy="2358111"/>
          </a:xfrm>
          <a:prstGeom prst="rect">
            <a:avLst/>
          </a:prstGeom>
          <a:ln w="127000" cap="rnd">
            <a:solidFill>
              <a:schemeClr val="accent6">
                <a:lumMod val="50000"/>
              </a:schemeClr>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prst="angle"/>
            <a:contourClr>
              <a:srgbClr val="C0C0C0"/>
            </a:contourClr>
          </a:sp3d>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CAFAD8F-B503-C6B1-1135-54AD8E24DB16}"/>
              </a:ext>
            </a:extLst>
          </p:cNvPr>
          <p:cNvSpPr>
            <a:spLocks noChangeArrowheads="1"/>
          </p:cNvSpPr>
          <p:nvPr/>
        </p:nvSpPr>
        <p:spPr bwMode="auto">
          <a:xfrm>
            <a:off x="3170988" y="1118750"/>
            <a:ext cx="7199086" cy="4325257"/>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dirty="0">
                <a:solidFill>
                  <a:schemeClr val="bg1">
                    <a:lumMod val="95000"/>
                    <a:lumOff val="5000"/>
                  </a:schemeClr>
                </a:solidFill>
                <a:latin typeface="Aldhabi" pitchFamily="2" charset="-78"/>
                <a:cs typeface="DecoType Thuluth" pitchFamily="2" charset="-78"/>
              </a:rPr>
              <a:t>For the trainer: Dr. Mohamed </a:t>
            </a:r>
            <a:r>
              <a:rPr lang="en-US" sz="3600" b="1" dirty="0" smtClean="0">
                <a:solidFill>
                  <a:schemeClr val="bg1">
                    <a:lumMod val="95000"/>
                    <a:lumOff val="5000"/>
                  </a:schemeClr>
                </a:solidFill>
                <a:latin typeface="Aldhabi" pitchFamily="2" charset="-78"/>
                <a:cs typeface="DecoType Thuluth" pitchFamily="2" charset="-78"/>
              </a:rPr>
              <a:t>Hamouda                      </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en-US" sz="1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numerous training and development centers and academies – Malaysia</a:t>
            </a:r>
            <a:endPar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for the International Business Driving License - University of Missouri, USA</a:t>
            </a:r>
          </a:p>
          <a:p>
            <a:pPr algn="ctr">
              <a:lnSpc>
                <a:spcPct val="150000"/>
              </a:lnSpc>
            </a:pPr>
            <a:r>
              <a:rPr lang="en-US"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Certified </a:t>
            </a:r>
            <a:r>
              <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trainer of trainers from the American-Canadian Board and the British Board of </a:t>
            </a:r>
            <a:endParaRPr lang="en-US"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en-US"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Training </a:t>
            </a:r>
            <a:r>
              <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and Consulting</a:t>
            </a:r>
          </a:p>
          <a:p>
            <a:pPr algn="ctr">
              <a:lnSpc>
                <a:spcPct val="150000"/>
              </a:lnSpc>
            </a:pPr>
            <a:r>
              <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Medio Center for Training and Continuing Education</a:t>
            </a:r>
          </a:p>
          <a:p>
            <a:pPr algn="ctr">
              <a:lnSpc>
                <a:spcPct val="150000"/>
              </a:lnSpc>
            </a:pPr>
            <a:r>
              <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affiliated with the International Islamic University </a:t>
            </a:r>
            <a:r>
              <a:rPr lang="en-US"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Malaysia</a:t>
            </a:r>
            <a:endParaRPr lang="en-US"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5">
            <a:extLst>
              <a:ext uri="{FF2B5EF4-FFF2-40B4-BE49-F238E27FC236}">
                <a16:creationId xmlns:a16="http://schemas.microsoft.com/office/drawing/2014/main" id="{555EF22B-85B3-46B2-9CAF-07FF6105A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9578" y="5857047"/>
            <a:ext cx="1288919" cy="827079"/>
          </a:xfrm>
          <a:prstGeom prst="rect">
            <a:avLst/>
          </a:prstGeom>
          <a:ln>
            <a:noFill/>
          </a:ln>
          <a:effectLst>
            <a:outerShdw blurRad="190500" algn="tl" rotWithShape="0">
              <a:srgbClr val="000000">
                <a:alpha val="70000"/>
              </a:srgbClr>
            </a:outerShdw>
          </a:effectLst>
        </p:spPr>
      </p:pic>
      <p:pic>
        <p:nvPicPr>
          <p:cNvPr id="9" name="Picture 6" descr="_____د__ _د___ذ_ê___» _د_______ذ_è">
            <a:extLst>
              <a:ext uri="{FF2B5EF4-FFF2-40B4-BE49-F238E27FC236}">
                <a16:creationId xmlns:a16="http://schemas.microsoft.com/office/drawing/2014/main" id="{2A167FBC-AB3B-5C40-E406-E25FCEB592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0066" y="5903350"/>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3" descr="C:\Users\Admin\Desktop\بدون عنوان.jpg">
            <a:extLst>
              <a:ext uri="{FF2B5EF4-FFF2-40B4-BE49-F238E27FC236}">
                <a16:creationId xmlns:a16="http://schemas.microsoft.com/office/drawing/2014/main" id="{4DA308D6-100B-9048-94A2-A7CE4EB5B8FD}"/>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2019883" y="5857047"/>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6" descr="https://fbcdn-profile-a.akamaihd.net/hprofile-ak-ash1/c9.9.108.108/s100x100/1002329_1376179752607651_901399179_s.jpg">
            <a:extLst>
              <a:ext uri="{FF2B5EF4-FFF2-40B4-BE49-F238E27FC236}">
                <a16:creationId xmlns:a16="http://schemas.microsoft.com/office/drawing/2014/main" id="{AA1AC30E-4C89-CD83-08F5-9960B84474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9883" y="4805610"/>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15">
            <a:extLst>
              <a:ext uri="{FF2B5EF4-FFF2-40B4-BE49-F238E27FC236}">
                <a16:creationId xmlns:a16="http://schemas.microsoft.com/office/drawing/2014/main" id="{1EAAC0F6-4D8B-A556-7EE9-48BC0BC2489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28494" y="5903350"/>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3">
            <a:extLst>
              <a:ext uri="{FF2B5EF4-FFF2-40B4-BE49-F238E27FC236}">
                <a16:creationId xmlns:a16="http://schemas.microsoft.com/office/drawing/2014/main" id="{FDCFC3B6-0167-F969-5E48-19142A9699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85946" y="4817665"/>
            <a:ext cx="1490710" cy="832862"/>
          </a:xfrm>
          <a:prstGeom prst="rect">
            <a:avLst/>
          </a:prstGeom>
          <a:ln>
            <a:noFill/>
          </a:ln>
          <a:effectLst>
            <a:outerShdw blurRad="292100" dist="139700" dir="2700000" algn="tl" rotWithShape="0">
              <a:srgbClr val="333333">
                <a:alpha val="65000"/>
              </a:srgbClr>
            </a:outerShdw>
          </a:effectLst>
        </p:spPr>
      </p:pic>
      <p:pic>
        <p:nvPicPr>
          <p:cNvPr id="14" name="صورة 17">
            <a:extLst>
              <a:ext uri="{FF2B5EF4-FFF2-40B4-BE49-F238E27FC236}">
                <a16:creationId xmlns:a16="http://schemas.microsoft.com/office/drawing/2014/main" id="{B310B600-CF78-2A7B-FF6A-C44CCA30CB1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58352" y="5870477"/>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F2766317-575D-8D4D-B9DA-472CD0002E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0354" y="5915917"/>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3"/>
          <a:stretch>
            <a:fillRect/>
          </a:stretch>
        </p:blipFill>
        <p:spPr>
          <a:xfrm>
            <a:off x="10593464" y="125114"/>
            <a:ext cx="1397291"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135" y="125113"/>
            <a:ext cx="1506484" cy="586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38695" y="5721379"/>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79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80">
                                          <p:stCondLst>
                                            <p:cond delay="0"/>
                                          </p:stCondLst>
                                        </p:cTn>
                                        <p:tgtEl>
                                          <p:spTgt spid="13"/>
                                        </p:tgtEl>
                                      </p:cBhvr>
                                    </p:animEffect>
                                    <p:anim calcmode="lin" valueType="num">
                                      <p:cBhvr>
                                        <p:cTn id="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tgtEl>
                                      </p:cBhvr>
                                      <p:to x="100000" y="60000"/>
                                    </p:animScale>
                                    <p:animScale>
                                      <p:cBhvr>
                                        <p:cTn id="44" dur="166" decel="50000">
                                          <p:stCondLst>
                                            <p:cond delay="676"/>
                                          </p:stCondLst>
                                        </p:cTn>
                                        <p:tgtEl>
                                          <p:spTgt spid="13"/>
                                        </p:tgtEl>
                                      </p:cBhvr>
                                      <p:to x="100000" y="100000"/>
                                    </p:animScale>
                                    <p:animScale>
                                      <p:cBhvr>
                                        <p:cTn id="45" dur="26">
                                          <p:stCondLst>
                                            <p:cond delay="1312"/>
                                          </p:stCondLst>
                                        </p:cTn>
                                        <p:tgtEl>
                                          <p:spTgt spid="13"/>
                                        </p:tgtEl>
                                      </p:cBhvr>
                                      <p:to x="100000" y="80000"/>
                                    </p:animScale>
                                    <p:animScale>
                                      <p:cBhvr>
                                        <p:cTn id="46" dur="166" decel="50000">
                                          <p:stCondLst>
                                            <p:cond delay="1338"/>
                                          </p:stCondLst>
                                        </p:cTn>
                                        <p:tgtEl>
                                          <p:spTgt spid="13"/>
                                        </p:tgtEl>
                                      </p:cBhvr>
                                      <p:to x="100000" y="100000"/>
                                    </p:animScale>
                                    <p:animScale>
                                      <p:cBhvr>
                                        <p:cTn id="47" dur="26">
                                          <p:stCondLst>
                                            <p:cond delay="1642"/>
                                          </p:stCondLst>
                                        </p:cTn>
                                        <p:tgtEl>
                                          <p:spTgt spid="13"/>
                                        </p:tgtEl>
                                      </p:cBhvr>
                                      <p:to x="100000" y="90000"/>
                                    </p:animScale>
                                    <p:animScale>
                                      <p:cBhvr>
                                        <p:cTn id="48" dur="166" decel="50000">
                                          <p:stCondLst>
                                            <p:cond delay="1668"/>
                                          </p:stCondLst>
                                        </p:cTn>
                                        <p:tgtEl>
                                          <p:spTgt spid="13"/>
                                        </p:tgtEl>
                                      </p:cBhvr>
                                      <p:to x="100000" y="100000"/>
                                    </p:animScale>
                                    <p:animScale>
                                      <p:cBhvr>
                                        <p:cTn id="49" dur="26">
                                          <p:stCondLst>
                                            <p:cond delay="1808"/>
                                          </p:stCondLst>
                                        </p:cTn>
                                        <p:tgtEl>
                                          <p:spTgt spid="13"/>
                                        </p:tgtEl>
                                      </p:cBhvr>
                                      <p:to x="100000" y="95000"/>
                                    </p:animScale>
                                    <p:animScale>
                                      <p:cBhvr>
                                        <p:cTn id="50" dur="166" decel="50000">
                                          <p:stCondLst>
                                            <p:cond delay="1834"/>
                                          </p:stCondLst>
                                        </p:cTn>
                                        <p:tgtEl>
                                          <p:spTgt spid="13"/>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80">
                                          <p:stCondLst>
                                            <p:cond delay="0"/>
                                          </p:stCondLst>
                                        </p:cTn>
                                        <p:tgtEl>
                                          <p:spTgt spid="14"/>
                                        </p:tgtEl>
                                      </p:cBhvr>
                                    </p:animEffect>
                                    <p:anim calcmode="lin" valueType="num">
                                      <p:cBhvr>
                                        <p:cTn id="5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9" dur="26">
                                          <p:stCondLst>
                                            <p:cond delay="650"/>
                                          </p:stCondLst>
                                        </p:cTn>
                                        <p:tgtEl>
                                          <p:spTgt spid="14"/>
                                        </p:tgtEl>
                                      </p:cBhvr>
                                      <p:to x="100000" y="60000"/>
                                    </p:animScale>
                                    <p:animScale>
                                      <p:cBhvr>
                                        <p:cTn id="60" dur="166" decel="50000">
                                          <p:stCondLst>
                                            <p:cond delay="676"/>
                                          </p:stCondLst>
                                        </p:cTn>
                                        <p:tgtEl>
                                          <p:spTgt spid="14"/>
                                        </p:tgtEl>
                                      </p:cBhvr>
                                      <p:to x="100000" y="100000"/>
                                    </p:animScale>
                                    <p:animScale>
                                      <p:cBhvr>
                                        <p:cTn id="61" dur="26">
                                          <p:stCondLst>
                                            <p:cond delay="1312"/>
                                          </p:stCondLst>
                                        </p:cTn>
                                        <p:tgtEl>
                                          <p:spTgt spid="14"/>
                                        </p:tgtEl>
                                      </p:cBhvr>
                                      <p:to x="100000" y="80000"/>
                                    </p:animScale>
                                    <p:animScale>
                                      <p:cBhvr>
                                        <p:cTn id="62" dur="166" decel="50000">
                                          <p:stCondLst>
                                            <p:cond delay="1338"/>
                                          </p:stCondLst>
                                        </p:cTn>
                                        <p:tgtEl>
                                          <p:spTgt spid="14"/>
                                        </p:tgtEl>
                                      </p:cBhvr>
                                      <p:to x="100000" y="100000"/>
                                    </p:animScale>
                                    <p:animScale>
                                      <p:cBhvr>
                                        <p:cTn id="63" dur="26">
                                          <p:stCondLst>
                                            <p:cond delay="1642"/>
                                          </p:stCondLst>
                                        </p:cTn>
                                        <p:tgtEl>
                                          <p:spTgt spid="14"/>
                                        </p:tgtEl>
                                      </p:cBhvr>
                                      <p:to x="100000" y="90000"/>
                                    </p:animScale>
                                    <p:animScale>
                                      <p:cBhvr>
                                        <p:cTn id="64" dur="166" decel="50000">
                                          <p:stCondLst>
                                            <p:cond delay="1668"/>
                                          </p:stCondLst>
                                        </p:cTn>
                                        <p:tgtEl>
                                          <p:spTgt spid="14"/>
                                        </p:tgtEl>
                                      </p:cBhvr>
                                      <p:to x="100000" y="100000"/>
                                    </p:animScale>
                                    <p:animScale>
                                      <p:cBhvr>
                                        <p:cTn id="65" dur="26">
                                          <p:stCondLst>
                                            <p:cond delay="1808"/>
                                          </p:stCondLst>
                                        </p:cTn>
                                        <p:tgtEl>
                                          <p:spTgt spid="14"/>
                                        </p:tgtEl>
                                      </p:cBhvr>
                                      <p:to x="100000" y="95000"/>
                                    </p:animScale>
                                    <p:animScale>
                                      <p:cBhvr>
                                        <p:cTn id="66" dur="166" decel="50000">
                                          <p:stCondLst>
                                            <p:cond delay="1834"/>
                                          </p:stCondLst>
                                        </p:cTn>
                                        <p:tgtEl>
                                          <p:spTgt spid="14"/>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80">
                                          <p:stCondLst>
                                            <p:cond delay="0"/>
                                          </p:stCondLst>
                                        </p:cTn>
                                        <p:tgtEl>
                                          <p:spTgt spid="15"/>
                                        </p:tgtEl>
                                      </p:cBhvr>
                                    </p:animEffect>
                                    <p:anim calcmode="lin" valueType="num">
                                      <p:cBhvr>
                                        <p:cTn id="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5" dur="26">
                                          <p:stCondLst>
                                            <p:cond delay="650"/>
                                          </p:stCondLst>
                                        </p:cTn>
                                        <p:tgtEl>
                                          <p:spTgt spid="15"/>
                                        </p:tgtEl>
                                      </p:cBhvr>
                                      <p:to x="100000" y="60000"/>
                                    </p:animScale>
                                    <p:animScale>
                                      <p:cBhvr>
                                        <p:cTn id="76" dur="166" decel="50000">
                                          <p:stCondLst>
                                            <p:cond delay="676"/>
                                          </p:stCondLst>
                                        </p:cTn>
                                        <p:tgtEl>
                                          <p:spTgt spid="15"/>
                                        </p:tgtEl>
                                      </p:cBhvr>
                                      <p:to x="100000" y="100000"/>
                                    </p:animScale>
                                    <p:animScale>
                                      <p:cBhvr>
                                        <p:cTn id="77" dur="26">
                                          <p:stCondLst>
                                            <p:cond delay="1312"/>
                                          </p:stCondLst>
                                        </p:cTn>
                                        <p:tgtEl>
                                          <p:spTgt spid="15"/>
                                        </p:tgtEl>
                                      </p:cBhvr>
                                      <p:to x="100000" y="80000"/>
                                    </p:animScale>
                                    <p:animScale>
                                      <p:cBhvr>
                                        <p:cTn id="78" dur="166" decel="50000">
                                          <p:stCondLst>
                                            <p:cond delay="1338"/>
                                          </p:stCondLst>
                                        </p:cTn>
                                        <p:tgtEl>
                                          <p:spTgt spid="15"/>
                                        </p:tgtEl>
                                      </p:cBhvr>
                                      <p:to x="100000" y="100000"/>
                                    </p:animScale>
                                    <p:animScale>
                                      <p:cBhvr>
                                        <p:cTn id="79" dur="26">
                                          <p:stCondLst>
                                            <p:cond delay="1642"/>
                                          </p:stCondLst>
                                        </p:cTn>
                                        <p:tgtEl>
                                          <p:spTgt spid="15"/>
                                        </p:tgtEl>
                                      </p:cBhvr>
                                      <p:to x="100000" y="90000"/>
                                    </p:animScale>
                                    <p:animScale>
                                      <p:cBhvr>
                                        <p:cTn id="80" dur="166" decel="50000">
                                          <p:stCondLst>
                                            <p:cond delay="1668"/>
                                          </p:stCondLst>
                                        </p:cTn>
                                        <p:tgtEl>
                                          <p:spTgt spid="15"/>
                                        </p:tgtEl>
                                      </p:cBhvr>
                                      <p:to x="100000" y="100000"/>
                                    </p:animScale>
                                    <p:animScale>
                                      <p:cBhvr>
                                        <p:cTn id="81" dur="26">
                                          <p:stCondLst>
                                            <p:cond delay="1808"/>
                                          </p:stCondLst>
                                        </p:cTn>
                                        <p:tgtEl>
                                          <p:spTgt spid="15"/>
                                        </p:tgtEl>
                                      </p:cBhvr>
                                      <p:to x="100000" y="95000"/>
                                    </p:animScale>
                                    <p:animScale>
                                      <p:cBhvr>
                                        <p:cTn id="82" dur="166" decel="50000">
                                          <p:stCondLst>
                                            <p:cond delay="1834"/>
                                          </p:stCondLst>
                                        </p:cTn>
                                        <p:tgtEl>
                                          <p:spTgt spid="15"/>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down)">
                                      <p:cBhvr>
                                        <p:cTn id="85" dur="580">
                                          <p:stCondLst>
                                            <p:cond delay="0"/>
                                          </p:stCondLst>
                                        </p:cTn>
                                        <p:tgtEl>
                                          <p:spTgt spid="10"/>
                                        </p:tgtEl>
                                      </p:cBhvr>
                                    </p:animEffect>
                                    <p:anim calcmode="lin" valueType="num">
                                      <p:cBhvr>
                                        <p:cTn id="8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1" dur="26">
                                          <p:stCondLst>
                                            <p:cond delay="650"/>
                                          </p:stCondLst>
                                        </p:cTn>
                                        <p:tgtEl>
                                          <p:spTgt spid="10"/>
                                        </p:tgtEl>
                                      </p:cBhvr>
                                      <p:to x="100000" y="60000"/>
                                    </p:animScale>
                                    <p:animScale>
                                      <p:cBhvr>
                                        <p:cTn id="92" dur="166" decel="50000">
                                          <p:stCondLst>
                                            <p:cond delay="676"/>
                                          </p:stCondLst>
                                        </p:cTn>
                                        <p:tgtEl>
                                          <p:spTgt spid="10"/>
                                        </p:tgtEl>
                                      </p:cBhvr>
                                      <p:to x="100000" y="100000"/>
                                    </p:animScale>
                                    <p:animScale>
                                      <p:cBhvr>
                                        <p:cTn id="93" dur="26">
                                          <p:stCondLst>
                                            <p:cond delay="1312"/>
                                          </p:stCondLst>
                                        </p:cTn>
                                        <p:tgtEl>
                                          <p:spTgt spid="10"/>
                                        </p:tgtEl>
                                      </p:cBhvr>
                                      <p:to x="100000" y="80000"/>
                                    </p:animScale>
                                    <p:animScale>
                                      <p:cBhvr>
                                        <p:cTn id="94" dur="166" decel="50000">
                                          <p:stCondLst>
                                            <p:cond delay="1338"/>
                                          </p:stCondLst>
                                        </p:cTn>
                                        <p:tgtEl>
                                          <p:spTgt spid="10"/>
                                        </p:tgtEl>
                                      </p:cBhvr>
                                      <p:to x="100000" y="100000"/>
                                    </p:animScale>
                                    <p:animScale>
                                      <p:cBhvr>
                                        <p:cTn id="95" dur="26">
                                          <p:stCondLst>
                                            <p:cond delay="1642"/>
                                          </p:stCondLst>
                                        </p:cTn>
                                        <p:tgtEl>
                                          <p:spTgt spid="10"/>
                                        </p:tgtEl>
                                      </p:cBhvr>
                                      <p:to x="100000" y="90000"/>
                                    </p:animScale>
                                    <p:animScale>
                                      <p:cBhvr>
                                        <p:cTn id="96" dur="166" decel="50000">
                                          <p:stCondLst>
                                            <p:cond delay="1668"/>
                                          </p:stCondLst>
                                        </p:cTn>
                                        <p:tgtEl>
                                          <p:spTgt spid="10"/>
                                        </p:tgtEl>
                                      </p:cBhvr>
                                      <p:to x="100000" y="100000"/>
                                    </p:animScale>
                                    <p:animScale>
                                      <p:cBhvr>
                                        <p:cTn id="97" dur="26">
                                          <p:stCondLst>
                                            <p:cond delay="1808"/>
                                          </p:stCondLst>
                                        </p:cTn>
                                        <p:tgtEl>
                                          <p:spTgt spid="10"/>
                                        </p:tgtEl>
                                      </p:cBhvr>
                                      <p:to x="100000" y="95000"/>
                                    </p:animScale>
                                    <p:animScale>
                                      <p:cBhvr>
                                        <p:cTn id="98" dur="166" decel="50000">
                                          <p:stCondLst>
                                            <p:cond delay="1834"/>
                                          </p:stCondLst>
                                        </p:cTn>
                                        <p:tgtEl>
                                          <p:spTgt spid="10"/>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80">
                                          <p:stCondLst>
                                            <p:cond delay="0"/>
                                          </p:stCondLst>
                                        </p:cTn>
                                        <p:tgtEl>
                                          <p:spTgt spid="12"/>
                                        </p:tgtEl>
                                      </p:cBhvr>
                                    </p:animEffect>
                                    <p:anim calcmode="lin" valueType="num">
                                      <p:cBhvr>
                                        <p:cTn id="10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
                                        </p:tgtEl>
                                      </p:cBhvr>
                                      <p:to x="100000" y="60000"/>
                                    </p:animScale>
                                    <p:animScale>
                                      <p:cBhvr>
                                        <p:cTn id="108" dur="166" decel="50000">
                                          <p:stCondLst>
                                            <p:cond delay="676"/>
                                          </p:stCondLst>
                                        </p:cTn>
                                        <p:tgtEl>
                                          <p:spTgt spid="12"/>
                                        </p:tgtEl>
                                      </p:cBhvr>
                                      <p:to x="100000" y="100000"/>
                                    </p:animScale>
                                    <p:animScale>
                                      <p:cBhvr>
                                        <p:cTn id="109" dur="26">
                                          <p:stCondLst>
                                            <p:cond delay="1312"/>
                                          </p:stCondLst>
                                        </p:cTn>
                                        <p:tgtEl>
                                          <p:spTgt spid="12"/>
                                        </p:tgtEl>
                                      </p:cBhvr>
                                      <p:to x="100000" y="80000"/>
                                    </p:animScale>
                                    <p:animScale>
                                      <p:cBhvr>
                                        <p:cTn id="110" dur="166" decel="50000">
                                          <p:stCondLst>
                                            <p:cond delay="1338"/>
                                          </p:stCondLst>
                                        </p:cTn>
                                        <p:tgtEl>
                                          <p:spTgt spid="12"/>
                                        </p:tgtEl>
                                      </p:cBhvr>
                                      <p:to x="100000" y="100000"/>
                                    </p:animScale>
                                    <p:animScale>
                                      <p:cBhvr>
                                        <p:cTn id="111" dur="26">
                                          <p:stCondLst>
                                            <p:cond delay="1642"/>
                                          </p:stCondLst>
                                        </p:cTn>
                                        <p:tgtEl>
                                          <p:spTgt spid="12"/>
                                        </p:tgtEl>
                                      </p:cBhvr>
                                      <p:to x="100000" y="90000"/>
                                    </p:animScale>
                                    <p:animScale>
                                      <p:cBhvr>
                                        <p:cTn id="112" dur="166" decel="50000">
                                          <p:stCondLst>
                                            <p:cond delay="1668"/>
                                          </p:stCondLst>
                                        </p:cTn>
                                        <p:tgtEl>
                                          <p:spTgt spid="12"/>
                                        </p:tgtEl>
                                      </p:cBhvr>
                                      <p:to x="100000" y="100000"/>
                                    </p:animScale>
                                    <p:animScale>
                                      <p:cBhvr>
                                        <p:cTn id="113" dur="26">
                                          <p:stCondLst>
                                            <p:cond delay="1808"/>
                                          </p:stCondLst>
                                        </p:cTn>
                                        <p:tgtEl>
                                          <p:spTgt spid="12"/>
                                        </p:tgtEl>
                                      </p:cBhvr>
                                      <p:to x="100000" y="95000"/>
                                    </p:animScale>
                                    <p:animScale>
                                      <p:cBhvr>
                                        <p:cTn id="114" dur="166" decel="50000">
                                          <p:stCondLst>
                                            <p:cond delay="1834"/>
                                          </p:stCondLst>
                                        </p:cTn>
                                        <p:tgtEl>
                                          <p:spTgt spid="12"/>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wipe(down)">
                                      <p:cBhvr>
                                        <p:cTn id="117" dur="580">
                                          <p:stCondLst>
                                            <p:cond delay="0"/>
                                          </p:stCondLst>
                                        </p:cTn>
                                        <p:tgtEl>
                                          <p:spTgt spid="11"/>
                                        </p:tgtEl>
                                      </p:cBhvr>
                                    </p:animEffect>
                                    <p:anim calcmode="lin" valueType="num">
                                      <p:cBhvr>
                                        <p:cTn id="1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3" dur="26">
                                          <p:stCondLst>
                                            <p:cond delay="650"/>
                                          </p:stCondLst>
                                        </p:cTn>
                                        <p:tgtEl>
                                          <p:spTgt spid="11"/>
                                        </p:tgtEl>
                                      </p:cBhvr>
                                      <p:to x="100000" y="60000"/>
                                    </p:animScale>
                                    <p:animScale>
                                      <p:cBhvr>
                                        <p:cTn id="124" dur="166" decel="50000">
                                          <p:stCondLst>
                                            <p:cond delay="676"/>
                                          </p:stCondLst>
                                        </p:cTn>
                                        <p:tgtEl>
                                          <p:spTgt spid="11"/>
                                        </p:tgtEl>
                                      </p:cBhvr>
                                      <p:to x="100000" y="100000"/>
                                    </p:animScale>
                                    <p:animScale>
                                      <p:cBhvr>
                                        <p:cTn id="125" dur="26">
                                          <p:stCondLst>
                                            <p:cond delay="1312"/>
                                          </p:stCondLst>
                                        </p:cTn>
                                        <p:tgtEl>
                                          <p:spTgt spid="11"/>
                                        </p:tgtEl>
                                      </p:cBhvr>
                                      <p:to x="100000" y="80000"/>
                                    </p:animScale>
                                    <p:animScale>
                                      <p:cBhvr>
                                        <p:cTn id="126" dur="166" decel="50000">
                                          <p:stCondLst>
                                            <p:cond delay="1338"/>
                                          </p:stCondLst>
                                        </p:cTn>
                                        <p:tgtEl>
                                          <p:spTgt spid="11"/>
                                        </p:tgtEl>
                                      </p:cBhvr>
                                      <p:to x="100000" y="100000"/>
                                    </p:animScale>
                                    <p:animScale>
                                      <p:cBhvr>
                                        <p:cTn id="127" dur="26">
                                          <p:stCondLst>
                                            <p:cond delay="1642"/>
                                          </p:stCondLst>
                                        </p:cTn>
                                        <p:tgtEl>
                                          <p:spTgt spid="11"/>
                                        </p:tgtEl>
                                      </p:cBhvr>
                                      <p:to x="100000" y="90000"/>
                                    </p:animScale>
                                    <p:animScale>
                                      <p:cBhvr>
                                        <p:cTn id="128" dur="166" decel="50000">
                                          <p:stCondLst>
                                            <p:cond delay="1668"/>
                                          </p:stCondLst>
                                        </p:cTn>
                                        <p:tgtEl>
                                          <p:spTgt spid="11"/>
                                        </p:tgtEl>
                                      </p:cBhvr>
                                      <p:to x="100000" y="100000"/>
                                    </p:animScale>
                                    <p:animScale>
                                      <p:cBhvr>
                                        <p:cTn id="129" dur="26">
                                          <p:stCondLst>
                                            <p:cond delay="1808"/>
                                          </p:stCondLst>
                                        </p:cTn>
                                        <p:tgtEl>
                                          <p:spTgt spid="11"/>
                                        </p:tgtEl>
                                      </p:cBhvr>
                                      <p:to x="100000" y="95000"/>
                                    </p:animScale>
                                    <p:animScale>
                                      <p:cBhvr>
                                        <p:cTn id="13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570696" y="282097"/>
            <a:ext cx="5767267" cy="687720"/>
          </a:xfrm>
          <a:prstGeom prst="roundRect">
            <a:avLst/>
          </a:prstGeom>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ar-YE"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PT Bold Heading" panose="02010400000000000000" pitchFamily="2" charset="-78"/>
              </a:rPr>
              <a:t>أهداف البرنامج</a:t>
            </a:r>
          </a:p>
        </p:txBody>
      </p:sp>
      <p:graphicFrame>
        <p:nvGraphicFramePr>
          <p:cNvPr id="2" name="رسم تخطيطي 1"/>
          <p:cNvGraphicFramePr/>
          <p:nvPr>
            <p:extLst>
              <p:ext uri="{D42A27DB-BD31-4B8C-83A1-F6EECF244321}">
                <p14:modId xmlns:p14="http://schemas.microsoft.com/office/powerpoint/2010/main" val="3156178638"/>
              </p:ext>
            </p:extLst>
          </p:nvPr>
        </p:nvGraphicFramePr>
        <p:xfrm>
          <a:off x="1681732" y="1253246"/>
          <a:ext cx="9368070" cy="5017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593464" y="125114"/>
            <a:ext cx="1397291"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135" y="125113"/>
            <a:ext cx="1506484" cy="586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38695" y="5842535"/>
            <a:ext cx="1382716" cy="857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977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1F193C-4A7D-2F1F-6D62-A34FEE194641}"/>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88AF7EA3-D157-9BA6-7996-83792B45D231}"/>
              </a:ext>
            </a:extLst>
          </p:cNvPr>
          <p:cNvSpPr/>
          <p:nvPr/>
        </p:nvSpPr>
        <p:spPr>
          <a:xfrm>
            <a:off x="4138863" y="262174"/>
            <a:ext cx="5075636" cy="74847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Objectives</a:t>
            </a:r>
            <a:endParaRPr lang="ar-YE" sz="4000" dirty="0">
              <a:latin typeface="Rockwell Condensed" panose="02060603050405020104" pitchFamily="18" charset="0"/>
              <a:cs typeface="PT Bold Heading" panose="02010400000000000000" pitchFamily="2" charset="-78"/>
            </a:endParaRPr>
          </a:p>
        </p:txBody>
      </p:sp>
      <p:graphicFrame>
        <p:nvGraphicFramePr>
          <p:cNvPr id="2" name="رسم تخطيطي 1">
            <a:extLst>
              <a:ext uri="{FF2B5EF4-FFF2-40B4-BE49-F238E27FC236}">
                <a16:creationId xmlns:a16="http://schemas.microsoft.com/office/drawing/2014/main" id="{A9A1DFB5-CA42-F49B-9CEF-B5F323DED5CB}"/>
              </a:ext>
            </a:extLst>
          </p:cNvPr>
          <p:cNvGraphicFramePr/>
          <p:nvPr>
            <p:extLst>
              <p:ext uri="{D42A27DB-BD31-4B8C-83A1-F6EECF244321}">
                <p14:modId xmlns:p14="http://schemas.microsoft.com/office/powerpoint/2010/main" val="626297804"/>
              </p:ext>
            </p:extLst>
          </p:nvPr>
        </p:nvGraphicFramePr>
        <p:xfrm>
          <a:off x="2383971" y="1254315"/>
          <a:ext cx="9179735" cy="5445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593464" y="125114"/>
            <a:ext cx="1397291"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6135" y="125113"/>
            <a:ext cx="1506484" cy="586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38695" y="5842535"/>
            <a:ext cx="1382716" cy="857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942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536330" y="280488"/>
            <a:ext cx="7134695" cy="908324"/>
          </a:xfrm>
        </p:spPr>
        <p:txBody>
          <a:bodyPr>
            <a:normAutofit/>
          </a:bodyPr>
          <a:lstStyle/>
          <a:p>
            <a:pPr algn="ctr"/>
            <a:r>
              <a:rPr lang="ar-SA" sz="3600" b="1" i="1" u="sng" dirty="0">
                <a:solidFill>
                  <a:srgbClr val="C00000"/>
                </a:solidFill>
                <a:cs typeface="PT Bold Heading" panose="02010400000000000000" pitchFamily="2" charset="-78"/>
              </a:rPr>
              <a:t>الب</a:t>
            </a:r>
            <a:r>
              <a:rPr lang="ar-EG" sz="3600" b="1" i="1" u="sng" dirty="0">
                <a:solidFill>
                  <a:srgbClr val="C00000"/>
                </a:solidFill>
                <a:cs typeface="PT Bold Heading" panose="02010400000000000000" pitchFamily="2" charset="-78"/>
              </a:rPr>
              <a:t>ـــــ</a:t>
            </a:r>
            <a:r>
              <a:rPr lang="ar-SA" sz="3600" b="1" i="1" u="sng" dirty="0">
                <a:solidFill>
                  <a:srgbClr val="C00000"/>
                </a:solidFill>
                <a:cs typeface="PT Bold Heading" panose="02010400000000000000" pitchFamily="2" charset="-78"/>
              </a:rPr>
              <a:t>رام</a:t>
            </a:r>
            <a:r>
              <a:rPr lang="ar-EG" sz="3600" b="1" i="1" u="sng" dirty="0">
                <a:solidFill>
                  <a:srgbClr val="C00000"/>
                </a:solidFill>
                <a:cs typeface="PT Bold Heading" panose="02010400000000000000" pitchFamily="2" charset="-78"/>
              </a:rPr>
              <a:t>ــــــ</a:t>
            </a:r>
            <a:r>
              <a:rPr lang="ar-SA" sz="3600" b="1" i="1" u="sng" dirty="0">
                <a:solidFill>
                  <a:srgbClr val="C00000"/>
                </a:solidFill>
                <a:cs typeface="PT Bold Heading" panose="02010400000000000000" pitchFamily="2" charset="-78"/>
              </a:rPr>
              <a:t>ج الت</a:t>
            </a:r>
            <a:r>
              <a:rPr lang="ar-EG" sz="3600" b="1" i="1" u="sng" dirty="0">
                <a:solidFill>
                  <a:srgbClr val="C00000"/>
                </a:solidFill>
                <a:cs typeface="PT Bold Heading" panose="02010400000000000000" pitchFamily="2" charset="-78"/>
              </a:rPr>
              <a:t>ــــ</a:t>
            </a:r>
            <a:r>
              <a:rPr lang="ar-SA" sz="3600" b="1" i="1" u="sng" dirty="0">
                <a:solidFill>
                  <a:srgbClr val="C00000"/>
                </a:solidFill>
                <a:cs typeface="PT Bold Heading" panose="02010400000000000000" pitchFamily="2" charset="-78"/>
              </a:rPr>
              <a:t>دري</a:t>
            </a:r>
            <a:r>
              <a:rPr lang="ar-EG" sz="3600" b="1" i="1" u="sng" dirty="0">
                <a:solidFill>
                  <a:srgbClr val="C00000"/>
                </a:solidFill>
                <a:cs typeface="PT Bold Heading" panose="02010400000000000000" pitchFamily="2" charset="-78"/>
              </a:rPr>
              <a:t>ـــ</a:t>
            </a:r>
            <a:r>
              <a:rPr lang="ar-SA" sz="3600" b="1" i="1" u="sng" dirty="0">
                <a:solidFill>
                  <a:srgbClr val="C00000"/>
                </a:solidFill>
                <a:cs typeface="PT Bold Heading" panose="02010400000000000000" pitchFamily="2" charset="-78"/>
              </a:rPr>
              <a:t>بي</a:t>
            </a:r>
            <a:r>
              <a:rPr lang="ar-EG" sz="3600" b="1" i="1" u="sng" dirty="0">
                <a:solidFill>
                  <a:srgbClr val="C00000"/>
                </a:solidFill>
                <a:cs typeface="PT Bold Heading" panose="02010400000000000000" pitchFamily="2" charset="-78"/>
              </a:rPr>
              <a:t>ــــ</a:t>
            </a:r>
            <a:r>
              <a:rPr lang="ar-SA" sz="3600" b="1" i="1" u="sng" dirty="0">
                <a:solidFill>
                  <a:srgbClr val="C00000"/>
                </a:solidFill>
                <a:cs typeface="PT Bold Heading" panose="02010400000000000000" pitchFamily="2" charset="-78"/>
              </a:rPr>
              <a:t>ة</a:t>
            </a:r>
            <a:endParaRPr lang="ar-YE" sz="3600" b="1" i="1" u="sng" dirty="0">
              <a:solidFill>
                <a:srgbClr val="C00000"/>
              </a:solidFill>
              <a:latin typeface="Algerian" panose="04020705040A02060702" pitchFamily="82" charset="0"/>
              <a:cs typeface="PT Bold Heading" panose="02010400000000000000" pitchFamily="2" charset="-78"/>
            </a:endParaRPr>
          </a:p>
        </p:txBody>
      </p:sp>
      <p:sp>
        <p:nvSpPr>
          <p:cNvPr id="4" name="Rectangle 6"/>
          <p:cNvSpPr>
            <a:spLocks noChangeArrowheads="1"/>
          </p:cNvSpPr>
          <p:nvPr/>
        </p:nvSpPr>
        <p:spPr bwMode="auto">
          <a:xfrm>
            <a:off x="2536330" y="845174"/>
            <a:ext cx="7384542" cy="4400207"/>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للبـــــروفيــــسور</a:t>
            </a:r>
            <a:endPar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د</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مـــحمد حموده</a:t>
            </a:r>
            <a:endPar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AE"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رئيس مجلس إدارة مجموعة بوابة العرب الدولية القابضة </a:t>
            </a:r>
            <a:endPar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خبير واستشاري </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متخصص في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إدارة الأعمال الدولية و</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البشرية والتدريب </a:t>
            </a:r>
            <a:endParaRPr lang="en-US"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العديد من المراكز  والاكاديميات الدولية</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والتطوير - ماليزيا</a:t>
            </a:r>
          </a:p>
          <a:p>
            <a:pPr algn="ctr">
              <a:lnSpc>
                <a:spcPct val="150000"/>
              </a:lnSpc>
            </a:pP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خبير</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معتمد للرخصة الدولية لقيادة الاعمال</a:t>
            </a:r>
            <a:r>
              <a:rPr lang="en-US"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خبير</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تدريب </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معتمد من البورد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الامريكي الكندي والبورد البريطاني</a:t>
            </a:r>
            <a:r>
              <a:rPr lang="ar-SA"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والاستشارات </a:t>
            </a:r>
          </a:p>
          <a:p>
            <a:pPr algn="ctr">
              <a:lnSpc>
                <a:spcPct val="150000"/>
              </a:lnSpc>
            </a:pPr>
            <a:r>
              <a:rPr lang="ar-YE"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مجموعة</a:t>
            </a:r>
            <a:r>
              <a:rPr lang="ar-YE"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بوابة العرب الدولية </a:t>
            </a:r>
            <a:r>
              <a:rPr lang="ar-YE"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والتعليم المستمر - </a:t>
            </a:r>
            <a:r>
              <a:rPr lang="ar-YE" sz="2400" b="1" dirty="0" smtClean="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ماليزيا</a:t>
            </a:r>
            <a:endParaRPr lang="en-US" sz="24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372" y="3340046"/>
            <a:ext cx="1288919" cy="827079"/>
          </a:xfrm>
          <a:prstGeom prst="rect">
            <a:avLst/>
          </a:prstGeom>
          <a:ln>
            <a:noFill/>
          </a:ln>
          <a:effectLst>
            <a:outerShdw blurRad="190500" algn="tl" rotWithShape="0">
              <a:srgbClr val="000000">
                <a:alpha val="70000"/>
              </a:srgbClr>
            </a:outerShdw>
          </a:effectLst>
        </p:spPr>
      </p:pic>
      <p:pic>
        <p:nvPicPr>
          <p:cNvPr id="7" name="Picture 6" descr="_____د__ _د___ذ_ê___» _د_______ذ_è"/>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808" y="5192486"/>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13" descr="C:\Users\Admin\Desktop\بدون عنوان.jpg"/>
          <p:cNvPicPr/>
          <p:nvPr/>
        </p:nvPicPr>
        <p:blipFill rotWithShape="1">
          <a:blip r:embed="rId6" cstate="email">
            <a:extLst>
              <a:ext uri="{28A0092B-C50C-407E-A947-70E740481C1C}">
                <a14:useLocalDpi xmlns:a14="http://schemas.microsoft.com/office/drawing/2010/main" val="0"/>
              </a:ext>
            </a:extLst>
          </a:blip>
          <a:srcRect/>
          <a:stretch/>
        </p:blipFill>
        <p:spPr bwMode="auto">
          <a:xfrm>
            <a:off x="493425" y="3340980"/>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6" descr="https://fbcdn-profile-a.akamaihd.net/hprofile-ak-ash1/c9.9.108.108/s100x100/1002329_1376179752607651_901399179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39" y="1930544"/>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90203" y="5245381"/>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6476" y="1930544"/>
            <a:ext cx="1490710" cy="832862"/>
          </a:xfrm>
          <a:prstGeom prst="rect">
            <a:avLst/>
          </a:prstGeom>
          <a:ln>
            <a:noFill/>
          </a:ln>
          <a:effectLst>
            <a:outerShdw blurRad="292100" dist="139700" dir="2700000" algn="tl" rotWithShape="0">
              <a:srgbClr val="333333">
                <a:alpha val="65000"/>
              </a:srgbClr>
            </a:outerShdw>
          </a:effectLst>
        </p:spPr>
      </p:pic>
      <p:pic>
        <p:nvPicPr>
          <p:cNvPr id="12" name="صورة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22658" y="5315731"/>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https://scontent-kul1-1.xx.fbcdn.net/v/t1.0-1/c0.0.200.200/p200x200/12993595_521662511356401_5272030302501046332_n.jpg?oh=0c0e3e5aee03af6acacd0bddd271def7&amp;oe=58F673B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3862" y="5245381"/>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2"/>
          <a:stretch>
            <a:fillRect/>
          </a:stretch>
        </p:blipFill>
        <p:spPr>
          <a:xfrm>
            <a:off x="298264" y="5192486"/>
            <a:ext cx="1687894" cy="12888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13"/>
          <a:stretch>
            <a:fillRect/>
          </a:stretch>
        </p:blipFill>
        <p:spPr>
          <a:xfrm>
            <a:off x="10221197" y="202917"/>
            <a:ext cx="1818403" cy="1284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000" y="280488"/>
            <a:ext cx="1855005" cy="1206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699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80">
                                          <p:stCondLst>
                                            <p:cond delay="0"/>
                                          </p:stCondLst>
                                        </p:cTn>
                                        <p:tgtEl>
                                          <p:spTgt spid="11"/>
                                        </p:tgtEl>
                                      </p:cBhvr>
                                    </p:animEffect>
                                    <p:anim calcmode="lin" valueType="num">
                                      <p:cBhvr>
                                        <p:cTn id="3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
                                        </p:tgtEl>
                                      </p:cBhvr>
                                      <p:to x="100000" y="60000"/>
                                    </p:animScale>
                                    <p:animScale>
                                      <p:cBhvr>
                                        <p:cTn id="44" dur="166" decel="50000">
                                          <p:stCondLst>
                                            <p:cond delay="676"/>
                                          </p:stCondLst>
                                        </p:cTn>
                                        <p:tgtEl>
                                          <p:spTgt spid="11"/>
                                        </p:tgtEl>
                                      </p:cBhvr>
                                      <p:to x="100000" y="100000"/>
                                    </p:animScale>
                                    <p:animScale>
                                      <p:cBhvr>
                                        <p:cTn id="45" dur="26">
                                          <p:stCondLst>
                                            <p:cond delay="1312"/>
                                          </p:stCondLst>
                                        </p:cTn>
                                        <p:tgtEl>
                                          <p:spTgt spid="11"/>
                                        </p:tgtEl>
                                      </p:cBhvr>
                                      <p:to x="100000" y="80000"/>
                                    </p:animScale>
                                    <p:animScale>
                                      <p:cBhvr>
                                        <p:cTn id="46" dur="166" decel="50000">
                                          <p:stCondLst>
                                            <p:cond delay="1338"/>
                                          </p:stCondLst>
                                        </p:cTn>
                                        <p:tgtEl>
                                          <p:spTgt spid="11"/>
                                        </p:tgtEl>
                                      </p:cBhvr>
                                      <p:to x="100000" y="100000"/>
                                    </p:animScale>
                                    <p:animScale>
                                      <p:cBhvr>
                                        <p:cTn id="47" dur="26">
                                          <p:stCondLst>
                                            <p:cond delay="1642"/>
                                          </p:stCondLst>
                                        </p:cTn>
                                        <p:tgtEl>
                                          <p:spTgt spid="11"/>
                                        </p:tgtEl>
                                      </p:cBhvr>
                                      <p:to x="100000" y="90000"/>
                                    </p:animScale>
                                    <p:animScale>
                                      <p:cBhvr>
                                        <p:cTn id="48" dur="166" decel="50000">
                                          <p:stCondLst>
                                            <p:cond delay="1668"/>
                                          </p:stCondLst>
                                        </p:cTn>
                                        <p:tgtEl>
                                          <p:spTgt spid="11"/>
                                        </p:tgtEl>
                                      </p:cBhvr>
                                      <p:to x="100000" y="100000"/>
                                    </p:animScale>
                                    <p:animScale>
                                      <p:cBhvr>
                                        <p:cTn id="49" dur="26">
                                          <p:stCondLst>
                                            <p:cond delay="1808"/>
                                          </p:stCondLst>
                                        </p:cTn>
                                        <p:tgtEl>
                                          <p:spTgt spid="11"/>
                                        </p:tgtEl>
                                      </p:cBhvr>
                                      <p:to x="100000" y="95000"/>
                                    </p:animScale>
                                    <p:animScale>
                                      <p:cBhvr>
                                        <p:cTn id="50" dur="166" decel="50000">
                                          <p:stCondLst>
                                            <p:cond delay="1834"/>
                                          </p:stCondLst>
                                        </p:cTn>
                                        <p:tgtEl>
                                          <p:spTgt spid="11"/>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80">
                                          <p:stCondLst>
                                            <p:cond delay="0"/>
                                          </p:stCondLst>
                                        </p:cTn>
                                        <p:tgtEl>
                                          <p:spTgt spid="13"/>
                                        </p:tgtEl>
                                      </p:cBhvr>
                                    </p:animEffect>
                                    <p:anim calcmode="lin" valueType="num">
                                      <p:cBhvr>
                                        <p:cTn id="7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5" dur="26">
                                          <p:stCondLst>
                                            <p:cond delay="650"/>
                                          </p:stCondLst>
                                        </p:cTn>
                                        <p:tgtEl>
                                          <p:spTgt spid="13"/>
                                        </p:tgtEl>
                                      </p:cBhvr>
                                      <p:to x="100000" y="60000"/>
                                    </p:animScale>
                                    <p:animScale>
                                      <p:cBhvr>
                                        <p:cTn id="76" dur="166" decel="50000">
                                          <p:stCondLst>
                                            <p:cond delay="676"/>
                                          </p:stCondLst>
                                        </p:cTn>
                                        <p:tgtEl>
                                          <p:spTgt spid="13"/>
                                        </p:tgtEl>
                                      </p:cBhvr>
                                      <p:to x="100000" y="100000"/>
                                    </p:animScale>
                                    <p:animScale>
                                      <p:cBhvr>
                                        <p:cTn id="77" dur="26">
                                          <p:stCondLst>
                                            <p:cond delay="1312"/>
                                          </p:stCondLst>
                                        </p:cTn>
                                        <p:tgtEl>
                                          <p:spTgt spid="13"/>
                                        </p:tgtEl>
                                      </p:cBhvr>
                                      <p:to x="100000" y="80000"/>
                                    </p:animScale>
                                    <p:animScale>
                                      <p:cBhvr>
                                        <p:cTn id="78" dur="166" decel="50000">
                                          <p:stCondLst>
                                            <p:cond delay="1338"/>
                                          </p:stCondLst>
                                        </p:cTn>
                                        <p:tgtEl>
                                          <p:spTgt spid="13"/>
                                        </p:tgtEl>
                                      </p:cBhvr>
                                      <p:to x="100000" y="100000"/>
                                    </p:animScale>
                                    <p:animScale>
                                      <p:cBhvr>
                                        <p:cTn id="79" dur="26">
                                          <p:stCondLst>
                                            <p:cond delay="1642"/>
                                          </p:stCondLst>
                                        </p:cTn>
                                        <p:tgtEl>
                                          <p:spTgt spid="13"/>
                                        </p:tgtEl>
                                      </p:cBhvr>
                                      <p:to x="100000" y="90000"/>
                                    </p:animScale>
                                    <p:animScale>
                                      <p:cBhvr>
                                        <p:cTn id="80" dur="166" decel="50000">
                                          <p:stCondLst>
                                            <p:cond delay="1668"/>
                                          </p:stCondLst>
                                        </p:cTn>
                                        <p:tgtEl>
                                          <p:spTgt spid="13"/>
                                        </p:tgtEl>
                                      </p:cBhvr>
                                      <p:to x="100000" y="100000"/>
                                    </p:animScale>
                                    <p:animScale>
                                      <p:cBhvr>
                                        <p:cTn id="81" dur="26">
                                          <p:stCondLst>
                                            <p:cond delay="1808"/>
                                          </p:stCondLst>
                                        </p:cTn>
                                        <p:tgtEl>
                                          <p:spTgt spid="13"/>
                                        </p:tgtEl>
                                      </p:cBhvr>
                                      <p:to x="100000" y="95000"/>
                                    </p:animScale>
                                    <p:animScale>
                                      <p:cBhvr>
                                        <p:cTn id="82" dur="166" decel="50000">
                                          <p:stCondLst>
                                            <p:cond delay="1834"/>
                                          </p:stCondLst>
                                        </p:cTn>
                                        <p:tgtEl>
                                          <p:spTgt spid="13"/>
                                        </p:tgtEl>
                                      </p:cBhvr>
                                      <p:to x="100000" y="100000"/>
                                    </p:animScale>
                                  </p:childTnLst>
                                </p:cTn>
                              </p:par>
                              <p:par>
                                <p:cTn id="83" presetID="26" presetClass="entr" presetSubtype="0"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580">
                                          <p:stCondLst>
                                            <p:cond delay="0"/>
                                          </p:stCondLst>
                                        </p:cTn>
                                        <p:tgtEl>
                                          <p:spTgt spid="8"/>
                                        </p:tgtEl>
                                      </p:cBhvr>
                                    </p:animEffect>
                                    <p:anim calcmode="lin" valueType="num">
                                      <p:cBhvr>
                                        <p:cTn id="8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1" dur="26">
                                          <p:stCondLst>
                                            <p:cond delay="650"/>
                                          </p:stCondLst>
                                        </p:cTn>
                                        <p:tgtEl>
                                          <p:spTgt spid="8"/>
                                        </p:tgtEl>
                                      </p:cBhvr>
                                      <p:to x="100000" y="60000"/>
                                    </p:animScale>
                                    <p:animScale>
                                      <p:cBhvr>
                                        <p:cTn id="92" dur="166" decel="50000">
                                          <p:stCondLst>
                                            <p:cond delay="676"/>
                                          </p:stCondLst>
                                        </p:cTn>
                                        <p:tgtEl>
                                          <p:spTgt spid="8"/>
                                        </p:tgtEl>
                                      </p:cBhvr>
                                      <p:to x="100000" y="100000"/>
                                    </p:animScale>
                                    <p:animScale>
                                      <p:cBhvr>
                                        <p:cTn id="93" dur="26">
                                          <p:stCondLst>
                                            <p:cond delay="1312"/>
                                          </p:stCondLst>
                                        </p:cTn>
                                        <p:tgtEl>
                                          <p:spTgt spid="8"/>
                                        </p:tgtEl>
                                      </p:cBhvr>
                                      <p:to x="100000" y="80000"/>
                                    </p:animScale>
                                    <p:animScale>
                                      <p:cBhvr>
                                        <p:cTn id="94" dur="166" decel="50000">
                                          <p:stCondLst>
                                            <p:cond delay="1338"/>
                                          </p:stCondLst>
                                        </p:cTn>
                                        <p:tgtEl>
                                          <p:spTgt spid="8"/>
                                        </p:tgtEl>
                                      </p:cBhvr>
                                      <p:to x="100000" y="100000"/>
                                    </p:animScale>
                                    <p:animScale>
                                      <p:cBhvr>
                                        <p:cTn id="95" dur="26">
                                          <p:stCondLst>
                                            <p:cond delay="1642"/>
                                          </p:stCondLst>
                                        </p:cTn>
                                        <p:tgtEl>
                                          <p:spTgt spid="8"/>
                                        </p:tgtEl>
                                      </p:cBhvr>
                                      <p:to x="100000" y="90000"/>
                                    </p:animScale>
                                    <p:animScale>
                                      <p:cBhvr>
                                        <p:cTn id="96" dur="166" decel="50000">
                                          <p:stCondLst>
                                            <p:cond delay="1668"/>
                                          </p:stCondLst>
                                        </p:cTn>
                                        <p:tgtEl>
                                          <p:spTgt spid="8"/>
                                        </p:tgtEl>
                                      </p:cBhvr>
                                      <p:to x="100000" y="100000"/>
                                    </p:animScale>
                                    <p:animScale>
                                      <p:cBhvr>
                                        <p:cTn id="97" dur="26">
                                          <p:stCondLst>
                                            <p:cond delay="1808"/>
                                          </p:stCondLst>
                                        </p:cTn>
                                        <p:tgtEl>
                                          <p:spTgt spid="8"/>
                                        </p:tgtEl>
                                      </p:cBhvr>
                                      <p:to x="100000" y="95000"/>
                                    </p:animScale>
                                    <p:animScale>
                                      <p:cBhvr>
                                        <p:cTn id="98" dur="166" decel="50000">
                                          <p:stCondLst>
                                            <p:cond delay="1834"/>
                                          </p:stCondLst>
                                        </p:cTn>
                                        <p:tgtEl>
                                          <p:spTgt spid="8"/>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down)">
                                      <p:cBhvr>
                                        <p:cTn id="101" dur="580">
                                          <p:stCondLst>
                                            <p:cond delay="0"/>
                                          </p:stCondLst>
                                        </p:cTn>
                                        <p:tgtEl>
                                          <p:spTgt spid="10"/>
                                        </p:tgtEl>
                                      </p:cBhvr>
                                    </p:animEffect>
                                    <p:anim calcmode="lin" valueType="num">
                                      <p:cBhvr>
                                        <p:cTn id="10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7" dur="26">
                                          <p:stCondLst>
                                            <p:cond delay="650"/>
                                          </p:stCondLst>
                                        </p:cTn>
                                        <p:tgtEl>
                                          <p:spTgt spid="10"/>
                                        </p:tgtEl>
                                      </p:cBhvr>
                                      <p:to x="100000" y="60000"/>
                                    </p:animScale>
                                    <p:animScale>
                                      <p:cBhvr>
                                        <p:cTn id="108" dur="166" decel="50000">
                                          <p:stCondLst>
                                            <p:cond delay="676"/>
                                          </p:stCondLst>
                                        </p:cTn>
                                        <p:tgtEl>
                                          <p:spTgt spid="10"/>
                                        </p:tgtEl>
                                      </p:cBhvr>
                                      <p:to x="100000" y="100000"/>
                                    </p:animScale>
                                    <p:animScale>
                                      <p:cBhvr>
                                        <p:cTn id="109" dur="26">
                                          <p:stCondLst>
                                            <p:cond delay="1312"/>
                                          </p:stCondLst>
                                        </p:cTn>
                                        <p:tgtEl>
                                          <p:spTgt spid="10"/>
                                        </p:tgtEl>
                                      </p:cBhvr>
                                      <p:to x="100000" y="80000"/>
                                    </p:animScale>
                                    <p:animScale>
                                      <p:cBhvr>
                                        <p:cTn id="110" dur="166" decel="50000">
                                          <p:stCondLst>
                                            <p:cond delay="1338"/>
                                          </p:stCondLst>
                                        </p:cTn>
                                        <p:tgtEl>
                                          <p:spTgt spid="10"/>
                                        </p:tgtEl>
                                      </p:cBhvr>
                                      <p:to x="100000" y="100000"/>
                                    </p:animScale>
                                    <p:animScale>
                                      <p:cBhvr>
                                        <p:cTn id="111" dur="26">
                                          <p:stCondLst>
                                            <p:cond delay="1642"/>
                                          </p:stCondLst>
                                        </p:cTn>
                                        <p:tgtEl>
                                          <p:spTgt spid="10"/>
                                        </p:tgtEl>
                                      </p:cBhvr>
                                      <p:to x="100000" y="90000"/>
                                    </p:animScale>
                                    <p:animScale>
                                      <p:cBhvr>
                                        <p:cTn id="112" dur="166" decel="50000">
                                          <p:stCondLst>
                                            <p:cond delay="1668"/>
                                          </p:stCondLst>
                                        </p:cTn>
                                        <p:tgtEl>
                                          <p:spTgt spid="10"/>
                                        </p:tgtEl>
                                      </p:cBhvr>
                                      <p:to x="100000" y="100000"/>
                                    </p:animScale>
                                    <p:animScale>
                                      <p:cBhvr>
                                        <p:cTn id="113" dur="26">
                                          <p:stCondLst>
                                            <p:cond delay="1808"/>
                                          </p:stCondLst>
                                        </p:cTn>
                                        <p:tgtEl>
                                          <p:spTgt spid="10"/>
                                        </p:tgtEl>
                                      </p:cBhvr>
                                      <p:to x="100000" y="95000"/>
                                    </p:animScale>
                                    <p:animScale>
                                      <p:cBhvr>
                                        <p:cTn id="114" dur="166" decel="50000">
                                          <p:stCondLst>
                                            <p:cond delay="1834"/>
                                          </p:stCondLst>
                                        </p:cTn>
                                        <p:tgtEl>
                                          <p:spTgt spid="10"/>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wipe(down)">
                                      <p:cBhvr>
                                        <p:cTn id="117" dur="580">
                                          <p:stCondLst>
                                            <p:cond delay="0"/>
                                          </p:stCondLst>
                                        </p:cTn>
                                        <p:tgtEl>
                                          <p:spTgt spid="9"/>
                                        </p:tgtEl>
                                      </p:cBhvr>
                                    </p:animEffect>
                                    <p:anim calcmode="lin" valueType="num">
                                      <p:cBhvr>
                                        <p:cTn id="1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3" dur="26">
                                          <p:stCondLst>
                                            <p:cond delay="650"/>
                                          </p:stCondLst>
                                        </p:cTn>
                                        <p:tgtEl>
                                          <p:spTgt spid="9"/>
                                        </p:tgtEl>
                                      </p:cBhvr>
                                      <p:to x="100000" y="60000"/>
                                    </p:animScale>
                                    <p:animScale>
                                      <p:cBhvr>
                                        <p:cTn id="124" dur="166" decel="50000">
                                          <p:stCondLst>
                                            <p:cond delay="676"/>
                                          </p:stCondLst>
                                        </p:cTn>
                                        <p:tgtEl>
                                          <p:spTgt spid="9"/>
                                        </p:tgtEl>
                                      </p:cBhvr>
                                      <p:to x="100000" y="100000"/>
                                    </p:animScale>
                                    <p:animScale>
                                      <p:cBhvr>
                                        <p:cTn id="125" dur="26">
                                          <p:stCondLst>
                                            <p:cond delay="1312"/>
                                          </p:stCondLst>
                                        </p:cTn>
                                        <p:tgtEl>
                                          <p:spTgt spid="9"/>
                                        </p:tgtEl>
                                      </p:cBhvr>
                                      <p:to x="100000" y="80000"/>
                                    </p:animScale>
                                    <p:animScale>
                                      <p:cBhvr>
                                        <p:cTn id="126" dur="166" decel="50000">
                                          <p:stCondLst>
                                            <p:cond delay="1338"/>
                                          </p:stCondLst>
                                        </p:cTn>
                                        <p:tgtEl>
                                          <p:spTgt spid="9"/>
                                        </p:tgtEl>
                                      </p:cBhvr>
                                      <p:to x="100000" y="100000"/>
                                    </p:animScale>
                                    <p:animScale>
                                      <p:cBhvr>
                                        <p:cTn id="127" dur="26">
                                          <p:stCondLst>
                                            <p:cond delay="1642"/>
                                          </p:stCondLst>
                                        </p:cTn>
                                        <p:tgtEl>
                                          <p:spTgt spid="9"/>
                                        </p:tgtEl>
                                      </p:cBhvr>
                                      <p:to x="100000" y="90000"/>
                                    </p:animScale>
                                    <p:animScale>
                                      <p:cBhvr>
                                        <p:cTn id="128" dur="166" decel="50000">
                                          <p:stCondLst>
                                            <p:cond delay="1668"/>
                                          </p:stCondLst>
                                        </p:cTn>
                                        <p:tgtEl>
                                          <p:spTgt spid="9"/>
                                        </p:tgtEl>
                                      </p:cBhvr>
                                      <p:to x="100000" y="100000"/>
                                    </p:animScale>
                                    <p:animScale>
                                      <p:cBhvr>
                                        <p:cTn id="129" dur="26">
                                          <p:stCondLst>
                                            <p:cond delay="1808"/>
                                          </p:stCondLst>
                                        </p:cTn>
                                        <p:tgtEl>
                                          <p:spTgt spid="9"/>
                                        </p:tgtEl>
                                      </p:cBhvr>
                                      <p:to x="100000" y="95000"/>
                                    </p:animScale>
                                    <p:animScale>
                                      <p:cBhvr>
                                        <p:cTn id="1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238188" y="596347"/>
            <a:ext cx="5126584" cy="59532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cs typeface="PT Bold Heading" panose="02010400000000000000" pitchFamily="2" charset="-78"/>
              </a:rPr>
              <a:t>امتيازات المشارك في البرنامج</a:t>
            </a:r>
          </a:p>
        </p:txBody>
      </p:sp>
      <p:sp>
        <p:nvSpPr>
          <p:cNvPr id="2" name="مربع نص 1"/>
          <p:cNvSpPr txBox="1"/>
          <p:nvPr/>
        </p:nvSpPr>
        <p:spPr>
          <a:xfrm>
            <a:off x="2372391" y="1518700"/>
            <a:ext cx="7073760" cy="4955203"/>
          </a:xfrm>
          <a:prstGeom prst="rect">
            <a:avLst/>
          </a:prstGeom>
          <a:noFill/>
        </p:spPr>
        <p:txBody>
          <a:bodyPr wrap="square" rtlCol="1">
            <a:spAutoFit/>
          </a:bodyPr>
          <a:lstStyle/>
          <a:p>
            <a:pPr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على شهادة مدرب محترف معتمد</a:t>
            </a:r>
            <a:r>
              <a:rPr lang="ar-SA"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من </a:t>
            </a: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ماليزيا</a:t>
            </a:r>
            <a:r>
              <a:rPr lang="ar-YE" sz="1600" b="1" dirty="0">
                <a:effectLst>
                  <a:outerShdw blurRad="38100" dist="38100" dir="2700000" algn="tl">
                    <a:srgbClr val="000000">
                      <a:alpha val="43137"/>
                    </a:srgbClr>
                  </a:outerShdw>
                </a:effectLst>
                <a:latin typeface="Sakkal Majalla" pitchFamily="2" charset="-78"/>
                <a:cs typeface="Sakkal Majalla" pitchFamily="2" charset="-78"/>
              </a:rPr>
              <a:t>.</a:t>
            </a:r>
            <a:endPar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إمكانية اصدار شهادات معتمدة للمتدربين لديه معتمدة من مركز</a:t>
            </a:r>
            <a:r>
              <a:rPr lang="ar-SA"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التدريب في </a:t>
            </a: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ماليزيا.</a:t>
            </a:r>
          </a:p>
          <a:p>
            <a:pPr algn="ctr">
              <a:lnSpc>
                <a:spcPct val="200000"/>
              </a:lnSpc>
            </a:pPr>
            <a:r>
              <a:rPr lang="ar-YE" sz="16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على شهادة مدرب محترف معتمد</a:t>
            </a:r>
            <a:r>
              <a:rPr lang="ar-SA" sz="16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من </a:t>
            </a:r>
            <a:r>
              <a:rPr lang="ar-YE" sz="16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ماليزيا.</a:t>
            </a:r>
          </a:p>
          <a:p>
            <a:pPr algn="ctr">
              <a:lnSpc>
                <a:spcPct val="200000"/>
              </a:lnSpc>
            </a:pPr>
            <a:r>
              <a:rPr lang="ar-YE" sz="16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a:t>
            </a: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على شهادة اجتياز مدرب محترف معتمد </a:t>
            </a:r>
            <a:r>
              <a:rPr lang="en-US"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CPT</a:t>
            </a: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من البورد البريطاني للتدريب والاستشارات (برسوم اضافية).</a:t>
            </a:r>
          </a:p>
          <a:p>
            <a:pPr algn="ctr">
              <a:lnSpc>
                <a:spcPct val="200000"/>
              </a:lnSpc>
            </a:pPr>
            <a:r>
              <a:rPr lang="ar-YE" sz="16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مكانية </a:t>
            </a: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التقديم للحصول على عضوية البورد البريطاني (برسوم اضافية) وهذا يؤهل للحصول على الامتيازات التالية :</a:t>
            </a:r>
          </a:p>
          <a:p>
            <a:pPr lvl="1"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عضوية مدرب لمدة عامين بمنهجية البورد البريطاني تحت شارة </a:t>
            </a:r>
            <a:r>
              <a:rPr lang="en-US"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CPT</a:t>
            </a:r>
            <a:endPar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lvl="1"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انزال اسم المشارك بعد الاجتياز في الموقع الرسمي للبورد البريطاني للتدريب والاستشارات .</a:t>
            </a:r>
          </a:p>
          <a:p>
            <a:pPr lvl="1"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على حساب خاص لمن اجتاز البرنامج في الموقع الالكتروني يمكن المدرب من نشر بياناته والسيرة الذاتية له.</a:t>
            </a:r>
          </a:p>
          <a:p>
            <a:pPr lvl="1" algn="ctr">
              <a:lnSpc>
                <a:spcPct val="200000"/>
              </a:lnSpc>
            </a:pPr>
            <a:r>
              <a:rPr lang="ar-YE" sz="16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إمكانية اصدار شهادات تدريبية للمتدربين لديه معتمدة من البورد البريطاني للتدريب والاستشارات</a:t>
            </a:r>
            <a:r>
              <a:rPr lang="ar-YE" sz="1600" b="1" dirty="0">
                <a:effectLst>
                  <a:outerShdw blurRad="38100" dist="38100" dir="2700000" algn="tl">
                    <a:srgbClr val="000000">
                      <a:alpha val="43137"/>
                    </a:srgbClr>
                  </a:outerShdw>
                </a:effectLst>
                <a:latin typeface="Sakkal Majalla" pitchFamily="2" charset="-78"/>
                <a:cs typeface="Sakkal Majalla" pitchFamily="2" charset="-78"/>
              </a:rPr>
              <a:t>.</a:t>
            </a:r>
          </a:p>
        </p:txBody>
      </p:sp>
      <p:pic>
        <p:nvPicPr>
          <p:cNvPr id="6" name="Picture 5"/>
          <p:cNvPicPr>
            <a:picLocks noChangeAspect="1"/>
          </p:cNvPicPr>
          <p:nvPr/>
        </p:nvPicPr>
        <p:blipFill>
          <a:blip r:embed="rId4"/>
          <a:stretch>
            <a:fillRect/>
          </a:stretch>
        </p:blipFill>
        <p:spPr>
          <a:xfrm>
            <a:off x="10648882" y="125112"/>
            <a:ext cx="1397291"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135" y="125112"/>
            <a:ext cx="1497247" cy="6322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stretch>
            <a:fillRect/>
          </a:stretch>
        </p:blipFill>
        <p:spPr>
          <a:xfrm>
            <a:off x="267279" y="5787117"/>
            <a:ext cx="1382716" cy="857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7923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2">
                                            <p:txEl>
                                              <p:pRg st="4" end="4"/>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p:cTn id="4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2">
                                            <p:txEl>
                                              <p:pRg st="5" end="5"/>
                                            </p:txEl>
                                          </p:spTgt>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p:cTn id="53"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2">
                                            <p:txEl>
                                              <p:pRg st="6" end="6"/>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 calcmode="lin" valueType="num">
                                      <p:cBhvr>
                                        <p:cTn id="5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60" dur="500"/>
                                        <p:tgtEl>
                                          <p:spTgt spid="2">
                                            <p:txEl>
                                              <p:pRg st="7" end="7"/>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9D39472-AC1D-5BED-7290-DBB787DA2FB5}"/>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3E523CFF-CC82-4CB1-619D-FEDA034142FB}"/>
              </a:ext>
            </a:extLst>
          </p:cNvPr>
          <p:cNvSpPr/>
          <p:nvPr/>
        </p:nvSpPr>
        <p:spPr>
          <a:xfrm>
            <a:off x="3053025" y="237067"/>
            <a:ext cx="5787626" cy="74416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800" b="1" i="1" u="sng" dirty="0" smtClean="0">
                <a:cs typeface="PT Bold Heading" panose="02010400000000000000" pitchFamily="2" charset="-78"/>
              </a:rPr>
              <a:t>Program participation benefits</a:t>
            </a:r>
            <a:endParaRPr lang="ar-YE" sz="2800" b="1" i="1" u="sng" dirty="0">
              <a:cs typeface="PT Bold Heading" panose="02010400000000000000" pitchFamily="2" charset="-78"/>
            </a:endParaRPr>
          </a:p>
        </p:txBody>
      </p:sp>
      <p:sp>
        <p:nvSpPr>
          <p:cNvPr id="2" name="مربع نص 1">
            <a:extLst>
              <a:ext uri="{FF2B5EF4-FFF2-40B4-BE49-F238E27FC236}">
                <a16:creationId xmlns:a16="http://schemas.microsoft.com/office/drawing/2014/main" id="{7997F13D-D823-7CA4-424E-32C733D77AF3}"/>
              </a:ext>
            </a:extLst>
          </p:cNvPr>
          <p:cNvSpPr txBox="1"/>
          <p:nvPr/>
        </p:nvSpPr>
        <p:spPr>
          <a:xfrm>
            <a:off x="492046" y="1099309"/>
            <a:ext cx="10909585" cy="4585871"/>
          </a:xfrm>
          <a:prstGeom prst="rect">
            <a:avLst/>
          </a:prstGeom>
          <a:noFill/>
        </p:spPr>
        <p:txBody>
          <a:bodyPr wrap="square" rtlCol="1">
            <a:spAutoFit/>
          </a:bodyPr>
          <a:lstStyle/>
          <a:p>
            <a:pPr marL="342900" indent="-342900" algn="ctr">
              <a:lnSpc>
                <a:spcPct val="200000"/>
              </a:lnSpc>
              <a:buFont typeface="Wingdings" panose="05000000000000000000" pitchFamily="2" charset="2"/>
              <a:buChar char="Ø"/>
            </a:pPr>
            <a:r>
              <a:rPr lang="en-US" sz="2000"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Obtain a certified professional trainer certificate from Malaysia</a:t>
            </a: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p>
          <a:p>
            <a:pPr marL="342900" indent="-342900" algn="ctr">
              <a:lnSpc>
                <a:spcPct val="200000"/>
              </a:lnSpc>
              <a:buFont typeface="Wingdings" panose="05000000000000000000" pitchFamily="2" charset="2"/>
              <a:buChar char="Ø"/>
            </a:pP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 </a:t>
            </a:r>
            <a:r>
              <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possibility of issuing accredited certificates to trainees accredited by the training center in Malaysia</a:t>
            </a: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r>
              <a:rPr lang="ar-QA"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endPar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342900" indent="-342900" algn="ctr">
              <a:lnSpc>
                <a:spcPct val="200000"/>
              </a:lnSpc>
              <a:buFont typeface="Wingdings" panose="05000000000000000000" pitchFamily="2" charset="2"/>
              <a:buChar char="Ø"/>
            </a:pPr>
            <a:r>
              <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Obtain a Certified Professional Trainer (CPT) completion certificate from the British Board for Training and Consulting (for an additional fee).</a:t>
            </a:r>
          </a:p>
          <a:p>
            <a:pPr marL="342900" indent="-342900" algn="ctr">
              <a:lnSpc>
                <a:spcPct val="200000"/>
              </a:lnSpc>
              <a:buFont typeface="Wingdings" panose="05000000000000000000" pitchFamily="2" charset="2"/>
              <a:buChar char="Ø"/>
            </a:pPr>
            <a:r>
              <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 possibility of applying for membership in the British Board (for an additional fee), which qualifies for the following benefits:</a:t>
            </a:r>
          </a:p>
          <a:p>
            <a:pPr marL="342900" indent="-342900" algn="ctr">
              <a:lnSpc>
                <a:spcPct val="200000"/>
              </a:lnSpc>
              <a:buFont typeface="Wingdings" panose="05000000000000000000" pitchFamily="2" charset="2"/>
              <a:buChar char="Ø"/>
            </a:pP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Two-year trainer membership according to the British Board methodology under the CPT badge.</a:t>
            </a:r>
          </a:p>
          <a:p>
            <a:pPr marL="342900" indent="-342900" algn="ctr">
              <a:lnSpc>
                <a:spcPct val="200000"/>
              </a:lnSpc>
              <a:buFont typeface="Wingdings" panose="05000000000000000000" pitchFamily="2" charset="2"/>
              <a:buChar char="Ø"/>
            </a:pP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Publishing </a:t>
            </a:r>
            <a:r>
              <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 participant's name after passing the program on the official website of the British Board for Training and Consulting.</a:t>
            </a:r>
          </a:p>
          <a:p>
            <a:pPr marL="342900" indent="-342900" algn="ctr">
              <a:lnSpc>
                <a:spcPct val="200000"/>
              </a:lnSpc>
              <a:buFont typeface="Wingdings" panose="05000000000000000000" pitchFamily="2" charset="2"/>
              <a:buChar char="Ø"/>
            </a:pPr>
            <a:r>
              <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 private account for those who have passed the program on the website allows the trainer to publish their data and CV</a:t>
            </a:r>
            <a:r>
              <a:rPr lang="en-US" b="1" i="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en-US"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5" name="Picture 4"/>
          <p:cNvPicPr>
            <a:picLocks noChangeAspect="1"/>
          </p:cNvPicPr>
          <p:nvPr/>
        </p:nvPicPr>
        <p:blipFill>
          <a:blip r:embed="rId4"/>
          <a:stretch>
            <a:fillRect/>
          </a:stretch>
        </p:blipFill>
        <p:spPr>
          <a:xfrm>
            <a:off x="10167650" y="125112"/>
            <a:ext cx="1878524" cy="9741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135" y="125112"/>
            <a:ext cx="1564540" cy="7246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stretch>
            <a:fillRect/>
          </a:stretch>
        </p:blipFill>
        <p:spPr>
          <a:xfrm>
            <a:off x="110259" y="5656573"/>
            <a:ext cx="1730415" cy="10727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65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 calcmode="lin" valueType="num">
                                      <p:cBhvr>
                                        <p:cTn id="5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p:cTn id="5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501818049"/>
              </p:ext>
            </p:extLst>
          </p:nvPr>
        </p:nvGraphicFramePr>
        <p:xfrm>
          <a:off x="1686296" y="902524"/>
          <a:ext cx="9013372" cy="484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070275" y="125112"/>
            <a:ext cx="1975899" cy="1024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9"/>
          <a:stretch>
            <a:fillRect/>
          </a:stretch>
        </p:blipFill>
        <p:spPr>
          <a:xfrm>
            <a:off x="110259" y="5509331"/>
            <a:ext cx="1967923" cy="1220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8" y="125112"/>
            <a:ext cx="2051429" cy="932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322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B323770B-F23D-4556-B17D-E68E352BFCFC}"/>
                                            </p:graphicEl>
                                          </p:spTgt>
                                        </p:tgtEl>
                                        <p:attrNameLst>
                                          <p:attrName>style.visibility</p:attrName>
                                        </p:attrNameLst>
                                      </p:cBhvr>
                                      <p:to>
                                        <p:strVal val="visible"/>
                                      </p:to>
                                    </p:set>
                                    <p:animEffect transition="in" filter="circle(out)">
                                      <p:cBhvr>
                                        <p:cTn id="7" dur="2000"/>
                                        <p:tgtEl>
                                          <p:spTgt spid="4">
                                            <p:graphicEl>
                                              <a:dgm id="{B323770B-F23D-4556-B17D-E68E352BFC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1DDB8A19-5073-432A-A3A1-7BA6EED94979}"/>
                                            </p:graphicEl>
                                          </p:spTgt>
                                        </p:tgtEl>
                                        <p:attrNameLst>
                                          <p:attrName>style.visibility</p:attrName>
                                        </p:attrNameLst>
                                      </p:cBhvr>
                                      <p:to>
                                        <p:strVal val="visible"/>
                                      </p:to>
                                    </p:set>
                                    <p:animEffect transition="in" filter="circle(out)">
                                      <p:cBhvr>
                                        <p:cTn id="12" dur="2000"/>
                                        <p:tgtEl>
                                          <p:spTgt spid="4">
                                            <p:graphicEl>
                                              <a:dgm id="{1DDB8A19-5073-432A-A3A1-7BA6EED94979}"/>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84D67119-42E4-48EB-950F-C0231BD1DAEF}"/>
                                            </p:graphicEl>
                                          </p:spTgt>
                                        </p:tgtEl>
                                        <p:attrNameLst>
                                          <p:attrName>style.visibility</p:attrName>
                                        </p:attrNameLst>
                                      </p:cBhvr>
                                      <p:to>
                                        <p:strVal val="visible"/>
                                      </p:to>
                                    </p:set>
                                    <p:animEffect transition="in" filter="circle(out)">
                                      <p:cBhvr>
                                        <p:cTn id="15" dur="2000"/>
                                        <p:tgtEl>
                                          <p:spTgt spid="4">
                                            <p:graphicEl>
                                              <a:dgm id="{84D67119-42E4-48EB-950F-C0231BD1DAE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D88D1541-D911-4C32-805E-E18B967BC86E}"/>
                                            </p:graphicEl>
                                          </p:spTgt>
                                        </p:tgtEl>
                                        <p:attrNameLst>
                                          <p:attrName>style.visibility</p:attrName>
                                        </p:attrNameLst>
                                      </p:cBhvr>
                                      <p:to>
                                        <p:strVal val="visible"/>
                                      </p:to>
                                    </p:set>
                                    <p:animEffect transition="in" filter="circle(out)">
                                      <p:cBhvr>
                                        <p:cTn id="20" dur="2000"/>
                                        <p:tgtEl>
                                          <p:spTgt spid="4">
                                            <p:graphicEl>
                                              <a:dgm id="{D88D1541-D911-4C32-805E-E18B967BC86E}"/>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8E5E4DBC-9C27-42CE-BEFF-1BA741F14002}"/>
                                            </p:graphicEl>
                                          </p:spTgt>
                                        </p:tgtEl>
                                        <p:attrNameLst>
                                          <p:attrName>style.visibility</p:attrName>
                                        </p:attrNameLst>
                                      </p:cBhvr>
                                      <p:to>
                                        <p:strVal val="visible"/>
                                      </p:to>
                                    </p:set>
                                    <p:animEffect transition="in" filter="circle(out)">
                                      <p:cBhvr>
                                        <p:cTn id="23" dur="2000"/>
                                        <p:tgtEl>
                                          <p:spTgt spid="4">
                                            <p:graphicEl>
                                              <a:dgm id="{8E5E4DBC-9C27-42CE-BEFF-1BA741F1400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A5F721DC-F7D8-40D6-AB83-F158F1BF494D}"/>
                                            </p:graphicEl>
                                          </p:spTgt>
                                        </p:tgtEl>
                                        <p:attrNameLst>
                                          <p:attrName>style.visibility</p:attrName>
                                        </p:attrNameLst>
                                      </p:cBhvr>
                                      <p:to>
                                        <p:strVal val="visible"/>
                                      </p:to>
                                    </p:set>
                                    <p:animEffect transition="in" filter="circle(out)">
                                      <p:cBhvr>
                                        <p:cTn id="28" dur="2000"/>
                                        <p:tgtEl>
                                          <p:spTgt spid="4">
                                            <p:graphicEl>
                                              <a:dgm id="{A5F721DC-F7D8-40D6-AB83-F158F1BF494D}"/>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972ABDE8-8EFD-4299-B718-80191EDD3C79}"/>
                                            </p:graphicEl>
                                          </p:spTgt>
                                        </p:tgtEl>
                                        <p:attrNameLst>
                                          <p:attrName>style.visibility</p:attrName>
                                        </p:attrNameLst>
                                      </p:cBhvr>
                                      <p:to>
                                        <p:strVal val="visible"/>
                                      </p:to>
                                    </p:set>
                                    <p:animEffect transition="in" filter="circle(out)">
                                      <p:cBhvr>
                                        <p:cTn id="31" dur="2000"/>
                                        <p:tgtEl>
                                          <p:spTgt spid="4">
                                            <p:graphicEl>
                                              <a:dgm id="{972ABDE8-8EFD-4299-B718-80191EDD3C7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784A106E-6675-42F1-B4F3-04056618EB8C}"/>
                                            </p:graphicEl>
                                          </p:spTgt>
                                        </p:tgtEl>
                                        <p:attrNameLst>
                                          <p:attrName>style.visibility</p:attrName>
                                        </p:attrNameLst>
                                      </p:cBhvr>
                                      <p:to>
                                        <p:strVal val="visible"/>
                                      </p:to>
                                    </p:set>
                                    <p:animEffect transition="in" filter="circle(out)">
                                      <p:cBhvr>
                                        <p:cTn id="36" dur="2000"/>
                                        <p:tgtEl>
                                          <p:spTgt spid="4">
                                            <p:graphicEl>
                                              <a:dgm id="{784A106E-6675-42F1-B4F3-04056618EB8C}"/>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32DB87E9-637D-4979-AB8C-420B3FBD9C9C}"/>
                                            </p:graphicEl>
                                          </p:spTgt>
                                        </p:tgtEl>
                                        <p:attrNameLst>
                                          <p:attrName>style.visibility</p:attrName>
                                        </p:attrNameLst>
                                      </p:cBhvr>
                                      <p:to>
                                        <p:strVal val="visible"/>
                                      </p:to>
                                    </p:set>
                                    <p:animEffect transition="in" filter="circle(out)">
                                      <p:cBhvr>
                                        <p:cTn id="39" dur="2000"/>
                                        <p:tgtEl>
                                          <p:spTgt spid="4">
                                            <p:graphicEl>
                                              <a:dgm id="{32DB87E9-637D-4979-AB8C-420B3FBD9C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8C0B6C-5555-A40F-8C4E-681F386EBB36}"/>
            </a:ext>
          </a:extLst>
        </p:cNvPr>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01B35CDA-2AE0-5537-7EA6-2AA00F6B7F7A}"/>
              </a:ext>
            </a:extLst>
          </p:cNvPr>
          <p:cNvGraphicFramePr/>
          <p:nvPr>
            <p:extLst>
              <p:ext uri="{D42A27DB-BD31-4B8C-83A1-F6EECF244321}">
                <p14:modId xmlns:p14="http://schemas.microsoft.com/office/powerpoint/2010/main" val="2165884216"/>
              </p:ext>
            </p:extLst>
          </p:nvPr>
        </p:nvGraphicFramePr>
        <p:xfrm>
          <a:off x="1389413" y="961901"/>
          <a:ext cx="9286504" cy="486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105901" y="125112"/>
            <a:ext cx="1940273" cy="1006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8" y="125112"/>
            <a:ext cx="2051429" cy="932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10259" y="5509331"/>
            <a:ext cx="1967923" cy="1220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480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B323770B-F23D-4556-B17D-E68E352BFCFC}"/>
                                            </p:graphicEl>
                                          </p:spTgt>
                                        </p:tgtEl>
                                        <p:attrNameLst>
                                          <p:attrName>style.visibility</p:attrName>
                                        </p:attrNameLst>
                                      </p:cBhvr>
                                      <p:to>
                                        <p:strVal val="visible"/>
                                      </p:to>
                                    </p:set>
                                    <p:animEffect transition="in" filter="circle(out)">
                                      <p:cBhvr>
                                        <p:cTn id="7" dur="2000"/>
                                        <p:tgtEl>
                                          <p:spTgt spid="4">
                                            <p:graphicEl>
                                              <a:dgm id="{B323770B-F23D-4556-B17D-E68E352BFCF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1DDB8A19-5073-432A-A3A1-7BA6EED94979}"/>
                                            </p:graphicEl>
                                          </p:spTgt>
                                        </p:tgtEl>
                                        <p:attrNameLst>
                                          <p:attrName>style.visibility</p:attrName>
                                        </p:attrNameLst>
                                      </p:cBhvr>
                                      <p:to>
                                        <p:strVal val="visible"/>
                                      </p:to>
                                    </p:set>
                                    <p:animEffect transition="in" filter="circle(out)">
                                      <p:cBhvr>
                                        <p:cTn id="12" dur="2000"/>
                                        <p:tgtEl>
                                          <p:spTgt spid="4">
                                            <p:graphicEl>
                                              <a:dgm id="{1DDB8A19-5073-432A-A3A1-7BA6EED94979}"/>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84D67119-42E4-48EB-950F-C0231BD1DAEF}"/>
                                            </p:graphicEl>
                                          </p:spTgt>
                                        </p:tgtEl>
                                        <p:attrNameLst>
                                          <p:attrName>style.visibility</p:attrName>
                                        </p:attrNameLst>
                                      </p:cBhvr>
                                      <p:to>
                                        <p:strVal val="visible"/>
                                      </p:to>
                                    </p:set>
                                    <p:animEffect transition="in" filter="circle(out)">
                                      <p:cBhvr>
                                        <p:cTn id="15" dur="2000"/>
                                        <p:tgtEl>
                                          <p:spTgt spid="4">
                                            <p:graphicEl>
                                              <a:dgm id="{84D67119-42E4-48EB-950F-C0231BD1DAE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D88D1541-D911-4C32-805E-E18B967BC86E}"/>
                                            </p:graphicEl>
                                          </p:spTgt>
                                        </p:tgtEl>
                                        <p:attrNameLst>
                                          <p:attrName>style.visibility</p:attrName>
                                        </p:attrNameLst>
                                      </p:cBhvr>
                                      <p:to>
                                        <p:strVal val="visible"/>
                                      </p:to>
                                    </p:set>
                                    <p:animEffect transition="in" filter="circle(out)">
                                      <p:cBhvr>
                                        <p:cTn id="20" dur="2000"/>
                                        <p:tgtEl>
                                          <p:spTgt spid="4">
                                            <p:graphicEl>
                                              <a:dgm id="{D88D1541-D911-4C32-805E-E18B967BC86E}"/>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8E5E4DBC-9C27-42CE-BEFF-1BA741F14002}"/>
                                            </p:graphicEl>
                                          </p:spTgt>
                                        </p:tgtEl>
                                        <p:attrNameLst>
                                          <p:attrName>style.visibility</p:attrName>
                                        </p:attrNameLst>
                                      </p:cBhvr>
                                      <p:to>
                                        <p:strVal val="visible"/>
                                      </p:to>
                                    </p:set>
                                    <p:animEffect transition="in" filter="circle(out)">
                                      <p:cBhvr>
                                        <p:cTn id="23" dur="2000"/>
                                        <p:tgtEl>
                                          <p:spTgt spid="4">
                                            <p:graphicEl>
                                              <a:dgm id="{8E5E4DBC-9C27-42CE-BEFF-1BA741F1400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A5F721DC-F7D8-40D6-AB83-F158F1BF494D}"/>
                                            </p:graphicEl>
                                          </p:spTgt>
                                        </p:tgtEl>
                                        <p:attrNameLst>
                                          <p:attrName>style.visibility</p:attrName>
                                        </p:attrNameLst>
                                      </p:cBhvr>
                                      <p:to>
                                        <p:strVal val="visible"/>
                                      </p:to>
                                    </p:set>
                                    <p:animEffect transition="in" filter="circle(out)">
                                      <p:cBhvr>
                                        <p:cTn id="28" dur="2000"/>
                                        <p:tgtEl>
                                          <p:spTgt spid="4">
                                            <p:graphicEl>
                                              <a:dgm id="{A5F721DC-F7D8-40D6-AB83-F158F1BF494D}"/>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972ABDE8-8EFD-4299-B718-80191EDD3C79}"/>
                                            </p:graphicEl>
                                          </p:spTgt>
                                        </p:tgtEl>
                                        <p:attrNameLst>
                                          <p:attrName>style.visibility</p:attrName>
                                        </p:attrNameLst>
                                      </p:cBhvr>
                                      <p:to>
                                        <p:strVal val="visible"/>
                                      </p:to>
                                    </p:set>
                                    <p:animEffect transition="in" filter="circle(out)">
                                      <p:cBhvr>
                                        <p:cTn id="31" dur="2000"/>
                                        <p:tgtEl>
                                          <p:spTgt spid="4">
                                            <p:graphicEl>
                                              <a:dgm id="{972ABDE8-8EFD-4299-B718-80191EDD3C7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784A106E-6675-42F1-B4F3-04056618EB8C}"/>
                                            </p:graphicEl>
                                          </p:spTgt>
                                        </p:tgtEl>
                                        <p:attrNameLst>
                                          <p:attrName>style.visibility</p:attrName>
                                        </p:attrNameLst>
                                      </p:cBhvr>
                                      <p:to>
                                        <p:strVal val="visible"/>
                                      </p:to>
                                    </p:set>
                                    <p:animEffect transition="in" filter="circle(out)">
                                      <p:cBhvr>
                                        <p:cTn id="36" dur="2000"/>
                                        <p:tgtEl>
                                          <p:spTgt spid="4">
                                            <p:graphicEl>
                                              <a:dgm id="{784A106E-6675-42F1-B4F3-04056618EB8C}"/>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32DB87E9-637D-4979-AB8C-420B3FBD9C9C}"/>
                                            </p:graphicEl>
                                          </p:spTgt>
                                        </p:tgtEl>
                                        <p:attrNameLst>
                                          <p:attrName>style.visibility</p:attrName>
                                        </p:attrNameLst>
                                      </p:cBhvr>
                                      <p:to>
                                        <p:strVal val="visible"/>
                                      </p:to>
                                    </p:set>
                                    <p:animEffect transition="in" filter="circle(out)">
                                      <p:cBhvr>
                                        <p:cTn id="39" dur="2000"/>
                                        <p:tgtEl>
                                          <p:spTgt spid="4">
                                            <p:graphicEl>
                                              <a:dgm id="{32DB87E9-637D-4979-AB8C-420B3FBD9C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4049950742"/>
              </p:ext>
            </p:extLst>
          </p:nvPr>
        </p:nvGraphicFramePr>
        <p:xfrm>
          <a:off x="1056905" y="522514"/>
          <a:ext cx="9357756" cy="5676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272317" y="125112"/>
            <a:ext cx="1773857" cy="9199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8" y="125112"/>
            <a:ext cx="2051429" cy="9323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10"/>
          <a:stretch>
            <a:fillRect/>
          </a:stretch>
        </p:blipFill>
        <p:spPr>
          <a:xfrm>
            <a:off x="110259" y="5509331"/>
            <a:ext cx="1967923" cy="12200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37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D9E106F2-91D3-4988-ADF0-43B2B65EEB97}"/>
                                            </p:graphicEl>
                                          </p:spTgt>
                                        </p:tgtEl>
                                        <p:attrNameLst>
                                          <p:attrName>style.visibility</p:attrName>
                                        </p:attrNameLst>
                                      </p:cBhvr>
                                      <p:to>
                                        <p:strVal val="visible"/>
                                      </p:to>
                                    </p:set>
                                    <p:anim calcmode="lin" valueType="num">
                                      <p:cBhvr>
                                        <p:cTn id="7" dur="500" fill="hold"/>
                                        <p:tgtEl>
                                          <p:spTgt spid="2">
                                            <p:graphicEl>
                                              <a:dgm id="{D9E106F2-91D3-4988-ADF0-43B2B65EEB97}"/>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D9E106F2-91D3-4988-ADF0-43B2B65EEB97}"/>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D9E106F2-91D3-4988-ADF0-43B2B65EEB9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D6C1A8C4-0021-435E-831F-DC347760B135}"/>
                                            </p:graphicEl>
                                          </p:spTgt>
                                        </p:tgtEl>
                                        <p:attrNameLst>
                                          <p:attrName>style.visibility</p:attrName>
                                        </p:attrNameLst>
                                      </p:cBhvr>
                                      <p:to>
                                        <p:strVal val="visible"/>
                                      </p:to>
                                    </p:set>
                                    <p:anim calcmode="lin" valueType="num">
                                      <p:cBhvr>
                                        <p:cTn id="14" dur="500" fill="hold"/>
                                        <p:tgtEl>
                                          <p:spTgt spid="2">
                                            <p:graphicEl>
                                              <a:dgm id="{D6C1A8C4-0021-435E-831F-DC347760B135}"/>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D6C1A8C4-0021-435E-831F-DC347760B135}"/>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D6C1A8C4-0021-435E-831F-DC347760B1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B2E16E0B-7F38-413C-A28D-C056E7927FB6}"/>
                                            </p:graphicEl>
                                          </p:spTgt>
                                        </p:tgtEl>
                                        <p:attrNameLst>
                                          <p:attrName>style.visibility</p:attrName>
                                        </p:attrNameLst>
                                      </p:cBhvr>
                                      <p:to>
                                        <p:strVal val="visible"/>
                                      </p:to>
                                    </p:set>
                                    <p:anim calcmode="lin" valueType="num">
                                      <p:cBhvr>
                                        <p:cTn id="21" dur="500" fill="hold"/>
                                        <p:tgtEl>
                                          <p:spTgt spid="2">
                                            <p:graphicEl>
                                              <a:dgm id="{B2E16E0B-7F38-413C-A28D-C056E7927FB6}"/>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B2E16E0B-7F38-413C-A28D-C056E7927FB6}"/>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B2E16E0B-7F38-413C-A28D-C056E7927FB6}"/>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graphicEl>
                                              <a:dgm id="{D3B44725-C062-4093-A540-8B9B0268E904}"/>
                                            </p:graphicEl>
                                          </p:spTgt>
                                        </p:tgtEl>
                                        <p:attrNameLst>
                                          <p:attrName>style.visibility</p:attrName>
                                        </p:attrNameLst>
                                      </p:cBhvr>
                                      <p:to>
                                        <p:strVal val="visible"/>
                                      </p:to>
                                    </p:set>
                                    <p:anim calcmode="lin" valueType="num">
                                      <p:cBhvr>
                                        <p:cTn id="26" dur="500" fill="hold"/>
                                        <p:tgtEl>
                                          <p:spTgt spid="2">
                                            <p:graphicEl>
                                              <a:dgm id="{D3B44725-C062-4093-A540-8B9B0268E90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D3B44725-C062-4093-A540-8B9B0268E90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D3B44725-C062-4093-A540-8B9B0268E90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D8168CB4-C773-4E98-B6DE-81EF455751A6}"/>
                                            </p:graphicEl>
                                          </p:spTgt>
                                        </p:tgtEl>
                                        <p:attrNameLst>
                                          <p:attrName>style.visibility</p:attrName>
                                        </p:attrNameLst>
                                      </p:cBhvr>
                                      <p:to>
                                        <p:strVal val="visible"/>
                                      </p:to>
                                    </p:set>
                                    <p:anim calcmode="lin" valueType="num">
                                      <p:cBhvr>
                                        <p:cTn id="33" dur="500" fill="hold"/>
                                        <p:tgtEl>
                                          <p:spTgt spid="2">
                                            <p:graphicEl>
                                              <a:dgm id="{D8168CB4-C773-4E98-B6DE-81EF455751A6}"/>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D8168CB4-C773-4E98-B6DE-81EF455751A6}"/>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D8168CB4-C773-4E98-B6DE-81EF455751A6}"/>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graphicEl>
                                              <a:dgm id="{73C4155E-B64A-4352-8AB9-29A484FDD5F5}"/>
                                            </p:graphicEl>
                                          </p:spTgt>
                                        </p:tgtEl>
                                        <p:attrNameLst>
                                          <p:attrName>style.visibility</p:attrName>
                                        </p:attrNameLst>
                                      </p:cBhvr>
                                      <p:to>
                                        <p:strVal val="visible"/>
                                      </p:to>
                                    </p:set>
                                    <p:anim calcmode="lin" valueType="num">
                                      <p:cBhvr>
                                        <p:cTn id="38" dur="500" fill="hold"/>
                                        <p:tgtEl>
                                          <p:spTgt spid="2">
                                            <p:graphicEl>
                                              <a:dgm id="{73C4155E-B64A-4352-8AB9-29A484FDD5F5}"/>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73C4155E-B64A-4352-8AB9-29A484FDD5F5}"/>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73C4155E-B64A-4352-8AB9-29A484FDD5F5}"/>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07EADA42-9E5B-4FFE-8717-1C573D467210}"/>
                                            </p:graphicEl>
                                          </p:spTgt>
                                        </p:tgtEl>
                                        <p:attrNameLst>
                                          <p:attrName>style.visibility</p:attrName>
                                        </p:attrNameLst>
                                      </p:cBhvr>
                                      <p:to>
                                        <p:strVal val="visible"/>
                                      </p:to>
                                    </p:set>
                                    <p:anim calcmode="lin" valueType="num">
                                      <p:cBhvr>
                                        <p:cTn id="45" dur="500" fill="hold"/>
                                        <p:tgtEl>
                                          <p:spTgt spid="2">
                                            <p:graphicEl>
                                              <a:dgm id="{07EADA42-9E5B-4FFE-8717-1C573D467210}"/>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07EADA42-9E5B-4FFE-8717-1C573D467210}"/>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07EADA42-9E5B-4FFE-8717-1C573D467210}"/>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graphicEl>
                                              <a:dgm id="{9F74A1FD-B3FC-4AB3-9494-ED3232333C0D}"/>
                                            </p:graphicEl>
                                          </p:spTgt>
                                        </p:tgtEl>
                                        <p:attrNameLst>
                                          <p:attrName>style.visibility</p:attrName>
                                        </p:attrNameLst>
                                      </p:cBhvr>
                                      <p:to>
                                        <p:strVal val="visible"/>
                                      </p:to>
                                    </p:set>
                                    <p:anim calcmode="lin" valueType="num">
                                      <p:cBhvr>
                                        <p:cTn id="50" dur="500" fill="hold"/>
                                        <p:tgtEl>
                                          <p:spTgt spid="2">
                                            <p:graphicEl>
                                              <a:dgm id="{9F74A1FD-B3FC-4AB3-9494-ED3232333C0D}"/>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9F74A1FD-B3FC-4AB3-9494-ED3232333C0D}"/>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9F74A1FD-B3FC-4AB3-9494-ED3232333C0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936B8338-7146-4533-A2EB-36ABD46A6563}"/>
                                            </p:graphicEl>
                                          </p:spTgt>
                                        </p:tgtEl>
                                        <p:attrNameLst>
                                          <p:attrName>style.visibility</p:attrName>
                                        </p:attrNameLst>
                                      </p:cBhvr>
                                      <p:to>
                                        <p:strVal val="visible"/>
                                      </p:to>
                                    </p:set>
                                    <p:anim calcmode="lin" valueType="num">
                                      <p:cBhvr>
                                        <p:cTn id="57" dur="500" fill="hold"/>
                                        <p:tgtEl>
                                          <p:spTgt spid="2">
                                            <p:graphicEl>
                                              <a:dgm id="{936B8338-7146-4533-A2EB-36ABD46A6563}"/>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936B8338-7146-4533-A2EB-36ABD46A6563}"/>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936B8338-7146-4533-A2EB-36ABD46A656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
                                            <p:graphicEl>
                                              <a:dgm id="{803B3C75-6E75-4770-B97A-853EF514BF5A}"/>
                                            </p:graphicEl>
                                          </p:spTgt>
                                        </p:tgtEl>
                                        <p:attrNameLst>
                                          <p:attrName>style.visibility</p:attrName>
                                        </p:attrNameLst>
                                      </p:cBhvr>
                                      <p:to>
                                        <p:strVal val="visible"/>
                                      </p:to>
                                    </p:set>
                                    <p:anim calcmode="lin" valueType="num">
                                      <p:cBhvr>
                                        <p:cTn id="62" dur="500" fill="hold"/>
                                        <p:tgtEl>
                                          <p:spTgt spid="2">
                                            <p:graphicEl>
                                              <a:dgm id="{803B3C75-6E75-4770-B97A-853EF514BF5A}"/>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803B3C75-6E75-4770-B97A-853EF514BF5A}"/>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803B3C75-6E75-4770-B97A-853EF514BF5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7A7D2AF8-9A70-489B-B7BB-793FC44827DA}"/>
                                            </p:graphicEl>
                                          </p:spTgt>
                                        </p:tgtEl>
                                        <p:attrNameLst>
                                          <p:attrName>style.visibility</p:attrName>
                                        </p:attrNameLst>
                                      </p:cBhvr>
                                      <p:to>
                                        <p:strVal val="visible"/>
                                      </p:to>
                                    </p:set>
                                    <p:anim calcmode="lin" valueType="num">
                                      <p:cBhvr>
                                        <p:cTn id="69" dur="500" fill="hold"/>
                                        <p:tgtEl>
                                          <p:spTgt spid="2">
                                            <p:graphicEl>
                                              <a:dgm id="{7A7D2AF8-9A70-489B-B7BB-793FC44827DA}"/>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7A7D2AF8-9A70-489B-B7BB-793FC44827DA}"/>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7A7D2AF8-9A70-489B-B7BB-793FC44827DA}"/>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
                                            <p:graphicEl>
                                              <a:dgm id="{0E6BEB0D-F888-43C4-BFDE-B2F2EC6E295F}"/>
                                            </p:graphicEl>
                                          </p:spTgt>
                                        </p:tgtEl>
                                        <p:attrNameLst>
                                          <p:attrName>style.visibility</p:attrName>
                                        </p:attrNameLst>
                                      </p:cBhvr>
                                      <p:to>
                                        <p:strVal val="visible"/>
                                      </p:to>
                                    </p:set>
                                    <p:anim calcmode="lin" valueType="num">
                                      <p:cBhvr>
                                        <p:cTn id="74" dur="500" fill="hold"/>
                                        <p:tgtEl>
                                          <p:spTgt spid="2">
                                            <p:graphicEl>
                                              <a:dgm id="{0E6BEB0D-F888-43C4-BFDE-B2F2EC6E295F}"/>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E6BEB0D-F888-43C4-BFDE-B2F2EC6E295F}"/>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E6BEB0D-F888-43C4-BFDE-B2F2EC6E295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
                                            <p:graphicEl>
                                              <a:dgm id="{5D0B66FF-A03B-4B78-933E-1F74028F4C60}"/>
                                            </p:graphicEl>
                                          </p:spTgt>
                                        </p:tgtEl>
                                        <p:attrNameLst>
                                          <p:attrName>style.visibility</p:attrName>
                                        </p:attrNameLst>
                                      </p:cBhvr>
                                      <p:to>
                                        <p:strVal val="visible"/>
                                      </p:to>
                                    </p:set>
                                    <p:anim calcmode="lin" valueType="num">
                                      <p:cBhvr>
                                        <p:cTn id="81" dur="500" fill="hold"/>
                                        <p:tgtEl>
                                          <p:spTgt spid="2">
                                            <p:graphicEl>
                                              <a:dgm id="{5D0B66FF-A03B-4B78-933E-1F74028F4C60}"/>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5D0B66FF-A03B-4B78-933E-1F74028F4C60}"/>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5D0B66FF-A03B-4B78-933E-1F74028F4C60}"/>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
                                            <p:graphicEl>
                                              <a:dgm id="{9B31F795-0A8A-40A6-9516-8872EE80C8ED}"/>
                                            </p:graphicEl>
                                          </p:spTgt>
                                        </p:tgtEl>
                                        <p:attrNameLst>
                                          <p:attrName>style.visibility</p:attrName>
                                        </p:attrNameLst>
                                      </p:cBhvr>
                                      <p:to>
                                        <p:strVal val="visible"/>
                                      </p:to>
                                    </p:set>
                                    <p:anim calcmode="lin" valueType="num">
                                      <p:cBhvr>
                                        <p:cTn id="86" dur="500" fill="hold"/>
                                        <p:tgtEl>
                                          <p:spTgt spid="2">
                                            <p:graphicEl>
                                              <a:dgm id="{9B31F795-0A8A-40A6-9516-8872EE80C8ED}"/>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9B31F795-0A8A-40A6-9516-8872EE80C8ED}"/>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9B31F795-0A8A-40A6-9516-8872EE80C8ED}"/>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A2A33CE8-C12C-4AC9-A3E5-484DEAC61A0D}"/>
                                            </p:graphicEl>
                                          </p:spTgt>
                                        </p:tgtEl>
                                        <p:attrNameLst>
                                          <p:attrName>style.visibility</p:attrName>
                                        </p:attrNameLst>
                                      </p:cBhvr>
                                      <p:to>
                                        <p:strVal val="visible"/>
                                      </p:to>
                                    </p:set>
                                    <p:anim calcmode="lin" valueType="num">
                                      <p:cBhvr>
                                        <p:cTn id="91" dur="500" fill="hold"/>
                                        <p:tgtEl>
                                          <p:spTgt spid="2">
                                            <p:graphicEl>
                                              <a:dgm id="{A2A33CE8-C12C-4AC9-A3E5-484DEAC61A0D}"/>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A2A33CE8-C12C-4AC9-A3E5-484DEAC61A0D}"/>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A2A33CE8-C12C-4AC9-A3E5-484DEAC61A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FB1CEB-4F1D-67DD-9662-28B2A1D16AEA}"/>
            </a:ext>
          </a:extLst>
        </p:cNvPr>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0ACC2853-CABE-5DCF-42AA-F369B2FCE9BE}"/>
              </a:ext>
            </a:extLst>
          </p:cNvPr>
          <p:cNvGraphicFramePr/>
          <p:nvPr>
            <p:extLst>
              <p:ext uri="{D42A27DB-BD31-4B8C-83A1-F6EECF244321}">
                <p14:modId xmlns:p14="http://schemas.microsoft.com/office/powerpoint/2010/main" val="3188776717"/>
              </p:ext>
            </p:extLst>
          </p:nvPr>
        </p:nvGraphicFramePr>
        <p:xfrm>
          <a:off x="-225631" y="332509"/>
          <a:ext cx="11234057" cy="6080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351878" y="172614"/>
            <a:ext cx="1706171" cy="8848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2"/>
            <a:ext cx="1837674" cy="659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10"/>
          <a:stretch>
            <a:fillRect/>
          </a:stretch>
        </p:blipFill>
        <p:spPr>
          <a:xfrm>
            <a:off x="110260" y="5767003"/>
            <a:ext cx="1552286" cy="9623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521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D9E106F2-91D3-4988-ADF0-43B2B65EEB97}"/>
                                            </p:graphicEl>
                                          </p:spTgt>
                                        </p:tgtEl>
                                        <p:attrNameLst>
                                          <p:attrName>style.visibility</p:attrName>
                                        </p:attrNameLst>
                                      </p:cBhvr>
                                      <p:to>
                                        <p:strVal val="visible"/>
                                      </p:to>
                                    </p:set>
                                    <p:anim calcmode="lin" valueType="num">
                                      <p:cBhvr>
                                        <p:cTn id="7" dur="500" fill="hold"/>
                                        <p:tgtEl>
                                          <p:spTgt spid="2">
                                            <p:graphicEl>
                                              <a:dgm id="{D9E106F2-91D3-4988-ADF0-43B2B65EEB97}"/>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D9E106F2-91D3-4988-ADF0-43B2B65EEB97}"/>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D9E106F2-91D3-4988-ADF0-43B2B65EEB9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D6C1A8C4-0021-435E-831F-DC347760B135}"/>
                                            </p:graphicEl>
                                          </p:spTgt>
                                        </p:tgtEl>
                                        <p:attrNameLst>
                                          <p:attrName>style.visibility</p:attrName>
                                        </p:attrNameLst>
                                      </p:cBhvr>
                                      <p:to>
                                        <p:strVal val="visible"/>
                                      </p:to>
                                    </p:set>
                                    <p:anim calcmode="lin" valueType="num">
                                      <p:cBhvr>
                                        <p:cTn id="14" dur="500" fill="hold"/>
                                        <p:tgtEl>
                                          <p:spTgt spid="2">
                                            <p:graphicEl>
                                              <a:dgm id="{D6C1A8C4-0021-435E-831F-DC347760B135}"/>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D6C1A8C4-0021-435E-831F-DC347760B135}"/>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D6C1A8C4-0021-435E-831F-DC347760B1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graphicEl>
                                              <a:dgm id="{B2E16E0B-7F38-413C-A28D-C056E7927FB6}"/>
                                            </p:graphicEl>
                                          </p:spTgt>
                                        </p:tgtEl>
                                        <p:attrNameLst>
                                          <p:attrName>style.visibility</p:attrName>
                                        </p:attrNameLst>
                                      </p:cBhvr>
                                      <p:to>
                                        <p:strVal val="visible"/>
                                      </p:to>
                                    </p:set>
                                    <p:anim calcmode="lin" valueType="num">
                                      <p:cBhvr>
                                        <p:cTn id="21" dur="500" fill="hold"/>
                                        <p:tgtEl>
                                          <p:spTgt spid="2">
                                            <p:graphicEl>
                                              <a:dgm id="{B2E16E0B-7F38-413C-A28D-C056E7927FB6}"/>
                                            </p:graphicEl>
                                          </p:spTgt>
                                        </p:tgtEl>
                                        <p:attrNameLst>
                                          <p:attrName>ppt_w</p:attrName>
                                        </p:attrNameLst>
                                      </p:cBhvr>
                                      <p:tavLst>
                                        <p:tav tm="0">
                                          <p:val>
                                            <p:fltVal val="0"/>
                                          </p:val>
                                        </p:tav>
                                        <p:tav tm="100000">
                                          <p:val>
                                            <p:strVal val="#ppt_w"/>
                                          </p:val>
                                        </p:tav>
                                      </p:tavLst>
                                    </p:anim>
                                    <p:anim calcmode="lin" valueType="num">
                                      <p:cBhvr>
                                        <p:cTn id="22" dur="500" fill="hold"/>
                                        <p:tgtEl>
                                          <p:spTgt spid="2">
                                            <p:graphicEl>
                                              <a:dgm id="{B2E16E0B-7F38-413C-A28D-C056E7927FB6}"/>
                                            </p:graphicEl>
                                          </p:spTgt>
                                        </p:tgtEl>
                                        <p:attrNameLst>
                                          <p:attrName>ppt_h</p:attrName>
                                        </p:attrNameLst>
                                      </p:cBhvr>
                                      <p:tavLst>
                                        <p:tav tm="0">
                                          <p:val>
                                            <p:fltVal val="0"/>
                                          </p:val>
                                        </p:tav>
                                        <p:tav tm="100000">
                                          <p:val>
                                            <p:strVal val="#ppt_h"/>
                                          </p:val>
                                        </p:tav>
                                      </p:tavLst>
                                    </p:anim>
                                    <p:animEffect transition="in" filter="fade">
                                      <p:cBhvr>
                                        <p:cTn id="23" dur="500"/>
                                        <p:tgtEl>
                                          <p:spTgt spid="2">
                                            <p:graphicEl>
                                              <a:dgm id="{B2E16E0B-7F38-413C-A28D-C056E7927FB6}"/>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graphicEl>
                                              <a:dgm id="{D3B44725-C062-4093-A540-8B9B0268E904}"/>
                                            </p:graphicEl>
                                          </p:spTgt>
                                        </p:tgtEl>
                                        <p:attrNameLst>
                                          <p:attrName>style.visibility</p:attrName>
                                        </p:attrNameLst>
                                      </p:cBhvr>
                                      <p:to>
                                        <p:strVal val="visible"/>
                                      </p:to>
                                    </p:set>
                                    <p:anim calcmode="lin" valueType="num">
                                      <p:cBhvr>
                                        <p:cTn id="26" dur="500" fill="hold"/>
                                        <p:tgtEl>
                                          <p:spTgt spid="2">
                                            <p:graphicEl>
                                              <a:dgm id="{D3B44725-C062-4093-A540-8B9B0268E90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D3B44725-C062-4093-A540-8B9B0268E90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D3B44725-C062-4093-A540-8B9B0268E90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D8168CB4-C773-4E98-B6DE-81EF455751A6}"/>
                                            </p:graphicEl>
                                          </p:spTgt>
                                        </p:tgtEl>
                                        <p:attrNameLst>
                                          <p:attrName>style.visibility</p:attrName>
                                        </p:attrNameLst>
                                      </p:cBhvr>
                                      <p:to>
                                        <p:strVal val="visible"/>
                                      </p:to>
                                    </p:set>
                                    <p:anim calcmode="lin" valueType="num">
                                      <p:cBhvr>
                                        <p:cTn id="33" dur="500" fill="hold"/>
                                        <p:tgtEl>
                                          <p:spTgt spid="2">
                                            <p:graphicEl>
                                              <a:dgm id="{D8168CB4-C773-4E98-B6DE-81EF455751A6}"/>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D8168CB4-C773-4E98-B6DE-81EF455751A6}"/>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D8168CB4-C773-4E98-B6DE-81EF455751A6}"/>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graphicEl>
                                              <a:dgm id="{73C4155E-B64A-4352-8AB9-29A484FDD5F5}"/>
                                            </p:graphicEl>
                                          </p:spTgt>
                                        </p:tgtEl>
                                        <p:attrNameLst>
                                          <p:attrName>style.visibility</p:attrName>
                                        </p:attrNameLst>
                                      </p:cBhvr>
                                      <p:to>
                                        <p:strVal val="visible"/>
                                      </p:to>
                                    </p:set>
                                    <p:anim calcmode="lin" valueType="num">
                                      <p:cBhvr>
                                        <p:cTn id="38" dur="500" fill="hold"/>
                                        <p:tgtEl>
                                          <p:spTgt spid="2">
                                            <p:graphicEl>
                                              <a:dgm id="{73C4155E-B64A-4352-8AB9-29A484FDD5F5}"/>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73C4155E-B64A-4352-8AB9-29A484FDD5F5}"/>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73C4155E-B64A-4352-8AB9-29A484FDD5F5}"/>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07EADA42-9E5B-4FFE-8717-1C573D467210}"/>
                                            </p:graphicEl>
                                          </p:spTgt>
                                        </p:tgtEl>
                                        <p:attrNameLst>
                                          <p:attrName>style.visibility</p:attrName>
                                        </p:attrNameLst>
                                      </p:cBhvr>
                                      <p:to>
                                        <p:strVal val="visible"/>
                                      </p:to>
                                    </p:set>
                                    <p:anim calcmode="lin" valueType="num">
                                      <p:cBhvr>
                                        <p:cTn id="45" dur="500" fill="hold"/>
                                        <p:tgtEl>
                                          <p:spTgt spid="2">
                                            <p:graphicEl>
                                              <a:dgm id="{07EADA42-9E5B-4FFE-8717-1C573D467210}"/>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07EADA42-9E5B-4FFE-8717-1C573D467210}"/>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07EADA42-9E5B-4FFE-8717-1C573D467210}"/>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
                                            <p:graphicEl>
                                              <a:dgm id="{9F74A1FD-B3FC-4AB3-9494-ED3232333C0D}"/>
                                            </p:graphicEl>
                                          </p:spTgt>
                                        </p:tgtEl>
                                        <p:attrNameLst>
                                          <p:attrName>style.visibility</p:attrName>
                                        </p:attrNameLst>
                                      </p:cBhvr>
                                      <p:to>
                                        <p:strVal val="visible"/>
                                      </p:to>
                                    </p:set>
                                    <p:anim calcmode="lin" valueType="num">
                                      <p:cBhvr>
                                        <p:cTn id="50" dur="500" fill="hold"/>
                                        <p:tgtEl>
                                          <p:spTgt spid="2">
                                            <p:graphicEl>
                                              <a:dgm id="{9F74A1FD-B3FC-4AB3-9494-ED3232333C0D}"/>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9F74A1FD-B3FC-4AB3-9494-ED3232333C0D}"/>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9F74A1FD-B3FC-4AB3-9494-ED3232333C0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936B8338-7146-4533-A2EB-36ABD46A6563}"/>
                                            </p:graphicEl>
                                          </p:spTgt>
                                        </p:tgtEl>
                                        <p:attrNameLst>
                                          <p:attrName>style.visibility</p:attrName>
                                        </p:attrNameLst>
                                      </p:cBhvr>
                                      <p:to>
                                        <p:strVal val="visible"/>
                                      </p:to>
                                    </p:set>
                                    <p:anim calcmode="lin" valueType="num">
                                      <p:cBhvr>
                                        <p:cTn id="57" dur="500" fill="hold"/>
                                        <p:tgtEl>
                                          <p:spTgt spid="2">
                                            <p:graphicEl>
                                              <a:dgm id="{936B8338-7146-4533-A2EB-36ABD46A6563}"/>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936B8338-7146-4533-A2EB-36ABD46A6563}"/>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936B8338-7146-4533-A2EB-36ABD46A656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
                                            <p:graphicEl>
                                              <a:dgm id="{803B3C75-6E75-4770-B97A-853EF514BF5A}"/>
                                            </p:graphicEl>
                                          </p:spTgt>
                                        </p:tgtEl>
                                        <p:attrNameLst>
                                          <p:attrName>style.visibility</p:attrName>
                                        </p:attrNameLst>
                                      </p:cBhvr>
                                      <p:to>
                                        <p:strVal val="visible"/>
                                      </p:to>
                                    </p:set>
                                    <p:anim calcmode="lin" valueType="num">
                                      <p:cBhvr>
                                        <p:cTn id="62" dur="500" fill="hold"/>
                                        <p:tgtEl>
                                          <p:spTgt spid="2">
                                            <p:graphicEl>
                                              <a:dgm id="{803B3C75-6E75-4770-B97A-853EF514BF5A}"/>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803B3C75-6E75-4770-B97A-853EF514BF5A}"/>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803B3C75-6E75-4770-B97A-853EF514BF5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7A7D2AF8-9A70-489B-B7BB-793FC44827DA}"/>
                                            </p:graphicEl>
                                          </p:spTgt>
                                        </p:tgtEl>
                                        <p:attrNameLst>
                                          <p:attrName>style.visibility</p:attrName>
                                        </p:attrNameLst>
                                      </p:cBhvr>
                                      <p:to>
                                        <p:strVal val="visible"/>
                                      </p:to>
                                    </p:set>
                                    <p:anim calcmode="lin" valueType="num">
                                      <p:cBhvr>
                                        <p:cTn id="69" dur="500" fill="hold"/>
                                        <p:tgtEl>
                                          <p:spTgt spid="2">
                                            <p:graphicEl>
                                              <a:dgm id="{7A7D2AF8-9A70-489B-B7BB-793FC44827DA}"/>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7A7D2AF8-9A70-489B-B7BB-793FC44827DA}"/>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7A7D2AF8-9A70-489B-B7BB-793FC44827DA}"/>
                                            </p:graphic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
                                            <p:graphicEl>
                                              <a:dgm id="{0E6BEB0D-F888-43C4-BFDE-B2F2EC6E295F}"/>
                                            </p:graphicEl>
                                          </p:spTgt>
                                        </p:tgtEl>
                                        <p:attrNameLst>
                                          <p:attrName>style.visibility</p:attrName>
                                        </p:attrNameLst>
                                      </p:cBhvr>
                                      <p:to>
                                        <p:strVal val="visible"/>
                                      </p:to>
                                    </p:set>
                                    <p:anim calcmode="lin" valueType="num">
                                      <p:cBhvr>
                                        <p:cTn id="74" dur="500" fill="hold"/>
                                        <p:tgtEl>
                                          <p:spTgt spid="2">
                                            <p:graphicEl>
                                              <a:dgm id="{0E6BEB0D-F888-43C4-BFDE-B2F2EC6E295F}"/>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E6BEB0D-F888-43C4-BFDE-B2F2EC6E295F}"/>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E6BEB0D-F888-43C4-BFDE-B2F2EC6E295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
                                            <p:graphicEl>
                                              <a:dgm id="{5D0B66FF-A03B-4B78-933E-1F74028F4C60}"/>
                                            </p:graphicEl>
                                          </p:spTgt>
                                        </p:tgtEl>
                                        <p:attrNameLst>
                                          <p:attrName>style.visibility</p:attrName>
                                        </p:attrNameLst>
                                      </p:cBhvr>
                                      <p:to>
                                        <p:strVal val="visible"/>
                                      </p:to>
                                    </p:set>
                                    <p:anim calcmode="lin" valueType="num">
                                      <p:cBhvr>
                                        <p:cTn id="81" dur="500" fill="hold"/>
                                        <p:tgtEl>
                                          <p:spTgt spid="2">
                                            <p:graphicEl>
                                              <a:dgm id="{5D0B66FF-A03B-4B78-933E-1F74028F4C60}"/>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5D0B66FF-A03B-4B78-933E-1F74028F4C60}"/>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5D0B66FF-A03B-4B78-933E-1F74028F4C60}"/>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
                                            <p:graphicEl>
                                              <a:dgm id="{9B31F795-0A8A-40A6-9516-8872EE80C8ED}"/>
                                            </p:graphicEl>
                                          </p:spTgt>
                                        </p:tgtEl>
                                        <p:attrNameLst>
                                          <p:attrName>style.visibility</p:attrName>
                                        </p:attrNameLst>
                                      </p:cBhvr>
                                      <p:to>
                                        <p:strVal val="visible"/>
                                      </p:to>
                                    </p:set>
                                    <p:anim calcmode="lin" valueType="num">
                                      <p:cBhvr>
                                        <p:cTn id="86" dur="500" fill="hold"/>
                                        <p:tgtEl>
                                          <p:spTgt spid="2">
                                            <p:graphicEl>
                                              <a:dgm id="{9B31F795-0A8A-40A6-9516-8872EE80C8ED}"/>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9B31F795-0A8A-40A6-9516-8872EE80C8ED}"/>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9B31F795-0A8A-40A6-9516-8872EE80C8ED}"/>
                                            </p:graphicEl>
                                          </p:spTgt>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
                                            <p:graphicEl>
                                              <a:dgm id="{A2A33CE8-C12C-4AC9-A3E5-484DEAC61A0D}"/>
                                            </p:graphicEl>
                                          </p:spTgt>
                                        </p:tgtEl>
                                        <p:attrNameLst>
                                          <p:attrName>style.visibility</p:attrName>
                                        </p:attrNameLst>
                                      </p:cBhvr>
                                      <p:to>
                                        <p:strVal val="visible"/>
                                      </p:to>
                                    </p:set>
                                    <p:anim calcmode="lin" valueType="num">
                                      <p:cBhvr>
                                        <p:cTn id="91" dur="500" fill="hold"/>
                                        <p:tgtEl>
                                          <p:spTgt spid="2">
                                            <p:graphicEl>
                                              <a:dgm id="{A2A33CE8-C12C-4AC9-A3E5-484DEAC61A0D}"/>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A2A33CE8-C12C-4AC9-A3E5-484DEAC61A0D}"/>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A2A33CE8-C12C-4AC9-A3E5-484DEAC61A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13454544"/>
              </p:ext>
            </p:extLst>
          </p:nvPr>
        </p:nvGraphicFramePr>
        <p:xfrm>
          <a:off x="771895" y="522514"/>
          <a:ext cx="10390909" cy="5771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376706" y="228374"/>
            <a:ext cx="1572196" cy="8153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1"/>
            <a:ext cx="1477455" cy="9185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10260" y="5818909"/>
            <a:ext cx="1386031"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98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0223EF3B-3E0B-468C-A7CE-633692CBDFC9}"/>
                                            </p:graphicEl>
                                          </p:spTgt>
                                        </p:tgtEl>
                                        <p:attrNameLst>
                                          <p:attrName>style.visibility</p:attrName>
                                        </p:attrNameLst>
                                      </p:cBhvr>
                                      <p:to>
                                        <p:strVal val="visible"/>
                                      </p:to>
                                    </p:set>
                                    <p:anim calcmode="lin" valueType="num">
                                      <p:cBhvr>
                                        <p:cTn id="7" dur="1000" fill="hold"/>
                                        <p:tgtEl>
                                          <p:spTgt spid="3">
                                            <p:graphicEl>
                                              <a:dgm id="{0223EF3B-3E0B-468C-A7CE-633692CBDFC9}"/>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0223EF3B-3E0B-468C-A7CE-633692CBDFC9}"/>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0223EF3B-3E0B-468C-A7CE-633692CBDFC9}"/>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0223EF3B-3E0B-468C-A7CE-633692CBDFC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929DFC80-7F2B-48EA-B791-C1F154E1D218}"/>
                                            </p:graphicEl>
                                          </p:spTgt>
                                        </p:tgtEl>
                                        <p:attrNameLst>
                                          <p:attrName>style.visibility</p:attrName>
                                        </p:attrNameLst>
                                      </p:cBhvr>
                                      <p:to>
                                        <p:strVal val="visible"/>
                                      </p:to>
                                    </p:set>
                                    <p:anim calcmode="lin" valueType="num">
                                      <p:cBhvr>
                                        <p:cTn id="15" dur="1000" fill="hold"/>
                                        <p:tgtEl>
                                          <p:spTgt spid="3">
                                            <p:graphicEl>
                                              <a:dgm id="{929DFC80-7F2B-48EA-B791-C1F154E1D218}"/>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929DFC80-7F2B-48EA-B791-C1F154E1D218}"/>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929DFC80-7F2B-48EA-B791-C1F154E1D218}"/>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929DFC80-7F2B-48EA-B791-C1F154E1D21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BDBE1960-9FD1-4DF7-98E4-60986314BE1D}"/>
                                            </p:graphicEl>
                                          </p:spTgt>
                                        </p:tgtEl>
                                        <p:attrNameLst>
                                          <p:attrName>style.visibility</p:attrName>
                                        </p:attrNameLst>
                                      </p:cBhvr>
                                      <p:to>
                                        <p:strVal val="visible"/>
                                      </p:to>
                                    </p:set>
                                    <p:anim calcmode="lin" valueType="num">
                                      <p:cBhvr>
                                        <p:cTn id="23" dur="1000" fill="hold"/>
                                        <p:tgtEl>
                                          <p:spTgt spid="3">
                                            <p:graphicEl>
                                              <a:dgm id="{BDBE1960-9FD1-4DF7-98E4-60986314BE1D}"/>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BDBE1960-9FD1-4DF7-98E4-60986314BE1D}"/>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BDBE1960-9FD1-4DF7-98E4-60986314BE1D}"/>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BDBE1960-9FD1-4DF7-98E4-60986314BE1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graphicEl>
                                              <a:dgm id="{A9407475-1A81-4881-A712-88D5DB7550E6}"/>
                                            </p:graphicEl>
                                          </p:spTgt>
                                        </p:tgtEl>
                                        <p:attrNameLst>
                                          <p:attrName>style.visibility</p:attrName>
                                        </p:attrNameLst>
                                      </p:cBhvr>
                                      <p:to>
                                        <p:strVal val="visible"/>
                                      </p:to>
                                    </p:set>
                                    <p:anim calcmode="lin" valueType="num">
                                      <p:cBhvr>
                                        <p:cTn id="31" dur="1000" fill="hold"/>
                                        <p:tgtEl>
                                          <p:spTgt spid="3">
                                            <p:graphicEl>
                                              <a:dgm id="{A9407475-1A81-4881-A712-88D5DB7550E6}"/>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A9407475-1A81-4881-A712-88D5DB7550E6}"/>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A9407475-1A81-4881-A712-88D5DB7550E6}"/>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A9407475-1A81-4881-A712-88D5DB7550E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graphicEl>
                                              <a:dgm id="{79876E91-FB8F-49F4-B8DC-E21F4788BBEB}"/>
                                            </p:graphicEl>
                                          </p:spTgt>
                                        </p:tgtEl>
                                        <p:attrNameLst>
                                          <p:attrName>style.visibility</p:attrName>
                                        </p:attrNameLst>
                                      </p:cBhvr>
                                      <p:to>
                                        <p:strVal val="visible"/>
                                      </p:to>
                                    </p:set>
                                    <p:anim calcmode="lin" valueType="num">
                                      <p:cBhvr>
                                        <p:cTn id="39" dur="1000" fill="hold"/>
                                        <p:tgtEl>
                                          <p:spTgt spid="3">
                                            <p:graphicEl>
                                              <a:dgm id="{79876E91-FB8F-49F4-B8DC-E21F4788BBEB}"/>
                                            </p:graphicEl>
                                          </p:spTgt>
                                        </p:tgtEl>
                                        <p:attrNameLst>
                                          <p:attrName>ppt_w</p:attrName>
                                        </p:attrNameLst>
                                      </p:cBhvr>
                                      <p:tavLst>
                                        <p:tav tm="0">
                                          <p:val>
                                            <p:fltVal val="0"/>
                                          </p:val>
                                        </p:tav>
                                        <p:tav tm="100000">
                                          <p:val>
                                            <p:strVal val="#ppt_w"/>
                                          </p:val>
                                        </p:tav>
                                      </p:tavLst>
                                    </p:anim>
                                    <p:anim calcmode="lin" valueType="num">
                                      <p:cBhvr>
                                        <p:cTn id="40" dur="1000" fill="hold"/>
                                        <p:tgtEl>
                                          <p:spTgt spid="3">
                                            <p:graphicEl>
                                              <a:dgm id="{79876E91-FB8F-49F4-B8DC-E21F4788BBEB}"/>
                                            </p:graphicEl>
                                          </p:spTgt>
                                        </p:tgtEl>
                                        <p:attrNameLst>
                                          <p:attrName>ppt_h</p:attrName>
                                        </p:attrNameLst>
                                      </p:cBhvr>
                                      <p:tavLst>
                                        <p:tav tm="0">
                                          <p:val>
                                            <p:fltVal val="0"/>
                                          </p:val>
                                        </p:tav>
                                        <p:tav tm="100000">
                                          <p:val>
                                            <p:strVal val="#ppt_h"/>
                                          </p:val>
                                        </p:tav>
                                      </p:tavLst>
                                    </p:anim>
                                    <p:anim calcmode="lin" valueType="num">
                                      <p:cBhvr>
                                        <p:cTn id="41" dur="1000" fill="hold"/>
                                        <p:tgtEl>
                                          <p:spTgt spid="3">
                                            <p:graphicEl>
                                              <a:dgm id="{79876E91-FB8F-49F4-B8DC-E21F4788BBEB}"/>
                                            </p:graphicEl>
                                          </p:spTgt>
                                        </p:tgtEl>
                                        <p:attrNameLst>
                                          <p:attrName>style.rotation</p:attrName>
                                        </p:attrNameLst>
                                      </p:cBhvr>
                                      <p:tavLst>
                                        <p:tav tm="0">
                                          <p:val>
                                            <p:fltVal val="90"/>
                                          </p:val>
                                        </p:tav>
                                        <p:tav tm="100000">
                                          <p:val>
                                            <p:fltVal val="0"/>
                                          </p:val>
                                        </p:tav>
                                      </p:tavLst>
                                    </p:anim>
                                    <p:animEffect transition="in" filter="fade">
                                      <p:cBhvr>
                                        <p:cTn id="42" dur="1000"/>
                                        <p:tgtEl>
                                          <p:spTgt spid="3">
                                            <p:graphicEl>
                                              <a:dgm id="{79876E91-FB8F-49F4-B8DC-E21F4788BBE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graphicEl>
                                              <a:dgm id="{A7F34D28-C9A7-44BC-8D0B-0E76CB410ADE}"/>
                                            </p:graphicEl>
                                          </p:spTgt>
                                        </p:tgtEl>
                                        <p:attrNameLst>
                                          <p:attrName>style.visibility</p:attrName>
                                        </p:attrNameLst>
                                      </p:cBhvr>
                                      <p:to>
                                        <p:strVal val="visible"/>
                                      </p:to>
                                    </p:set>
                                    <p:anim calcmode="lin" valueType="num">
                                      <p:cBhvr>
                                        <p:cTn id="47" dur="1000" fill="hold"/>
                                        <p:tgtEl>
                                          <p:spTgt spid="3">
                                            <p:graphicEl>
                                              <a:dgm id="{A7F34D28-C9A7-44BC-8D0B-0E76CB410ADE}"/>
                                            </p:graphicEl>
                                          </p:spTgt>
                                        </p:tgtEl>
                                        <p:attrNameLst>
                                          <p:attrName>ppt_w</p:attrName>
                                        </p:attrNameLst>
                                      </p:cBhvr>
                                      <p:tavLst>
                                        <p:tav tm="0">
                                          <p:val>
                                            <p:fltVal val="0"/>
                                          </p:val>
                                        </p:tav>
                                        <p:tav tm="100000">
                                          <p:val>
                                            <p:strVal val="#ppt_w"/>
                                          </p:val>
                                        </p:tav>
                                      </p:tavLst>
                                    </p:anim>
                                    <p:anim calcmode="lin" valueType="num">
                                      <p:cBhvr>
                                        <p:cTn id="48" dur="1000" fill="hold"/>
                                        <p:tgtEl>
                                          <p:spTgt spid="3">
                                            <p:graphicEl>
                                              <a:dgm id="{A7F34D28-C9A7-44BC-8D0B-0E76CB410ADE}"/>
                                            </p:graphicEl>
                                          </p:spTgt>
                                        </p:tgtEl>
                                        <p:attrNameLst>
                                          <p:attrName>ppt_h</p:attrName>
                                        </p:attrNameLst>
                                      </p:cBhvr>
                                      <p:tavLst>
                                        <p:tav tm="0">
                                          <p:val>
                                            <p:fltVal val="0"/>
                                          </p:val>
                                        </p:tav>
                                        <p:tav tm="100000">
                                          <p:val>
                                            <p:strVal val="#ppt_h"/>
                                          </p:val>
                                        </p:tav>
                                      </p:tavLst>
                                    </p:anim>
                                    <p:anim calcmode="lin" valueType="num">
                                      <p:cBhvr>
                                        <p:cTn id="49" dur="1000" fill="hold"/>
                                        <p:tgtEl>
                                          <p:spTgt spid="3">
                                            <p:graphicEl>
                                              <a:dgm id="{A7F34D28-C9A7-44BC-8D0B-0E76CB410ADE}"/>
                                            </p:graphicEl>
                                          </p:spTgt>
                                        </p:tgtEl>
                                        <p:attrNameLst>
                                          <p:attrName>style.rotation</p:attrName>
                                        </p:attrNameLst>
                                      </p:cBhvr>
                                      <p:tavLst>
                                        <p:tav tm="0">
                                          <p:val>
                                            <p:fltVal val="90"/>
                                          </p:val>
                                        </p:tav>
                                        <p:tav tm="100000">
                                          <p:val>
                                            <p:fltVal val="0"/>
                                          </p:val>
                                        </p:tav>
                                      </p:tavLst>
                                    </p:anim>
                                    <p:animEffect transition="in" filter="fade">
                                      <p:cBhvr>
                                        <p:cTn id="50" dur="1000"/>
                                        <p:tgtEl>
                                          <p:spTgt spid="3">
                                            <p:graphicEl>
                                              <a:dgm id="{A7F34D28-C9A7-44BC-8D0B-0E76CB410AD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graphicEl>
                                              <a:dgm id="{47D988D8-16B1-4931-84E7-53B1ED9380D4}"/>
                                            </p:graphicEl>
                                          </p:spTgt>
                                        </p:tgtEl>
                                        <p:attrNameLst>
                                          <p:attrName>style.visibility</p:attrName>
                                        </p:attrNameLst>
                                      </p:cBhvr>
                                      <p:to>
                                        <p:strVal val="visible"/>
                                      </p:to>
                                    </p:set>
                                    <p:anim calcmode="lin" valueType="num">
                                      <p:cBhvr>
                                        <p:cTn id="55" dur="1000" fill="hold"/>
                                        <p:tgtEl>
                                          <p:spTgt spid="3">
                                            <p:graphicEl>
                                              <a:dgm id="{47D988D8-16B1-4931-84E7-53B1ED9380D4}"/>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47D988D8-16B1-4931-84E7-53B1ED9380D4}"/>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47D988D8-16B1-4931-84E7-53B1ED9380D4}"/>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47D988D8-16B1-4931-84E7-53B1ED9380D4}"/>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graphicEl>
                                              <a:dgm id="{33647BC7-FE0E-4AB0-A1F2-9186E3F1F4ED}"/>
                                            </p:graphicEl>
                                          </p:spTgt>
                                        </p:tgtEl>
                                        <p:attrNameLst>
                                          <p:attrName>style.visibility</p:attrName>
                                        </p:attrNameLst>
                                      </p:cBhvr>
                                      <p:to>
                                        <p:strVal val="visible"/>
                                      </p:to>
                                    </p:set>
                                    <p:anim calcmode="lin" valueType="num">
                                      <p:cBhvr>
                                        <p:cTn id="63" dur="1000" fill="hold"/>
                                        <p:tgtEl>
                                          <p:spTgt spid="3">
                                            <p:graphicEl>
                                              <a:dgm id="{33647BC7-FE0E-4AB0-A1F2-9186E3F1F4ED}"/>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33647BC7-FE0E-4AB0-A1F2-9186E3F1F4ED}"/>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33647BC7-FE0E-4AB0-A1F2-9186E3F1F4ED}"/>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33647BC7-FE0E-4AB0-A1F2-9186E3F1F4E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graphicEl>
                                              <a:dgm id="{15C84DE1-7C37-4DC2-B477-BC6FA791F694}"/>
                                            </p:graphicEl>
                                          </p:spTgt>
                                        </p:tgtEl>
                                        <p:attrNameLst>
                                          <p:attrName>style.visibility</p:attrName>
                                        </p:attrNameLst>
                                      </p:cBhvr>
                                      <p:to>
                                        <p:strVal val="visible"/>
                                      </p:to>
                                    </p:set>
                                    <p:anim calcmode="lin" valueType="num">
                                      <p:cBhvr>
                                        <p:cTn id="71" dur="1000" fill="hold"/>
                                        <p:tgtEl>
                                          <p:spTgt spid="3">
                                            <p:graphicEl>
                                              <a:dgm id="{15C84DE1-7C37-4DC2-B477-BC6FA791F694}"/>
                                            </p:graphicEl>
                                          </p:spTgt>
                                        </p:tgtEl>
                                        <p:attrNameLst>
                                          <p:attrName>ppt_w</p:attrName>
                                        </p:attrNameLst>
                                      </p:cBhvr>
                                      <p:tavLst>
                                        <p:tav tm="0">
                                          <p:val>
                                            <p:fltVal val="0"/>
                                          </p:val>
                                        </p:tav>
                                        <p:tav tm="100000">
                                          <p:val>
                                            <p:strVal val="#ppt_w"/>
                                          </p:val>
                                        </p:tav>
                                      </p:tavLst>
                                    </p:anim>
                                    <p:anim calcmode="lin" valueType="num">
                                      <p:cBhvr>
                                        <p:cTn id="72" dur="1000" fill="hold"/>
                                        <p:tgtEl>
                                          <p:spTgt spid="3">
                                            <p:graphicEl>
                                              <a:dgm id="{15C84DE1-7C37-4DC2-B477-BC6FA791F694}"/>
                                            </p:graphicEl>
                                          </p:spTgt>
                                        </p:tgtEl>
                                        <p:attrNameLst>
                                          <p:attrName>ppt_h</p:attrName>
                                        </p:attrNameLst>
                                      </p:cBhvr>
                                      <p:tavLst>
                                        <p:tav tm="0">
                                          <p:val>
                                            <p:fltVal val="0"/>
                                          </p:val>
                                        </p:tav>
                                        <p:tav tm="100000">
                                          <p:val>
                                            <p:strVal val="#ppt_h"/>
                                          </p:val>
                                        </p:tav>
                                      </p:tavLst>
                                    </p:anim>
                                    <p:anim calcmode="lin" valueType="num">
                                      <p:cBhvr>
                                        <p:cTn id="73" dur="1000" fill="hold"/>
                                        <p:tgtEl>
                                          <p:spTgt spid="3">
                                            <p:graphicEl>
                                              <a:dgm id="{15C84DE1-7C37-4DC2-B477-BC6FA791F694}"/>
                                            </p:graphicEl>
                                          </p:spTgt>
                                        </p:tgtEl>
                                        <p:attrNameLst>
                                          <p:attrName>style.rotation</p:attrName>
                                        </p:attrNameLst>
                                      </p:cBhvr>
                                      <p:tavLst>
                                        <p:tav tm="0">
                                          <p:val>
                                            <p:fltVal val="90"/>
                                          </p:val>
                                        </p:tav>
                                        <p:tav tm="100000">
                                          <p:val>
                                            <p:fltVal val="0"/>
                                          </p:val>
                                        </p:tav>
                                      </p:tavLst>
                                    </p:anim>
                                    <p:animEffect transition="in" filter="fade">
                                      <p:cBhvr>
                                        <p:cTn id="74" dur="1000"/>
                                        <p:tgtEl>
                                          <p:spTgt spid="3">
                                            <p:graphicEl>
                                              <a:dgm id="{15C84DE1-7C37-4DC2-B477-BC6FA791F69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graphicEl>
                                              <a:dgm id="{290CA806-754D-4813-8289-D28878814495}"/>
                                            </p:graphicEl>
                                          </p:spTgt>
                                        </p:tgtEl>
                                        <p:attrNameLst>
                                          <p:attrName>style.visibility</p:attrName>
                                        </p:attrNameLst>
                                      </p:cBhvr>
                                      <p:to>
                                        <p:strVal val="visible"/>
                                      </p:to>
                                    </p:set>
                                    <p:anim calcmode="lin" valueType="num">
                                      <p:cBhvr>
                                        <p:cTn id="79" dur="1000" fill="hold"/>
                                        <p:tgtEl>
                                          <p:spTgt spid="3">
                                            <p:graphicEl>
                                              <a:dgm id="{290CA806-754D-4813-8289-D28878814495}"/>
                                            </p:graphicEl>
                                          </p:spTgt>
                                        </p:tgtEl>
                                        <p:attrNameLst>
                                          <p:attrName>ppt_w</p:attrName>
                                        </p:attrNameLst>
                                      </p:cBhvr>
                                      <p:tavLst>
                                        <p:tav tm="0">
                                          <p:val>
                                            <p:fltVal val="0"/>
                                          </p:val>
                                        </p:tav>
                                        <p:tav tm="100000">
                                          <p:val>
                                            <p:strVal val="#ppt_w"/>
                                          </p:val>
                                        </p:tav>
                                      </p:tavLst>
                                    </p:anim>
                                    <p:anim calcmode="lin" valueType="num">
                                      <p:cBhvr>
                                        <p:cTn id="80" dur="1000" fill="hold"/>
                                        <p:tgtEl>
                                          <p:spTgt spid="3">
                                            <p:graphicEl>
                                              <a:dgm id="{290CA806-754D-4813-8289-D28878814495}"/>
                                            </p:graphicEl>
                                          </p:spTgt>
                                        </p:tgtEl>
                                        <p:attrNameLst>
                                          <p:attrName>ppt_h</p:attrName>
                                        </p:attrNameLst>
                                      </p:cBhvr>
                                      <p:tavLst>
                                        <p:tav tm="0">
                                          <p:val>
                                            <p:fltVal val="0"/>
                                          </p:val>
                                        </p:tav>
                                        <p:tav tm="100000">
                                          <p:val>
                                            <p:strVal val="#ppt_h"/>
                                          </p:val>
                                        </p:tav>
                                      </p:tavLst>
                                    </p:anim>
                                    <p:anim calcmode="lin" valueType="num">
                                      <p:cBhvr>
                                        <p:cTn id="81" dur="1000" fill="hold"/>
                                        <p:tgtEl>
                                          <p:spTgt spid="3">
                                            <p:graphicEl>
                                              <a:dgm id="{290CA806-754D-4813-8289-D28878814495}"/>
                                            </p:graphicEl>
                                          </p:spTgt>
                                        </p:tgtEl>
                                        <p:attrNameLst>
                                          <p:attrName>style.rotation</p:attrName>
                                        </p:attrNameLst>
                                      </p:cBhvr>
                                      <p:tavLst>
                                        <p:tav tm="0">
                                          <p:val>
                                            <p:fltVal val="90"/>
                                          </p:val>
                                        </p:tav>
                                        <p:tav tm="100000">
                                          <p:val>
                                            <p:fltVal val="0"/>
                                          </p:val>
                                        </p:tav>
                                      </p:tavLst>
                                    </p:anim>
                                    <p:animEffect transition="in" filter="fade">
                                      <p:cBhvr>
                                        <p:cTn id="82" dur="1000"/>
                                        <p:tgtEl>
                                          <p:spTgt spid="3">
                                            <p:graphicEl>
                                              <a:dgm id="{290CA806-754D-4813-8289-D2887881449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graphicEl>
                                              <a:dgm id="{CB299D66-16D9-43E2-BD80-8FFBEB1C2826}"/>
                                            </p:graphicEl>
                                          </p:spTgt>
                                        </p:tgtEl>
                                        <p:attrNameLst>
                                          <p:attrName>style.visibility</p:attrName>
                                        </p:attrNameLst>
                                      </p:cBhvr>
                                      <p:to>
                                        <p:strVal val="visible"/>
                                      </p:to>
                                    </p:set>
                                    <p:anim calcmode="lin" valueType="num">
                                      <p:cBhvr>
                                        <p:cTn id="87" dur="1000" fill="hold"/>
                                        <p:tgtEl>
                                          <p:spTgt spid="3">
                                            <p:graphicEl>
                                              <a:dgm id="{CB299D66-16D9-43E2-BD80-8FFBEB1C2826}"/>
                                            </p:graphicEl>
                                          </p:spTgt>
                                        </p:tgtEl>
                                        <p:attrNameLst>
                                          <p:attrName>ppt_w</p:attrName>
                                        </p:attrNameLst>
                                      </p:cBhvr>
                                      <p:tavLst>
                                        <p:tav tm="0">
                                          <p:val>
                                            <p:fltVal val="0"/>
                                          </p:val>
                                        </p:tav>
                                        <p:tav tm="100000">
                                          <p:val>
                                            <p:strVal val="#ppt_w"/>
                                          </p:val>
                                        </p:tav>
                                      </p:tavLst>
                                    </p:anim>
                                    <p:anim calcmode="lin" valueType="num">
                                      <p:cBhvr>
                                        <p:cTn id="88" dur="1000" fill="hold"/>
                                        <p:tgtEl>
                                          <p:spTgt spid="3">
                                            <p:graphicEl>
                                              <a:dgm id="{CB299D66-16D9-43E2-BD80-8FFBEB1C2826}"/>
                                            </p:graphicEl>
                                          </p:spTgt>
                                        </p:tgtEl>
                                        <p:attrNameLst>
                                          <p:attrName>ppt_h</p:attrName>
                                        </p:attrNameLst>
                                      </p:cBhvr>
                                      <p:tavLst>
                                        <p:tav tm="0">
                                          <p:val>
                                            <p:fltVal val="0"/>
                                          </p:val>
                                        </p:tav>
                                        <p:tav tm="100000">
                                          <p:val>
                                            <p:strVal val="#ppt_h"/>
                                          </p:val>
                                        </p:tav>
                                      </p:tavLst>
                                    </p:anim>
                                    <p:anim calcmode="lin" valueType="num">
                                      <p:cBhvr>
                                        <p:cTn id="89" dur="1000" fill="hold"/>
                                        <p:tgtEl>
                                          <p:spTgt spid="3">
                                            <p:graphicEl>
                                              <a:dgm id="{CB299D66-16D9-43E2-BD80-8FFBEB1C2826}"/>
                                            </p:graphicEl>
                                          </p:spTgt>
                                        </p:tgtEl>
                                        <p:attrNameLst>
                                          <p:attrName>style.rotation</p:attrName>
                                        </p:attrNameLst>
                                      </p:cBhvr>
                                      <p:tavLst>
                                        <p:tav tm="0">
                                          <p:val>
                                            <p:fltVal val="90"/>
                                          </p:val>
                                        </p:tav>
                                        <p:tav tm="100000">
                                          <p:val>
                                            <p:fltVal val="0"/>
                                          </p:val>
                                        </p:tav>
                                      </p:tavLst>
                                    </p:anim>
                                    <p:animEffect transition="in" filter="fade">
                                      <p:cBhvr>
                                        <p:cTn id="90" dur="1000"/>
                                        <p:tgtEl>
                                          <p:spTgt spid="3">
                                            <p:graphicEl>
                                              <a:dgm id="{CB299D66-16D9-43E2-BD80-8FFBEB1C28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E7F798-38B7-5699-0D7D-9D41551DE0F5}"/>
            </a:ext>
          </a:extLst>
        </p:cNvPr>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4AEFCD33-F8BA-D3AD-269D-8E8DC415657E}"/>
              </a:ext>
            </a:extLst>
          </p:cNvPr>
          <p:cNvGraphicFramePr/>
          <p:nvPr>
            <p:extLst>
              <p:ext uri="{D42A27DB-BD31-4B8C-83A1-F6EECF244321}">
                <p14:modId xmlns:p14="http://schemas.microsoft.com/office/powerpoint/2010/main" val="464359832"/>
              </p:ext>
            </p:extLst>
          </p:nvPr>
        </p:nvGraphicFramePr>
        <p:xfrm>
          <a:off x="304800" y="261258"/>
          <a:ext cx="11582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519190" y="228374"/>
            <a:ext cx="1429712" cy="741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1"/>
            <a:ext cx="1440509" cy="844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10260" y="5818909"/>
            <a:ext cx="1570758"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546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0223EF3B-3E0B-468C-A7CE-633692CBDFC9}"/>
                                            </p:graphicEl>
                                          </p:spTgt>
                                        </p:tgtEl>
                                        <p:attrNameLst>
                                          <p:attrName>style.visibility</p:attrName>
                                        </p:attrNameLst>
                                      </p:cBhvr>
                                      <p:to>
                                        <p:strVal val="visible"/>
                                      </p:to>
                                    </p:set>
                                    <p:anim calcmode="lin" valueType="num">
                                      <p:cBhvr>
                                        <p:cTn id="7" dur="1000" fill="hold"/>
                                        <p:tgtEl>
                                          <p:spTgt spid="3">
                                            <p:graphicEl>
                                              <a:dgm id="{0223EF3B-3E0B-468C-A7CE-633692CBDFC9}"/>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0223EF3B-3E0B-468C-A7CE-633692CBDFC9}"/>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0223EF3B-3E0B-468C-A7CE-633692CBDFC9}"/>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0223EF3B-3E0B-468C-A7CE-633692CBDFC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929DFC80-7F2B-48EA-B791-C1F154E1D218}"/>
                                            </p:graphicEl>
                                          </p:spTgt>
                                        </p:tgtEl>
                                        <p:attrNameLst>
                                          <p:attrName>style.visibility</p:attrName>
                                        </p:attrNameLst>
                                      </p:cBhvr>
                                      <p:to>
                                        <p:strVal val="visible"/>
                                      </p:to>
                                    </p:set>
                                    <p:anim calcmode="lin" valueType="num">
                                      <p:cBhvr>
                                        <p:cTn id="15" dur="1000" fill="hold"/>
                                        <p:tgtEl>
                                          <p:spTgt spid="3">
                                            <p:graphicEl>
                                              <a:dgm id="{929DFC80-7F2B-48EA-B791-C1F154E1D218}"/>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929DFC80-7F2B-48EA-B791-C1F154E1D218}"/>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929DFC80-7F2B-48EA-B791-C1F154E1D218}"/>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929DFC80-7F2B-48EA-B791-C1F154E1D21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BDBE1960-9FD1-4DF7-98E4-60986314BE1D}"/>
                                            </p:graphicEl>
                                          </p:spTgt>
                                        </p:tgtEl>
                                        <p:attrNameLst>
                                          <p:attrName>style.visibility</p:attrName>
                                        </p:attrNameLst>
                                      </p:cBhvr>
                                      <p:to>
                                        <p:strVal val="visible"/>
                                      </p:to>
                                    </p:set>
                                    <p:anim calcmode="lin" valueType="num">
                                      <p:cBhvr>
                                        <p:cTn id="23" dur="1000" fill="hold"/>
                                        <p:tgtEl>
                                          <p:spTgt spid="3">
                                            <p:graphicEl>
                                              <a:dgm id="{BDBE1960-9FD1-4DF7-98E4-60986314BE1D}"/>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BDBE1960-9FD1-4DF7-98E4-60986314BE1D}"/>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BDBE1960-9FD1-4DF7-98E4-60986314BE1D}"/>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BDBE1960-9FD1-4DF7-98E4-60986314BE1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graphicEl>
                                              <a:dgm id="{A9407475-1A81-4881-A712-88D5DB7550E6}"/>
                                            </p:graphicEl>
                                          </p:spTgt>
                                        </p:tgtEl>
                                        <p:attrNameLst>
                                          <p:attrName>style.visibility</p:attrName>
                                        </p:attrNameLst>
                                      </p:cBhvr>
                                      <p:to>
                                        <p:strVal val="visible"/>
                                      </p:to>
                                    </p:set>
                                    <p:anim calcmode="lin" valueType="num">
                                      <p:cBhvr>
                                        <p:cTn id="31" dur="1000" fill="hold"/>
                                        <p:tgtEl>
                                          <p:spTgt spid="3">
                                            <p:graphicEl>
                                              <a:dgm id="{A9407475-1A81-4881-A712-88D5DB7550E6}"/>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A9407475-1A81-4881-A712-88D5DB7550E6}"/>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A9407475-1A81-4881-A712-88D5DB7550E6}"/>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A9407475-1A81-4881-A712-88D5DB7550E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graphicEl>
                                              <a:dgm id="{79876E91-FB8F-49F4-B8DC-E21F4788BBEB}"/>
                                            </p:graphicEl>
                                          </p:spTgt>
                                        </p:tgtEl>
                                        <p:attrNameLst>
                                          <p:attrName>style.visibility</p:attrName>
                                        </p:attrNameLst>
                                      </p:cBhvr>
                                      <p:to>
                                        <p:strVal val="visible"/>
                                      </p:to>
                                    </p:set>
                                    <p:anim calcmode="lin" valueType="num">
                                      <p:cBhvr>
                                        <p:cTn id="39" dur="1000" fill="hold"/>
                                        <p:tgtEl>
                                          <p:spTgt spid="3">
                                            <p:graphicEl>
                                              <a:dgm id="{79876E91-FB8F-49F4-B8DC-E21F4788BBEB}"/>
                                            </p:graphicEl>
                                          </p:spTgt>
                                        </p:tgtEl>
                                        <p:attrNameLst>
                                          <p:attrName>ppt_w</p:attrName>
                                        </p:attrNameLst>
                                      </p:cBhvr>
                                      <p:tavLst>
                                        <p:tav tm="0">
                                          <p:val>
                                            <p:fltVal val="0"/>
                                          </p:val>
                                        </p:tav>
                                        <p:tav tm="100000">
                                          <p:val>
                                            <p:strVal val="#ppt_w"/>
                                          </p:val>
                                        </p:tav>
                                      </p:tavLst>
                                    </p:anim>
                                    <p:anim calcmode="lin" valueType="num">
                                      <p:cBhvr>
                                        <p:cTn id="40" dur="1000" fill="hold"/>
                                        <p:tgtEl>
                                          <p:spTgt spid="3">
                                            <p:graphicEl>
                                              <a:dgm id="{79876E91-FB8F-49F4-B8DC-E21F4788BBEB}"/>
                                            </p:graphicEl>
                                          </p:spTgt>
                                        </p:tgtEl>
                                        <p:attrNameLst>
                                          <p:attrName>ppt_h</p:attrName>
                                        </p:attrNameLst>
                                      </p:cBhvr>
                                      <p:tavLst>
                                        <p:tav tm="0">
                                          <p:val>
                                            <p:fltVal val="0"/>
                                          </p:val>
                                        </p:tav>
                                        <p:tav tm="100000">
                                          <p:val>
                                            <p:strVal val="#ppt_h"/>
                                          </p:val>
                                        </p:tav>
                                      </p:tavLst>
                                    </p:anim>
                                    <p:anim calcmode="lin" valueType="num">
                                      <p:cBhvr>
                                        <p:cTn id="41" dur="1000" fill="hold"/>
                                        <p:tgtEl>
                                          <p:spTgt spid="3">
                                            <p:graphicEl>
                                              <a:dgm id="{79876E91-FB8F-49F4-B8DC-E21F4788BBEB}"/>
                                            </p:graphicEl>
                                          </p:spTgt>
                                        </p:tgtEl>
                                        <p:attrNameLst>
                                          <p:attrName>style.rotation</p:attrName>
                                        </p:attrNameLst>
                                      </p:cBhvr>
                                      <p:tavLst>
                                        <p:tav tm="0">
                                          <p:val>
                                            <p:fltVal val="90"/>
                                          </p:val>
                                        </p:tav>
                                        <p:tav tm="100000">
                                          <p:val>
                                            <p:fltVal val="0"/>
                                          </p:val>
                                        </p:tav>
                                      </p:tavLst>
                                    </p:anim>
                                    <p:animEffect transition="in" filter="fade">
                                      <p:cBhvr>
                                        <p:cTn id="42" dur="1000"/>
                                        <p:tgtEl>
                                          <p:spTgt spid="3">
                                            <p:graphicEl>
                                              <a:dgm id="{79876E91-FB8F-49F4-B8DC-E21F4788BBE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graphicEl>
                                              <a:dgm id="{A7F34D28-C9A7-44BC-8D0B-0E76CB410ADE}"/>
                                            </p:graphicEl>
                                          </p:spTgt>
                                        </p:tgtEl>
                                        <p:attrNameLst>
                                          <p:attrName>style.visibility</p:attrName>
                                        </p:attrNameLst>
                                      </p:cBhvr>
                                      <p:to>
                                        <p:strVal val="visible"/>
                                      </p:to>
                                    </p:set>
                                    <p:anim calcmode="lin" valueType="num">
                                      <p:cBhvr>
                                        <p:cTn id="47" dur="1000" fill="hold"/>
                                        <p:tgtEl>
                                          <p:spTgt spid="3">
                                            <p:graphicEl>
                                              <a:dgm id="{A7F34D28-C9A7-44BC-8D0B-0E76CB410ADE}"/>
                                            </p:graphicEl>
                                          </p:spTgt>
                                        </p:tgtEl>
                                        <p:attrNameLst>
                                          <p:attrName>ppt_w</p:attrName>
                                        </p:attrNameLst>
                                      </p:cBhvr>
                                      <p:tavLst>
                                        <p:tav tm="0">
                                          <p:val>
                                            <p:fltVal val="0"/>
                                          </p:val>
                                        </p:tav>
                                        <p:tav tm="100000">
                                          <p:val>
                                            <p:strVal val="#ppt_w"/>
                                          </p:val>
                                        </p:tav>
                                      </p:tavLst>
                                    </p:anim>
                                    <p:anim calcmode="lin" valueType="num">
                                      <p:cBhvr>
                                        <p:cTn id="48" dur="1000" fill="hold"/>
                                        <p:tgtEl>
                                          <p:spTgt spid="3">
                                            <p:graphicEl>
                                              <a:dgm id="{A7F34D28-C9A7-44BC-8D0B-0E76CB410ADE}"/>
                                            </p:graphicEl>
                                          </p:spTgt>
                                        </p:tgtEl>
                                        <p:attrNameLst>
                                          <p:attrName>ppt_h</p:attrName>
                                        </p:attrNameLst>
                                      </p:cBhvr>
                                      <p:tavLst>
                                        <p:tav tm="0">
                                          <p:val>
                                            <p:fltVal val="0"/>
                                          </p:val>
                                        </p:tav>
                                        <p:tav tm="100000">
                                          <p:val>
                                            <p:strVal val="#ppt_h"/>
                                          </p:val>
                                        </p:tav>
                                      </p:tavLst>
                                    </p:anim>
                                    <p:anim calcmode="lin" valueType="num">
                                      <p:cBhvr>
                                        <p:cTn id="49" dur="1000" fill="hold"/>
                                        <p:tgtEl>
                                          <p:spTgt spid="3">
                                            <p:graphicEl>
                                              <a:dgm id="{A7F34D28-C9A7-44BC-8D0B-0E76CB410ADE}"/>
                                            </p:graphicEl>
                                          </p:spTgt>
                                        </p:tgtEl>
                                        <p:attrNameLst>
                                          <p:attrName>style.rotation</p:attrName>
                                        </p:attrNameLst>
                                      </p:cBhvr>
                                      <p:tavLst>
                                        <p:tav tm="0">
                                          <p:val>
                                            <p:fltVal val="90"/>
                                          </p:val>
                                        </p:tav>
                                        <p:tav tm="100000">
                                          <p:val>
                                            <p:fltVal val="0"/>
                                          </p:val>
                                        </p:tav>
                                      </p:tavLst>
                                    </p:anim>
                                    <p:animEffect transition="in" filter="fade">
                                      <p:cBhvr>
                                        <p:cTn id="50" dur="1000"/>
                                        <p:tgtEl>
                                          <p:spTgt spid="3">
                                            <p:graphicEl>
                                              <a:dgm id="{A7F34D28-C9A7-44BC-8D0B-0E76CB410AD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graphicEl>
                                              <a:dgm id="{47D988D8-16B1-4931-84E7-53B1ED9380D4}"/>
                                            </p:graphicEl>
                                          </p:spTgt>
                                        </p:tgtEl>
                                        <p:attrNameLst>
                                          <p:attrName>style.visibility</p:attrName>
                                        </p:attrNameLst>
                                      </p:cBhvr>
                                      <p:to>
                                        <p:strVal val="visible"/>
                                      </p:to>
                                    </p:set>
                                    <p:anim calcmode="lin" valueType="num">
                                      <p:cBhvr>
                                        <p:cTn id="55" dur="1000" fill="hold"/>
                                        <p:tgtEl>
                                          <p:spTgt spid="3">
                                            <p:graphicEl>
                                              <a:dgm id="{47D988D8-16B1-4931-84E7-53B1ED9380D4}"/>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47D988D8-16B1-4931-84E7-53B1ED9380D4}"/>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47D988D8-16B1-4931-84E7-53B1ED9380D4}"/>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47D988D8-16B1-4931-84E7-53B1ED9380D4}"/>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graphicEl>
                                              <a:dgm id="{33647BC7-FE0E-4AB0-A1F2-9186E3F1F4ED}"/>
                                            </p:graphicEl>
                                          </p:spTgt>
                                        </p:tgtEl>
                                        <p:attrNameLst>
                                          <p:attrName>style.visibility</p:attrName>
                                        </p:attrNameLst>
                                      </p:cBhvr>
                                      <p:to>
                                        <p:strVal val="visible"/>
                                      </p:to>
                                    </p:set>
                                    <p:anim calcmode="lin" valueType="num">
                                      <p:cBhvr>
                                        <p:cTn id="63" dur="1000" fill="hold"/>
                                        <p:tgtEl>
                                          <p:spTgt spid="3">
                                            <p:graphicEl>
                                              <a:dgm id="{33647BC7-FE0E-4AB0-A1F2-9186E3F1F4ED}"/>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33647BC7-FE0E-4AB0-A1F2-9186E3F1F4ED}"/>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33647BC7-FE0E-4AB0-A1F2-9186E3F1F4ED}"/>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33647BC7-FE0E-4AB0-A1F2-9186E3F1F4E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graphicEl>
                                              <a:dgm id="{15C84DE1-7C37-4DC2-B477-BC6FA791F694}"/>
                                            </p:graphicEl>
                                          </p:spTgt>
                                        </p:tgtEl>
                                        <p:attrNameLst>
                                          <p:attrName>style.visibility</p:attrName>
                                        </p:attrNameLst>
                                      </p:cBhvr>
                                      <p:to>
                                        <p:strVal val="visible"/>
                                      </p:to>
                                    </p:set>
                                    <p:anim calcmode="lin" valueType="num">
                                      <p:cBhvr>
                                        <p:cTn id="71" dur="1000" fill="hold"/>
                                        <p:tgtEl>
                                          <p:spTgt spid="3">
                                            <p:graphicEl>
                                              <a:dgm id="{15C84DE1-7C37-4DC2-B477-BC6FA791F694}"/>
                                            </p:graphicEl>
                                          </p:spTgt>
                                        </p:tgtEl>
                                        <p:attrNameLst>
                                          <p:attrName>ppt_w</p:attrName>
                                        </p:attrNameLst>
                                      </p:cBhvr>
                                      <p:tavLst>
                                        <p:tav tm="0">
                                          <p:val>
                                            <p:fltVal val="0"/>
                                          </p:val>
                                        </p:tav>
                                        <p:tav tm="100000">
                                          <p:val>
                                            <p:strVal val="#ppt_w"/>
                                          </p:val>
                                        </p:tav>
                                      </p:tavLst>
                                    </p:anim>
                                    <p:anim calcmode="lin" valueType="num">
                                      <p:cBhvr>
                                        <p:cTn id="72" dur="1000" fill="hold"/>
                                        <p:tgtEl>
                                          <p:spTgt spid="3">
                                            <p:graphicEl>
                                              <a:dgm id="{15C84DE1-7C37-4DC2-B477-BC6FA791F694}"/>
                                            </p:graphicEl>
                                          </p:spTgt>
                                        </p:tgtEl>
                                        <p:attrNameLst>
                                          <p:attrName>ppt_h</p:attrName>
                                        </p:attrNameLst>
                                      </p:cBhvr>
                                      <p:tavLst>
                                        <p:tav tm="0">
                                          <p:val>
                                            <p:fltVal val="0"/>
                                          </p:val>
                                        </p:tav>
                                        <p:tav tm="100000">
                                          <p:val>
                                            <p:strVal val="#ppt_h"/>
                                          </p:val>
                                        </p:tav>
                                      </p:tavLst>
                                    </p:anim>
                                    <p:anim calcmode="lin" valueType="num">
                                      <p:cBhvr>
                                        <p:cTn id="73" dur="1000" fill="hold"/>
                                        <p:tgtEl>
                                          <p:spTgt spid="3">
                                            <p:graphicEl>
                                              <a:dgm id="{15C84DE1-7C37-4DC2-B477-BC6FA791F694}"/>
                                            </p:graphicEl>
                                          </p:spTgt>
                                        </p:tgtEl>
                                        <p:attrNameLst>
                                          <p:attrName>style.rotation</p:attrName>
                                        </p:attrNameLst>
                                      </p:cBhvr>
                                      <p:tavLst>
                                        <p:tav tm="0">
                                          <p:val>
                                            <p:fltVal val="90"/>
                                          </p:val>
                                        </p:tav>
                                        <p:tav tm="100000">
                                          <p:val>
                                            <p:fltVal val="0"/>
                                          </p:val>
                                        </p:tav>
                                      </p:tavLst>
                                    </p:anim>
                                    <p:animEffect transition="in" filter="fade">
                                      <p:cBhvr>
                                        <p:cTn id="74" dur="1000"/>
                                        <p:tgtEl>
                                          <p:spTgt spid="3">
                                            <p:graphicEl>
                                              <a:dgm id="{15C84DE1-7C37-4DC2-B477-BC6FA791F69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graphicEl>
                                              <a:dgm id="{290CA806-754D-4813-8289-D28878814495}"/>
                                            </p:graphicEl>
                                          </p:spTgt>
                                        </p:tgtEl>
                                        <p:attrNameLst>
                                          <p:attrName>style.visibility</p:attrName>
                                        </p:attrNameLst>
                                      </p:cBhvr>
                                      <p:to>
                                        <p:strVal val="visible"/>
                                      </p:to>
                                    </p:set>
                                    <p:anim calcmode="lin" valueType="num">
                                      <p:cBhvr>
                                        <p:cTn id="79" dur="1000" fill="hold"/>
                                        <p:tgtEl>
                                          <p:spTgt spid="3">
                                            <p:graphicEl>
                                              <a:dgm id="{290CA806-754D-4813-8289-D28878814495}"/>
                                            </p:graphicEl>
                                          </p:spTgt>
                                        </p:tgtEl>
                                        <p:attrNameLst>
                                          <p:attrName>ppt_w</p:attrName>
                                        </p:attrNameLst>
                                      </p:cBhvr>
                                      <p:tavLst>
                                        <p:tav tm="0">
                                          <p:val>
                                            <p:fltVal val="0"/>
                                          </p:val>
                                        </p:tav>
                                        <p:tav tm="100000">
                                          <p:val>
                                            <p:strVal val="#ppt_w"/>
                                          </p:val>
                                        </p:tav>
                                      </p:tavLst>
                                    </p:anim>
                                    <p:anim calcmode="lin" valueType="num">
                                      <p:cBhvr>
                                        <p:cTn id="80" dur="1000" fill="hold"/>
                                        <p:tgtEl>
                                          <p:spTgt spid="3">
                                            <p:graphicEl>
                                              <a:dgm id="{290CA806-754D-4813-8289-D28878814495}"/>
                                            </p:graphicEl>
                                          </p:spTgt>
                                        </p:tgtEl>
                                        <p:attrNameLst>
                                          <p:attrName>ppt_h</p:attrName>
                                        </p:attrNameLst>
                                      </p:cBhvr>
                                      <p:tavLst>
                                        <p:tav tm="0">
                                          <p:val>
                                            <p:fltVal val="0"/>
                                          </p:val>
                                        </p:tav>
                                        <p:tav tm="100000">
                                          <p:val>
                                            <p:strVal val="#ppt_h"/>
                                          </p:val>
                                        </p:tav>
                                      </p:tavLst>
                                    </p:anim>
                                    <p:anim calcmode="lin" valueType="num">
                                      <p:cBhvr>
                                        <p:cTn id="81" dur="1000" fill="hold"/>
                                        <p:tgtEl>
                                          <p:spTgt spid="3">
                                            <p:graphicEl>
                                              <a:dgm id="{290CA806-754D-4813-8289-D28878814495}"/>
                                            </p:graphicEl>
                                          </p:spTgt>
                                        </p:tgtEl>
                                        <p:attrNameLst>
                                          <p:attrName>style.rotation</p:attrName>
                                        </p:attrNameLst>
                                      </p:cBhvr>
                                      <p:tavLst>
                                        <p:tav tm="0">
                                          <p:val>
                                            <p:fltVal val="90"/>
                                          </p:val>
                                        </p:tav>
                                        <p:tav tm="100000">
                                          <p:val>
                                            <p:fltVal val="0"/>
                                          </p:val>
                                        </p:tav>
                                      </p:tavLst>
                                    </p:anim>
                                    <p:animEffect transition="in" filter="fade">
                                      <p:cBhvr>
                                        <p:cTn id="82" dur="1000"/>
                                        <p:tgtEl>
                                          <p:spTgt spid="3">
                                            <p:graphicEl>
                                              <a:dgm id="{290CA806-754D-4813-8289-D2887881449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
                                            <p:graphicEl>
                                              <a:dgm id="{CB299D66-16D9-43E2-BD80-8FFBEB1C2826}"/>
                                            </p:graphicEl>
                                          </p:spTgt>
                                        </p:tgtEl>
                                        <p:attrNameLst>
                                          <p:attrName>style.visibility</p:attrName>
                                        </p:attrNameLst>
                                      </p:cBhvr>
                                      <p:to>
                                        <p:strVal val="visible"/>
                                      </p:to>
                                    </p:set>
                                    <p:anim calcmode="lin" valueType="num">
                                      <p:cBhvr>
                                        <p:cTn id="87" dur="1000" fill="hold"/>
                                        <p:tgtEl>
                                          <p:spTgt spid="3">
                                            <p:graphicEl>
                                              <a:dgm id="{CB299D66-16D9-43E2-BD80-8FFBEB1C2826}"/>
                                            </p:graphicEl>
                                          </p:spTgt>
                                        </p:tgtEl>
                                        <p:attrNameLst>
                                          <p:attrName>ppt_w</p:attrName>
                                        </p:attrNameLst>
                                      </p:cBhvr>
                                      <p:tavLst>
                                        <p:tav tm="0">
                                          <p:val>
                                            <p:fltVal val="0"/>
                                          </p:val>
                                        </p:tav>
                                        <p:tav tm="100000">
                                          <p:val>
                                            <p:strVal val="#ppt_w"/>
                                          </p:val>
                                        </p:tav>
                                      </p:tavLst>
                                    </p:anim>
                                    <p:anim calcmode="lin" valueType="num">
                                      <p:cBhvr>
                                        <p:cTn id="88" dur="1000" fill="hold"/>
                                        <p:tgtEl>
                                          <p:spTgt spid="3">
                                            <p:graphicEl>
                                              <a:dgm id="{CB299D66-16D9-43E2-BD80-8FFBEB1C2826}"/>
                                            </p:graphicEl>
                                          </p:spTgt>
                                        </p:tgtEl>
                                        <p:attrNameLst>
                                          <p:attrName>ppt_h</p:attrName>
                                        </p:attrNameLst>
                                      </p:cBhvr>
                                      <p:tavLst>
                                        <p:tav tm="0">
                                          <p:val>
                                            <p:fltVal val="0"/>
                                          </p:val>
                                        </p:tav>
                                        <p:tav tm="100000">
                                          <p:val>
                                            <p:strVal val="#ppt_h"/>
                                          </p:val>
                                        </p:tav>
                                      </p:tavLst>
                                    </p:anim>
                                    <p:anim calcmode="lin" valueType="num">
                                      <p:cBhvr>
                                        <p:cTn id="89" dur="1000" fill="hold"/>
                                        <p:tgtEl>
                                          <p:spTgt spid="3">
                                            <p:graphicEl>
                                              <a:dgm id="{CB299D66-16D9-43E2-BD80-8FFBEB1C2826}"/>
                                            </p:graphicEl>
                                          </p:spTgt>
                                        </p:tgtEl>
                                        <p:attrNameLst>
                                          <p:attrName>style.rotation</p:attrName>
                                        </p:attrNameLst>
                                      </p:cBhvr>
                                      <p:tavLst>
                                        <p:tav tm="0">
                                          <p:val>
                                            <p:fltVal val="90"/>
                                          </p:val>
                                        </p:tav>
                                        <p:tav tm="100000">
                                          <p:val>
                                            <p:fltVal val="0"/>
                                          </p:val>
                                        </p:tav>
                                      </p:tavLst>
                                    </p:anim>
                                    <p:animEffect transition="in" filter="fade">
                                      <p:cBhvr>
                                        <p:cTn id="90" dur="1000"/>
                                        <p:tgtEl>
                                          <p:spTgt spid="3">
                                            <p:graphicEl>
                                              <a:dgm id="{CB299D66-16D9-43E2-BD80-8FFBEB1C28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2327125713"/>
              </p:ext>
            </p:extLst>
          </p:nvPr>
        </p:nvGraphicFramePr>
        <p:xfrm>
          <a:off x="783771" y="719666"/>
          <a:ext cx="10474037" cy="560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519190" y="228374"/>
            <a:ext cx="1429712" cy="741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1"/>
            <a:ext cx="1440509" cy="844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10"/>
          <a:stretch>
            <a:fillRect/>
          </a:stretch>
        </p:blipFill>
        <p:spPr>
          <a:xfrm>
            <a:off x="110260" y="5818909"/>
            <a:ext cx="1570758"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838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4B70C49B-5D19-49CB-BAE2-AA814DB6BA02}"/>
                                            </p:graphicEl>
                                          </p:spTgt>
                                        </p:tgtEl>
                                        <p:attrNameLst>
                                          <p:attrName>style.visibility</p:attrName>
                                        </p:attrNameLst>
                                      </p:cBhvr>
                                      <p:to>
                                        <p:strVal val="visible"/>
                                      </p:to>
                                    </p:set>
                                    <p:anim calcmode="lin" valueType="num">
                                      <p:cBhvr additive="base">
                                        <p:cTn id="7" dur="500" fill="hold"/>
                                        <p:tgtEl>
                                          <p:spTgt spid="2">
                                            <p:graphicEl>
                                              <a:dgm id="{4B70C49B-5D19-49CB-BAE2-AA814DB6BA0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4B70C49B-5D19-49CB-BAE2-AA814DB6BA0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C8308131-1489-423A-904C-B7D65B9A73A4}"/>
                                            </p:graphicEl>
                                          </p:spTgt>
                                        </p:tgtEl>
                                        <p:attrNameLst>
                                          <p:attrName>style.visibility</p:attrName>
                                        </p:attrNameLst>
                                      </p:cBhvr>
                                      <p:to>
                                        <p:strVal val="visible"/>
                                      </p:to>
                                    </p:set>
                                    <p:anim calcmode="lin" valueType="num">
                                      <p:cBhvr additive="base">
                                        <p:cTn id="13" dur="500" fill="hold"/>
                                        <p:tgtEl>
                                          <p:spTgt spid="2">
                                            <p:graphicEl>
                                              <a:dgm id="{C8308131-1489-423A-904C-B7D65B9A73A4}"/>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C8308131-1489-423A-904C-B7D65B9A73A4}"/>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graphicEl>
                                              <a:dgm id="{A206DAE1-03E3-427A-8657-E67D87933241}"/>
                                            </p:graphicEl>
                                          </p:spTgt>
                                        </p:tgtEl>
                                        <p:attrNameLst>
                                          <p:attrName>style.visibility</p:attrName>
                                        </p:attrNameLst>
                                      </p:cBhvr>
                                      <p:to>
                                        <p:strVal val="visible"/>
                                      </p:to>
                                    </p:set>
                                    <p:anim calcmode="lin" valueType="num">
                                      <p:cBhvr additive="base">
                                        <p:cTn id="17" dur="500" fill="hold"/>
                                        <p:tgtEl>
                                          <p:spTgt spid="2">
                                            <p:graphicEl>
                                              <a:dgm id="{A206DAE1-03E3-427A-8657-E67D87933241}"/>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A206DAE1-03E3-427A-8657-E67D87933241}"/>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graphicEl>
                                              <a:dgm id="{40F3B440-A2BE-4A2D-A101-8C603B59155A}"/>
                                            </p:graphicEl>
                                          </p:spTgt>
                                        </p:tgtEl>
                                        <p:attrNameLst>
                                          <p:attrName>style.visibility</p:attrName>
                                        </p:attrNameLst>
                                      </p:cBhvr>
                                      <p:to>
                                        <p:strVal val="visible"/>
                                      </p:to>
                                    </p:set>
                                    <p:anim calcmode="lin" valueType="num">
                                      <p:cBhvr additive="base">
                                        <p:cTn id="23" dur="500" fill="hold"/>
                                        <p:tgtEl>
                                          <p:spTgt spid="2">
                                            <p:graphicEl>
                                              <a:dgm id="{40F3B440-A2BE-4A2D-A101-8C603B59155A}"/>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graphicEl>
                                              <a:dgm id="{40F3B440-A2BE-4A2D-A101-8C603B59155A}"/>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graphicEl>
                                              <a:dgm id="{EF316480-0C42-4DCE-BBF9-FC4367B35A25}"/>
                                            </p:graphicEl>
                                          </p:spTgt>
                                        </p:tgtEl>
                                        <p:attrNameLst>
                                          <p:attrName>style.visibility</p:attrName>
                                        </p:attrNameLst>
                                      </p:cBhvr>
                                      <p:to>
                                        <p:strVal val="visible"/>
                                      </p:to>
                                    </p:set>
                                    <p:anim calcmode="lin" valueType="num">
                                      <p:cBhvr additive="base">
                                        <p:cTn id="27" dur="500" fill="hold"/>
                                        <p:tgtEl>
                                          <p:spTgt spid="2">
                                            <p:graphicEl>
                                              <a:dgm id="{EF316480-0C42-4DCE-BBF9-FC4367B35A25}"/>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EF316480-0C42-4DCE-BBF9-FC4367B35A2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9637BB-720C-6DCF-344E-1EDCA4489640}"/>
            </a:ext>
          </a:extLst>
        </p:cNvPr>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53399C06-0455-E3E5-6389-C075CF8F421A}"/>
              </a:ext>
            </a:extLst>
          </p:cNvPr>
          <p:cNvGraphicFramePr/>
          <p:nvPr>
            <p:extLst>
              <p:ext uri="{D42A27DB-BD31-4B8C-83A1-F6EECF244321}">
                <p14:modId xmlns:p14="http://schemas.microsoft.com/office/powerpoint/2010/main" val="2739856186"/>
              </p:ext>
            </p:extLst>
          </p:nvPr>
        </p:nvGraphicFramePr>
        <p:xfrm>
          <a:off x="783771" y="719666"/>
          <a:ext cx="10474037" cy="560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519190" y="228374"/>
            <a:ext cx="1429712" cy="741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1"/>
            <a:ext cx="1440509" cy="844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10"/>
          <a:stretch>
            <a:fillRect/>
          </a:stretch>
        </p:blipFill>
        <p:spPr>
          <a:xfrm>
            <a:off x="110260" y="5818909"/>
            <a:ext cx="1570758"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774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4B70C49B-5D19-49CB-BAE2-AA814DB6BA02}"/>
                                            </p:graphicEl>
                                          </p:spTgt>
                                        </p:tgtEl>
                                        <p:attrNameLst>
                                          <p:attrName>style.visibility</p:attrName>
                                        </p:attrNameLst>
                                      </p:cBhvr>
                                      <p:to>
                                        <p:strVal val="visible"/>
                                      </p:to>
                                    </p:set>
                                    <p:anim calcmode="lin" valueType="num">
                                      <p:cBhvr additive="base">
                                        <p:cTn id="7" dur="500" fill="hold"/>
                                        <p:tgtEl>
                                          <p:spTgt spid="2">
                                            <p:graphicEl>
                                              <a:dgm id="{4B70C49B-5D19-49CB-BAE2-AA814DB6BA0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4B70C49B-5D19-49CB-BAE2-AA814DB6BA0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graphicEl>
                                              <a:dgm id="{C8308131-1489-423A-904C-B7D65B9A73A4}"/>
                                            </p:graphicEl>
                                          </p:spTgt>
                                        </p:tgtEl>
                                        <p:attrNameLst>
                                          <p:attrName>style.visibility</p:attrName>
                                        </p:attrNameLst>
                                      </p:cBhvr>
                                      <p:to>
                                        <p:strVal val="visible"/>
                                      </p:to>
                                    </p:set>
                                    <p:anim calcmode="lin" valueType="num">
                                      <p:cBhvr additive="base">
                                        <p:cTn id="13" dur="500" fill="hold"/>
                                        <p:tgtEl>
                                          <p:spTgt spid="2">
                                            <p:graphicEl>
                                              <a:dgm id="{C8308131-1489-423A-904C-B7D65B9A73A4}"/>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C8308131-1489-423A-904C-B7D65B9A73A4}"/>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graphicEl>
                                              <a:dgm id="{A206DAE1-03E3-427A-8657-E67D87933241}"/>
                                            </p:graphicEl>
                                          </p:spTgt>
                                        </p:tgtEl>
                                        <p:attrNameLst>
                                          <p:attrName>style.visibility</p:attrName>
                                        </p:attrNameLst>
                                      </p:cBhvr>
                                      <p:to>
                                        <p:strVal val="visible"/>
                                      </p:to>
                                    </p:set>
                                    <p:anim calcmode="lin" valueType="num">
                                      <p:cBhvr additive="base">
                                        <p:cTn id="17" dur="500" fill="hold"/>
                                        <p:tgtEl>
                                          <p:spTgt spid="2">
                                            <p:graphicEl>
                                              <a:dgm id="{A206DAE1-03E3-427A-8657-E67D87933241}"/>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A206DAE1-03E3-427A-8657-E67D87933241}"/>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
                                            <p:graphicEl>
                                              <a:dgm id="{40F3B440-A2BE-4A2D-A101-8C603B59155A}"/>
                                            </p:graphicEl>
                                          </p:spTgt>
                                        </p:tgtEl>
                                        <p:attrNameLst>
                                          <p:attrName>style.visibility</p:attrName>
                                        </p:attrNameLst>
                                      </p:cBhvr>
                                      <p:to>
                                        <p:strVal val="visible"/>
                                      </p:to>
                                    </p:set>
                                    <p:anim calcmode="lin" valueType="num">
                                      <p:cBhvr additive="base">
                                        <p:cTn id="23" dur="500" fill="hold"/>
                                        <p:tgtEl>
                                          <p:spTgt spid="2">
                                            <p:graphicEl>
                                              <a:dgm id="{40F3B440-A2BE-4A2D-A101-8C603B59155A}"/>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graphicEl>
                                              <a:dgm id="{40F3B440-A2BE-4A2D-A101-8C603B59155A}"/>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graphicEl>
                                              <a:dgm id="{EF316480-0C42-4DCE-BBF9-FC4367B35A25}"/>
                                            </p:graphicEl>
                                          </p:spTgt>
                                        </p:tgtEl>
                                        <p:attrNameLst>
                                          <p:attrName>style.visibility</p:attrName>
                                        </p:attrNameLst>
                                      </p:cBhvr>
                                      <p:to>
                                        <p:strVal val="visible"/>
                                      </p:to>
                                    </p:set>
                                    <p:anim calcmode="lin" valueType="num">
                                      <p:cBhvr additive="base">
                                        <p:cTn id="27" dur="500" fill="hold"/>
                                        <p:tgtEl>
                                          <p:spTgt spid="2">
                                            <p:graphicEl>
                                              <a:dgm id="{EF316480-0C42-4DCE-BBF9-FC4367B35A25}"/>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EF316480-0C42-4DCE-BBF9-FC4367B35A2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7A97D1-46DB-3174-F1F6-CB61B8EEE002}"/>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C8F6BB00-7BE9-122D-12E5-393EE4009F4B}"/>
              </a:ext>
            </a:extLst>
          </p:cNvPr>
          <p:cNvSpPr>
            <a:spLocks noChangeArrowheads="1"/>
          </p:cNvSpPr>
          <p:nvPr/>
        </p:nvSpPr>
        <p:spPr bwMode="auto">
          <a:xfrm>
            <a:off x="2677393" y="1133136"/>
            <a:ext cx="7098469" cy="4336143"/>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sz="28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Professor Dr. Mohamed Hamouda</a:t>
            </a:r>
            <a:endPar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Chairman of the Board of Directors of Arab Gateway International Holding Group</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Expert and consultant specializing in international business management, </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human resources, and training</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numerous international</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training and development centers and academies - Malaysia</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Certified expert for the International Business Driving License - University of Missouri, USA</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training expert from the American-Canadian Board and the British Board of </a:t>
            </a:r>
            <a:endParaRPr lang="en-US" sz="2000" b="1" dirty="0" smtClean="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l"/>
            <a:r>
              <a:rPr lang="en-US" sz="2000" b="1" dirty="0" smtClean="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Training </a:t>
            </a:r>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and Consulting</a:t>
            </a:r>
          </a:p>
          <a:p>
            <a:pPr algn="l"/>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Arab Gateway International Group for Training </a:t>
            </a:r>
            <a:endParaRPr lang="en-US" sz="2000" b="1" dirty="0" smtClean="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l"/>
            <a:r>
              <a:rPr lang="en-US" sz="2000" b="1" dirty="0" smtClean="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and </a:t>
            </a:r>
            <a:r>
              <a:rPr lang="en-US"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rPr>
              <a:t>Continuing Education - Malaysia</a:t>
            </a:r>
          </a:p>
          <a:p>
            <a:pPr algn="l"/>
            <a:endParaRPr lang="ar-SA" sz="2000" b="1" dirty="0">
              <a:solidFill>
                <a:schemeClr val="bg2">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5">
            <a:extLst>
              <a:ext uri="{FF2B5EF4-FFF2-40B4-BE49-F238E27FC236}">
                <a16:creationId xmlns:a16="http://schemas.microsoft.com/office/drawing/2014/main" id="{DF669DFD-3A84-2D25-91CC-0D7E65158F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9476" y="5733902"/>
            <a:ext cx="1288919" cy="827079"/>
          </a:xfrm>
          <a:prstGeom prst="rect">
            <a:avLst/>
          </a:prstGeom>
          <a:ln>
            <a:noFill/>
          </a:ln>
          <a:effectLst>
            <a:outerShdw blurRad="190500" algn="tl" rotWithShape="0">
              <a:srgbClr val="000000">
                <a:alpha val="70000"/>
              </a:srgbClr>
            </a:outerShdw>
          </a:effectLst>
        </p:spPr>
      </p:pic>
      <p:pic>
        <p:nvPicPr>
          <p:cNvPr id="7" name="Picture 6" descr="_____د__ _د___ذ_ê___» _د_______ذ_è">
            <a:extLst>
              <a:ext uri="{FF2B5EF4-FFF2-40B4-BE49-F238E27FC236}">
                <a16:creationId xmlns:a16="http://schemas.microsoft.com/office/drawing/2014/main" id="{F0A4BC90-FAF0-5B8E-B20F-A8CE514EC5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7174" y="5747226"/>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13" descr="C:\Users\Admin\Desktop\بدون عنوان.jpg">
            <a:extLst>
              <a:ext uri="{FF2B5EF4-FFF2-40B4-BE49-F238E27FC236}">
                <a16:creationId xmlns:a16="http://schemas.microsoft.com/office/drawing/2014/main" id="{46A7AB7D-48BA-DFD7-909D-85E225BC4B70}"/>
              </a:ext>
            </a:extLst>
          </p:cNvPr>
          <p:cNvPicPr/>
          <p:nvPr/>
        </p:nvPicPr>
        <p:blipFill rotWithShape="1">
          <a:blip r:embed="rId6" cstate="email">
            <a:extLst>
              <a:ext uri="{28A0092B-C50C-407E-A947-70E740481C1C}">
                <a14:useLocalDpi xmlns:a14="http://schemas.microsoft.com/office/drawing/2010/main" val="0"/>
              </a:ext>
            </a:extLst>
          </a:blip>
          <a:srcRect/>
          <a:stretch/>
        </p:blipFill>
        <p:spPr bwMode="auto">
          <a:xfrm>
            <a:off x="610846" y="3539129"/>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6" descr="https://fbcdn-profile-a.akamaihd.net/hprofile-ak-ash1/c9.9.108.108/s100x100/1002329_1376179752607651_901399179_s.jpg">
            <a:extLst>
              <a:ext uri="{FF2B5EF4-FFF2-40B4-BE49-F238E27FC236}">
                <a16:creationId xmlns:a16="http://schemas.microsoft.com/office/drawing/2014/main" id="{F43FF7CF-DEE5-B390-FF89-34D539E38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66" y="2297392"/>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5">
            <a:extLst>
              <a:ext uri="{FF2B5EF4-FFF2-40B4-BE49-F238E27FC236}">
                <a16:creationId xmlns:a16="http://schemas.microsoft.com/office/drawing/2014/main" id="{CEAE8F29-C7CE-60B3-402A-18E886B73F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03945" y="5747225"/>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3">
            <a:extLst>
              <a:ext uri="{FF2B5EF4-FFF2-40B4-BE49-F238E27FC236}">
                <a16:creationId xmlns:a16="http://schemas.microsoft.com/office/drawing/2014/main" id="{48ED7BF6-CB7D-9258-D675-525387562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2650" y="4158907"/>
            <a:ext cx="1490710" cy="832862"/>
          </a:xfrm>
          <a:prstGeom prst="rect">
            <a:avLst/>
          </a:prstGeom>
          <a:ln>
            <a:noFill/>
          </a:ln>
          <a:effectLst>
            <a:outerShdw blurRad="292100" dist="139700" dir="2700000" algn="tl" rotWithShape="0">
              <a:srgbClr val="333333">
                <a:alpha val="65000"/>
              </a:srgbClr>
            </a:outerShdw>
          </a:effectLst>
        </p:spPr>
      </p:pic>
      <p:pic>
        <p:nvPicPr>
          <p:cNvPr id="12" name="صورة 17">
            <a:extLst>
              <a:ext uri="{FF2B5EF4-FFF2-40B4-BE49-F238E27FC236}">
                <a16:creationId xmlns:a16="http://schemas.microsoft.com/office/drawing/2014/main" id="{CF875B1B-CF91-8E9A-5991-66870BA9152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13100" y="5747225"/>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A99F45CE-8E14-3671-F68E-C85B382726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4011" y="5747225"/>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صورة 9" descr="C:\Users\user\Pictures\الشعار النهائي أكاديمية ب الخلفية.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01" y="241469"/>
            <a:ext cx="1861456" cy="1064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13"/>
          <a:stretch>
            <a:fillRect/>
          </a:stretch>
        </p:blipFill>
        <p:spPr>
          <a:xfrm>
            <a:off x="10210799" y="241469"/>
            <a:ext cx="1677737" cy="11954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14"/>
          <a:stretch>
            <a:fillRect/>
          </a:stretch>
        </p:blipFill>
        <p:spPr>
          <a:xfrm>
            <a:off x="228600" y="5181601"/>
            <a:ext cx="1664997" cy="1404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3868673" y="241469"/>
            <a:ext cx="4255939" cy="89166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i="1" u="sng" dirty="0" smtClean="0"/>
              <a:t>Training Programs</a:t>
            </a:r>
            <a:endParaRPr lang="ar-QA" sz="3200" b="1" i="1" u="sng" dirty="0"/>
          </a:p>
        </p:txBody>
      </p:sp>
    </p:spTree>
    <p:extLst>
      <p:ext uri="{BB962C8B-B14F-4D97-AF65-F5344CB8AC3E}">
        <p14:creationId xmlns:p14="http://schemas.microsoft.com/office/powerpoint/2010/main" val="61218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80">
                                          <p:stCondLst>
                                            <p:cond delay="0"/>
                                          </p:stCondLst>
                                        </p:cTn>
                                        <p:tgtEl>
                                          <p:spTgt spid="10"/>
                                        </p:tgtEl>
                                      </p:cBhvr>
                                    </p:animEffect>
                                    <p:anim calcmode="lin" valueType="num">
                                      <p:cBhvr>
                                        <p:cTn id="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
                                        </p:tgtEl>
                                      </p:cBhvr>
                                      <p:to x="100000" y="60000"/>
                                    </p:animScale>
                                    <p:animScale>
                                      <p:cBhvr>
                                        <p:cTn id="101" dur="166" decel="50000">
                                          <p:stCondLst>
                                            <p:cond delay="67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80">
                                          <p:stCondLst>
                                            <p:cond delay="0"/>
                                          </p:stCondLst>
                                        </p:cTn>
                                        <p:tgtEl>
                                          <p:spTgt spid="9"/>
                                        </p:tgtEl>
                                      </p:cBhvr>
                                    </p:animEffect>
                                    <p:anim calcmode="lin" valueType="num">
                                      <p:cBhvr>
                                        <p:cTn id="1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6" dur="26">
                                          <p:stCondLst>
                                            <p:cond delay="650"/>
                                          </p:stCondLst>
                                        </p:cTn>
                                        <p:tgtEl>
                                          <p:spTgt spid="9"/>
                                        </p:tgtEl>
                                      </p:cBhvr>
                                      <p:to x="100000" y="60000"/>
                                    </p:animScale>
                                    <p:animScale>
                                      <p:cBhvr>
                                        <p:cTn id="117" dur="166" decel="50000">
                                          <p:stCondLst>
                                            <p:cond delay="676"/>
                                          </p:stCondLst>
                                        </p:cTn>
                                        <p:tgtEl>
                                          <p:spTgt spid="9"/>
                                        </p:tgtEl>
                                      </p:cBhvr>
                                      <p:to x="100000" y="100000"/>
                                    </p:animScale>
                                    <p:animScale>
                                      <p:cBhvr>
                                        <p:cTn id="118" dur="26">
                                          <p:stCondLst>
                                            <p:cond delay="1312"/>
                                          </p:stCondLst>
                                        </p:cTn>
                                        <p:tgtEl>
                                          <p:spTgt spid="9"/>
                                        </p:tgtEl>
                                      </p:cBhvr>
                                      <p:to x="100000" y="80000"/>
                                    </p:animScale>
                                    <p:animScale>
                                      <p:cBhvr>
                                        <p:cTn id="119" dur="166" decel="50000">
                                          <p:stCondLst>
                                            <p:cond delay="1338"/>
                                          </p:stCondLst>
                                        </p:cTn>
                                        <p:tgtEl>
                                          <p:spTgt spid="9"/>
                                        </p:tgtEl>
                                      </p:cBhvr>
                                      <p:to x="100000" y="100000"/>
                                    </p:animScale>
                                    <p:animScale>
                                      <p:cBhvr>
                                        <p:cTn id="120" dur="26">
                                          <p:stCondLst>
                                            <p:cond delay="1642"/>
                                          </p:stCondLst>
                                        </p:cTn>
                                        <p:tgtEl>
                                          <p:spTgt spid="9"/>
                                        </p:tgtEl>
                                      </p:cBhvr>
                                      <p:to x="100000" y="90000"/>
                                    </p:animScale>
                                    <p:animScale>
                                      <p:cBhvr>
                                        <p:cTn id="121" dur="166" decel="50000">
                                          <p:stCondLst>
                                            <p:cond delay="1668"/>
                                          </p:stCondLst>
                                        </p:cTn>
                                        <p:tgtEl>
                                          <p:spTgt spid="9"/>
                                        </p:tgtEl>
                                      </p:cBhvr>
                                      <p:to x="100000" y="100000"/>
                                    </p:animScale>
                                    <p:animScale>
                                      <p:cBhvr>
                                        <p:cTn id="122" dur="26">
                                          <p:stCondLst>
                                            <p:cond delay="1808"/>
                                          </p:stCondLst>
                                        </p:cTn>
                                        <p:tgtEl>
                                          <p:spTgt spid="9"/>
                                        </p:tgtEl>
                                      </p:cBhvr>
                                      <p:to x="100000" y="95000"/>
                                    </p:animScale>
                                    <p:animScale>
                                      <p:cBhvr>
                                        <p:cTn id="12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3961176183"/>
              </p:ext>
            </p:extLst>
          </p:nvPr>
        </p:nvGraphicFramePr>
        <p:xfrm>
          <a:off x="304800" y="192505"/>
          <a:ext cx="11630526" cy="651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409382" y="228374"/>
            <a:ext cx="1539520" cy="798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2"/>
            <a:ext cx="143127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10260" y="5818909"/>
            <a:ext cx="1570758"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513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C7A7733D-B9B6-4868-9C0E-0303AACB3052}"/>
                                            </p:graphicEl>
                                          </p:spTgt>
                                        </p:tgtEl>
                                        <p:attrNameLst>
                                          <p:attrName>style.visibility</p:attrName>
                                        </p:attrNameLst>
                                      </p:cBhvr>
                                      <p:to>
                                        <p:strVal val="visible"/>
                                      </p:to>
                                    </p:set>
                                    <p:animEffect transition="in" filter="wipe(down)">
                                      <p:cBhvr>
                                        <p:cTn id="7" dur="580">
                                          <p:stCondLst>
                                            <p:cond delay="0"/>
                                          </p:stCondLst>
                                        </p:cTn>
                                        <p:tgtEl>
                                          <p:spTgt spid="5">
                                            <p:graphicEl>
                                              <a:dgm id="{C7A7733D-B9B6-4868-9C0E-0303AACB3052}"/>
                                            </p:graphicEl>
                                          </p:spTgt>
                                        </p:tgtEl>
                                      </p:cBhvr>
                                    </p:animEffect>
                                    <p:anim calcmode="lin" valueType="num">
                                      <p:cBhvr>
                                        <p:cTn id="8" dur="1822" tmFilter="0,0; 0.14,0.36; 0.43,0.73; 0.71,0.91; 1.0,1.0">
                                          <p:stCondLst>
                                            <p:cond delay="0"/>
                                          </p:stCondLst>
                                        </p:cTn>
                                        <p:tgtEl>
                                          <p:spTgt spid="5">
                                            <p:graphicEl>
                                              <a:dgm id="{C7A7733D-B9B6-4868-9C0E-0303AACB305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C7A7733D-B9B6-4868-9C0E-0303AACB305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C7A7733D-B9B6-4868-9C0E-0303AACB305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C7A7733D-B9B6-4868-9C0E-0303AACB305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C7A7733D-B9B6-4868-9C0E-0303AACB305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C7A7733D-B9B6-4868-9C0E-0303AACB3052}"/>
                                            </p:graphicEl>
                                          </p:spTgt>
                                        </p:tgtEl>
                                      </p:cBhvr>
                                      <p:to x="100000" y="60000"/>
                                    </p:animScale>
                                    <p:animScale>
                                      <p:cBhvr>
                                        <p:cTn id="14" dur="166" decel="50000">
                                          <p:stCondLst>
                                            <p:cond delay="676"/>
                                          </p:stCondLst>
                                        </p:cTn>
                                        <p:tgtEl>
                                          <p:spTgt spid="5">
                                            <p:graphicEl>
                                              <a:dgm id="{C7A7733D-B9B6-4868-9C0E-0303AACB3052}"/>
                                            </p:graphicEl>
                                          </p:spTgt>
                                        </p:tgtEl>
                                      </p:cBhvr>
                                      <p:to x="100000" y="100000"/>
                                    </p:animScale>
                                    <p:animScale>
                                      <p:cBhvr>
                                        <p:cTn id="15" dur="26">
                                          <p:stCondLst>
                                            <p:cond delay="1312"/>
                                          </p:stCondLst>
                                        </p:cTn>
                                        <p:tgtEl>
                                          <p:spTgt spid="5">
                                            <p:graphicEl>
                                              <a:dgm id="{C7A7733D-B9B6-4868-9C0E-0303AACB3052}"/>
                                            </p:graphicEl>
                                          </p:spTgt>
                                        </p:tgtEl>
                                      </p:cBhvr>
                                      <p:to x="100000" y="80000"/>
                                    </p:animScale>
                                    <p:animScale>
                                      <p:cBhvr>
                                        <p:cTn id="16" dur="166" decel="50000">
                                          <p:stCondLst>
                                            <p:cond delay="1338"/>
                                          </p:stCondLst>
                                        </p:cTn>
                                        <p:tgtEl>
                                          <p:spTgt spid="5">
                                            <p:graphicEl>
                                              <a:dgm id="{C7A7733D-B9B6-4868-9C0E-0303AACB3052}"/>
                                            </p:graphicEl>
                                          </p:spTgt>
                                        </p:tgtEl>
                                      </p:cBhvr>
                                      <p:to x="100000" y="100000"/>
                                    </p:animScale>
                                    <p:animScale>
                                      <p:cBhvr>
                                        <p:cTn id="17" dur="26">
                                          <p:stCondLst>
                                            <p:cond delay="1642"/>
                                          </p:stCondLst>
                                        </p:cTn>
                                        <p:tgtEl>
                                          <p:spTgt spid="5">
                                            <p:graphicEl>
                                              <a:dgm id="{C7A7733D-B9B6-4868-9C0E-0303AACB3052}"/>
                                            </p:graphicEl>
                                          </p:spTgt>
                                        </p:tgtEl>
                                      </p:cBhvr>
                                      <p:to x="100000" y="90000"/>
                                    </p:animScale>
                                    <p:animScale>
                                      <p:cBhvr>
                                        <p:cTn id="18" dur="166" decel="50000">
                                          <p:stCondLst>
                                            <p:cond delay="1668"/>
                                          </p:stCondLst>
                                        </p:cTn>
                                        <p:tgtEl>
                                          <p:spTgt spid="5">
                                            <p:graphicEl>
                                              <a:dgm id="{C7A7733D-B9B6-4868-9C0E-0303AACB3052}"/>
                                            </p:graphicEl>
                                          </p:spTgt>
                                        </p:tgtEl>
                                      </p:cBhvr>
                                      <p:to x="100000" y="100000"/>
                                    </p:animScale>
                                    <p:animScale>
                                      <p:cBhvr>
                                        <p:cTn id="19" dur="26">
                                          <p:stCondLst>
                                            <p:cond delay="1808"/>
                                          </p:stCondLst>
                                        </p:cTn>
                                        <p:tgtEl>
                                          <p:spTgt spid="5">
                                            <p:graphicEl>
                                              <a:dgm id="{C7A7733D-B9B6-4868-9C0E-0303AACB3052}"/>
                                            </p:graphicEl>
                                          </p:spTgt>
                                        </p:tgtEl>
                                      </p:cBhvr>
                                      <p:to x="100000" y="95000"/>
                                    </p:animScale>
                                    <p:animScale>
                                      <p:cBhvr>
                                        <p:cTn id="20" dur="166" decel="50000">
                                          <p:stCondLst>
                                            <p:cond delay="1834"/>
                                          </p:stCondLst>
                                        </p:cTn>
                                        <p:tgtEl>
                                          <p:spTgt spid="5">
                                            <p:graphicEl>
                                              <a:dgm id="{C7A7733D-B9B6-4868-9C0E-0303AACB305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38A30E72-9359-42EA-9859-E4BE38AB5AC6}"/>
                                            </p:graphicEl>
                                          </p:spTgt>
                                        </p:tgtEl>
                                        <p:attrNameLst>
                                          <p:attrName>style.visibility</p:attrName>
                                        </p:attrNameLst>
                                      </p:cBhvr>
                                      <p:to>
                                        <p:strVal val="visible"/>
                                      </p:to>
                                    </p:set>
                                    <p:animEffect transition="in" filter="wipe(down)">
                                      <p:cBhvr>
                                        <p:cTn id="25" dur="580">
                                          <p:stCondLst>
                                            <p:cond delay="0"/>
                                          </p:stCondLst>
                                        </p:cTn>
                                        <p:tgtEl>
                                          <p:spTgt spid="5">
                                            <p:graphicEl>
                                              <a:dgm id="{38A30E72-9359-42EA-9859-E4BE38AB5AC6}"/>
                                            </p:graphicEl>
                                          </p:spTgt>
                                        </p:tgtEl>
                                      </p:cBhvr>
                                    </p:animEffect>
                                    <p:anim calcmode="lin" valueType="num">
                                      <p:cBhvr>
                                        <p:cTn id="26" dur="1822" tmFilter="0,0; 0.14,0.36; 0.43,0.73; 0.71,0.91; 1.0,1.0">
                                          <p:stCondLst>
                                            <p:cond delay="0"/>
                                          </p:stCondLst>
                                        </p:cTn>
                                        <p:tgtEl>
                                          <p:spTgt spid="5">
                                            <p:graphicEl>
                                              <a:dgm id="{38A30E72-9359-42EA-9859-E4BE38AB5AC6}"/>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38A30E72-9359-42EA-9859-E4BE38AB5AC6}"/>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38A30E72-9359-42EA-9859-E4BE38AB5AC6}"/>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38A30E72-9359-42EA-9859-E4BE38AB5AC6}"/>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38A30E72-9359-42EA-9859-E4BE38AB5AC6}"/>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38A30E72-9359-42EA-9859-E4BE38AB5AC6}"/>
                                            </p:graphicEl>
                                          </p:spTgt>
                                        </p:tgtEl>
                                      </p:cBhvr>
                                      <p:to x="100000" y="60000"/>
                                    </p:animScale>
                                    <p:animScale>
                                      <p:cBhvr>
                                        <p:cTn id="32" dur="166" decel="50000">
                                          <p:stCondLst>
                                            <p:cond delay="676"/>
                                          </p:stCondLst>
                                        </p:cTn>
                                        <p:tgtEl>
                                          <p:spTgt spid="5">
                                            <p:graphicEl>
                                              <a:dgm id="{38A30E72-9359-42EA-9859-E4BE38AB5AC6}"/>
                                            </p:graphicEl>
                                          </p:spTgt>
                                        </p:tgtEl>
                                      </p:cBhvr>
                                      <p:to x="100000" y="100000"/>
                                    </p:animScale>
                                    <p:animScale>
                                      <p:cBhvr>
                                        <p:cTn id="33" dur="26">
                                          <p:stCondLst>
                                            <p:cond delay="1312"/>
                                          </p:stCondLst>
                                        </p:cTn>
                                        <p:tgtEl>
                                          <p:spTgt spid="5">
                                            <p:graphicEl>
                                              <a:dgm id="{38A30E72-9359-42EA-9859-E4BE38AB5AC6}"/>
                                            </p:graphicEl>
                                          </p:spTgt>
                                        </p:tgtEl>
                                      </p:cBhvr>
                                      <p:to x="100000" y="80000"/>
                                    </p:animScale>
                                    <p:animScale>
                                      <p:cBhvr>
                                        <p:cTn id="34" dur="166" decel="50000">
                                          <p:stCondLst>
                                            <p:cond delay="1338"/>
                                          </p:stCondLst>
                                        </p:cTn>
                                        <p:tgtEl>
                                          <p:spTgt spid="5">
                                            <p:graphicEl>
                                              <a:dgm id="{38A30E72-9359-42EA-9859-E4BE38AB5AC6}"/>
                                            </p:graphicEl>
                                          </p:spTgt>
                                        </p:tgtEl>
                                      </p:cBhvr>
                                      <p:to x="100000" y="100000"/>
                                    </p:animScale>
                                    <p:animScale>
                                      <p:cBhvr>
                                        <p:cTn id="35" dur="26">
                                          <p:stCondLst>
                                            <p:cond delay="1642"/>
                                          </p:stCondLst>
                                        </p:cTn>
                                        <p:tgtEl>
                                          <p:spTgt spid="5">
                                            <p:graphicEl>
                                              <a:dgm id="{38A30E72-9359-42EA-9859-E4BE38AB5AC6}"/>
                                            </p:graphicEl>
                                          </p:spTgt>
                                        </p:tgtEl>
                                      </p:cBhvr>
                                      <p:to x="100000" y="90000"/>
                                    </p:animScale>
                                    <p:animScale>
                                      <p:cBhvr>
                                        <p:cTn id="36" dur="166" decel="50000">
                                          <p:stCondLst>
                                            <p:cond delay="1668"/>
                                          </p:stCondLst>
                                        </p:cTn>
                                        <p:tgtEl>
                                          <p:spTgt spid="5">
                                            <p:graphicEl>
                                              <a:dgm id="{38A30E72-9359-42EA-9859-E4BE38AB5AC6}"/>
                                            </p:graphicEl>
                                          </p:spTgt>
                                        </p:tgtEl>
                                      </p:cBhvr>
                                      <p:to x="100000" y="100000"/>
                                    </p:animScale>
                                    <p:animScale>
                                      <p:cBhvr>
                                        <p:cTn id="37" dur="26">
                                          <p:stCondLst>
                                            <p:cond delay="1808"/>
                                          </p:stCondLst>
                                        </p:cTn>
                                        <p:tgtEl>
                                          <p:spTgt spid="5">
                                            <p:graphicEl>
                                              <a:dgm id="{38A30E72-9359-42EA-9859-E4BE38AB5AC6}"/>
                                            </p:graphicEl>
                                          </p:spTgt>
                                        </p:tgtEl>
                                      </p:cBhvr>
                                      <p:to x="100000" y="95000"/>
                                    </p:animScale>
                                    <p:animScale>
                                      <p:cBhvr>
                                        <p:cTn id="38" dur="166" decel="50000">
                                          <p:stCondLst>
                                            <p:cond delay="1834"/>
                                          </p:stCondLst>
                                        </p:cTn>
                                        <p:tgtEl>
                                          <p:spTgt spid="5">
                                            <p:graphicEl>
                                              <a:dgm id="{38A30E72-9359-42EA-9859-E4BE38AB5AC6}"/>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2923D6DF-8F09-4F6C-A502-3C50F4AB2550}"/>
                                            </p:graphicEl>
                                          </p:spTgt>
                                        </p:tgtEl>
                                        <p:attrNameLst>
                                          <p:attrName>style.visibility</p:attrName>
                                        </p:attrNameLst>
                                      </p:cBhvr>
                                      <p:to>
                                        <p:strVal val="visible"/>
                                      </p:to>
                                    </p:set>
                                    <p:animEffect transition="in" filter="wipe(down)">
                                      <p:cBhvr>
                                        <p:cTn id="41" dur="580">
                                          <p:stCondLst>
                                            <p:cond delay="0"/>
                                          </p:stCondLst>
                                        </p:cTn>
                                        <p:tgtEl>
                                          <p:spTgt spid="5">
                                            <p:graphicEl>
                                              <a:dgm id="{2923D6DF-8F09-4F6C-A502-3C50F4AB2550}"/>
                                            </p:graphicEl>
                                          </p:spTgt>
                                        </p:tgtEl>
                                      </p:cBhvr>
                                    </p:animEffect>
                                    <p:anim calcmode="lin" valueType="num">
                                      <p:cBhvr>
                                        <p:cTn id="42" dur="1822" tmFilter="0,0; 0.14,0.36; 0.43,0.73; 0.71,0.91; 1.0,1.0">
                                          <p:stCondLst>
                                            <p:cond delay="0"/>
                                          </p:stCondLst>
                                        </p:cTn>
                                        <p:tgtEl>
                                          <p:spTgt spid="5">
                                            <p:graphicEl>
                                              <a:dgm id="{2923D6DF-8F09-4F6C-A502-3C50F4AB255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2923D6DF-8F09-4F6C-A502-3C50F4AB255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2923D6DF-8F09-4F6C-A502-3C50F4AB255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2923D6DF-8F09-4F6C-A502-3C50F4AB255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2923D6DF-8F09-4F6C-A502-3C50F4AB255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2923D6DF-8F09-4F6C-A502-3C50F4AB2550}"/>
                                            </p:graphicEl>
                                          </p:spTgt>
                                        </p:tgtEl>
                                      </p:cBhvr>
                                      <p:to x="100000" y="60000"/>
                                    </p:animScale>
                                    <p:animScale>
                                      <p:cBhvr>
                                        <p:cTn id="48" dur="166" decel="50000">
                                          <p:stCondLst>
                                            <p:cond delay="676"/>
                                          </p:stCondLst>
                                        </p:cTn>
                                        <p:tgtEl>
                                          <p:spTgt spid="5">
                                            <p:graphicEl>
                                              <a:dgm id="{2923D6DF-8F09-4F6C-A502-3C50F4AB2550}"/>
                                            </p:graphicEl>
                                          </p:spTgt>
                                        </p:tgtEl>
                                      </p:cBhvr>
                                      <p:to x="100000" y="100000"/>
                                    </p:animScale>
                                    <p:animScale>
                                      <p:cBhvr>
                                        <p:cTn id="49" dur="26">
                                          <p:stCondLst>
                                            <p:cond delay="1312"/>
                                          </p:stCondLst>
                                        </p:cTn>
                                        <p:tgtEl>
                                          <p:spTgt spid="5">
                                            <p:graphicEl>
                                              <a:dgm id="{2923D6DF-8F09-4F6C-A502-3C50F4AB2550}"/>
                                            </p:graphicEl>
                                          </p:spTgt>
                                        </p:tgtEl>
                                      </p:cBhvr>
                                      <p:to x="100000" y="80000"/>
                                    </p:animScale>
                                    <p:animScale>
                                      <p:cBhvr>
                                        <p:cTn id="50" dur="166" decel="50000">
                                          <p:stCondLst>
                                            <p:cond delay="1338"/>
                                          </p:stCondLst>
                                        </p:cTn>
                                        <p:tgtEl>
                                          <p:spTgt spid="5">
                                            <p:graphicEl>
                                              <a:dgm id="{2923D6DF-8F09-4F6C-A502-3C50F4AB2550}"/>
                                            </p:graphicEl>
                                          </p:spTgt>
                                        </p:tgtEl>
                                      </p:cBhvr>
                                      <p:to x="100000" y="100000"/>
                                    </p:animScale>
                                    <p:animScale>
                                      <p:cBhvr>
                                        <p:cTn id="51" dur="26">
                                          <p:stCondLst>
                                            <p:cond delay="1642"/>
                                          </p:stCondLst>
                                        </p:cTn>
                                        <p:tgtEl>
                                          <p:spTgt spid="5">
                                            <p:graphicEl>
                                              <a:dgm id="{2923D6DF-8F09-4F6C-A502-3C50F4AB2550}"/>
                                            </p:graphicEl>
                                          </p:spTgt>
                                        </p:tgtEl>
                                      </p:cBhvr>
                                      <p:to x="100000" y="90000"/>
                                    </p:animScale>
                                    <p:animScale>
                                      <p:cBhvr>
                                        <p:cTn id="52" dur="166" decel="50000">
                                          <p:stCondLst>
                                            <p:cond delay="1668"/>
                                          </p:stCondLst>
                                        </p:cTn>
                                        <p:tgtEl>
                                          <p:spTgt spid="5">
                                            <p:graphicEl>
                                              <a:dgm id="{2923D6DF-8F09-4F6C-A502-3C50F4AB2550}"/>
                                            </p:graphicEl>
                                          </p:spTgt>
                                        </p:tgtEl>
                                      </p:cBhvr>
                                      <p:to x="100000" y="100000"/>
                                    </p:animScale>
                                    <p:animScale>
                                      <p:cBhvr>
                                        <p:cTn id="53" dur="26">
                                          <p:stCondLst>
                                            <p:cond delay="1808"/>
                                          </p:stCondLst>
                                        </p:cTn>
                                        <p:tgtEl>
                                          <p:spTgt spid="5">
                                            <p:graphicEl>
                                              <a:dgm id="{2923D6DF-8F09-4F6C-A502-3C50F4AB2550}"/>
                                            </p:graphicEl>
                                          </p:spTgt>
                                        </p:tgtEl>
                                      </p:cBhvr>
                                      <p:to x="100000" y="95000"/>
                                    </p:animScale>
                                    <p:animScale>
                                      <p:cBhvr>
                                        <p:cTn id="54" dur="166" decel="50000">
                                          <p:stCondLst>
                                            <p:cond delay="1834"/>
                                          </p:stCondLst>
                                        </p:cTn>
                                        <p:tgtEl>
                                          <p:spTgt spid="5">
                                            <p:graphicEl>
                                              <a:dgm id="{2923D6DF-8F09-4F6C-A502-3C50F4AB255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28A0C8FA-A537-4550-B23E-691EBCDE0C27}"/>
                                            </p:graphicEl>
                                          </p:spTgt>
                                        </p:tgtEl>
                                        <p:attrNameLst>
                                          <p:attrName>style.visibility</p:attrName>
                                        </p:attrNameLst>
                                      </p:cBhvr>
                                      <p:to>
                                        <p:strVal val="visible"/>
                                      </p:to>
                                    </p:set>
                                    <p:animEffect transition="in" filter="wipe(down)">
                                      <p:cBhvr>
                                        <p:cTn id="59" dur="580">
                                          <p:stCondLst>
                                            <p:cond delay="0"/>
                                          </p:stCondLst>
                                        </p:cTn>
                                        <p:tgtEl>
                                          <p:spTgt spid="5">
                                            <p:graphicEl>
                                              <a:dgm id="{28A0C8FA-A537-4550-B23E-691EBCDE0C27}"/>
                                            </p:graphicEl>
                                          </p:spTgt>
                                        </p:tgtEl>
                                      </p:cBhvr>
                                    </p:animEffect>
                                    <p:anim calcmode="lin" valueType="num">
                                      <p:cBhvr>
                                        <p:cTn id="60" dur="1822" tmFilter="0,0; 0.14,0.36; 0.43,0.73; 0.71,0.91; 1.0,1.0">
                                          <p:stCondLst>
                                            <p:cond delay="0"/>
                                          </p:stCondLst>
                                        </p:cTn>
                                        <p:tgtEl>
                                          <p:spTgt spid="5">
                                            <p:graphicEl>
                                              <a:dgm id="{28A0C8FA-A537-4550-B23E-691EBCDE0C27}"/>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28A0C8FA-A537-4550-B23E-691EBCDE0C27}"/>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28A0C8FA-A537-4550-B23E-691EBCDE0C27}"/>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28A0C8FA-A537-4550-B23E-691EBCDE0C27}"/>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28A0C8FA-A537-4550-B23E-691EBCDE0C27}"/>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28A0C8FA-A537-4550-B23E-691EBCDE0C27}"/>
                                            </p:graphicEl>
                                          </p:spTgt>
                                        </p:tgtEl>
                                      </p:cBhvr>
                                      <p:to x="100000" y="60000"/>
                                    </p:animScale>
                                    <p:animScale>
                                      <p:cBhvr>
                                        <p:cTn id="66" dur="166" decel="50000">
                                          <p:stCondLst>
                                            <p:cond delay="676"/>
                                          </p:stCondLst>
                                        </p:cTn>
                                        <p:tgtEl>
                                          <p:spTgt spid="5">
                                            <p:graphicEl>
                                              <a:dgm id="{28A0C8FA-A537-4550-B23E-691EBCDE0C27}"/>
                                            </p:graphicEl>
                                          </p:spTgt>
                                        </p:tgtEl>
                                      </p:cBhvr>
                                      <p:to x="100000" y="100000"/>
                                    </p:animScale>
                                    <p:animScale>
                                      <p:cBhvr>
                                        <p:cTn id="67" dur="26">
                                          <p:stCondLst>
                                            <p:cond delay="1312"/>
                                          </p:stCondLst>
                                        </p:cTn>
                                        <p:tgtEl>
                                          <p:spTgt spid="5">
                                            <p:graphicEl>
                                              <a:dgm id="{28A0C8FA-A537-4550-B23E-691EBCDE0C27}"/>
                                            </p:graphicEl>
                                          </p:spTgt>
                                        </p:tgtEl>
                                      </p:cBhvr>
                                      <p:to x="100000" y="80000"/>
                                    </p:animScale>
                                    <p:animScale>
                                      <p:cBhvr>
                                        <p:cTn id="68" dur="166" decel="50000">
                                          <p:stCondLst>
                                            <p:cond delay="1338"/>
                                          </p:stCondLst>
                                        </p:cTn>
                                        <p:tgtEl>
                                          <p:spTgt spid="5">
                                            <p:graphicEl>
                                              <a:dgm id="{28A0C8FA-A537-4550-B23E-691EBCDE0C27}"/>
                                            </p:graphicEl>
                                          </p:spTgt>
                                        </p:tgtEl>
                                      </p:cBhvr>
                                      <p:to x="100000" y="100000"/>
                                    </p:animScale>
                                    <p:animScale>
                                      <p:cBhvr>
                                        <p:cTn id="69" dur="26">
                                          <p:stCondLst>
                                            <p:cond delay="1642"/>
                                          </p:stCondLst>
                                        </p:cTn>
                                        <p:tgtEl>
                                          <p:spTgt spid="5">
                                            <p:graphicEl>
                                              <a:dgm id="{28A0C8FA-A537-4550-B23E-691EBCDE0C27}"/>
                                            </p:graphicEl>
                                          </p:spTgt>
                                        </p:tgtEl>
                                      </p:cBhvr>
                                      <p:to x="100000" y="90000"/>
                                    </p:animScale>
                                    <p:animScale>
                                      <p:cBhvr>
                                        <p:cTn id="70" dur="166" decel="50000">
                                          <p:stCondLst>
                                            <p:cond delay="1668"/>
                                          </p:stCondLst>
                                        </p:cTn>
                                        <p:tgtEl>
                                          <p:spTgt spid="5">
                                            <p:graphicEl>
                                              <a:dgm id="{28A0C8FA-A537-4550-B23E-691EBCDE0C27}"/>
                                            </p:graphicEl>
                                          </p:spTgt>
                                        </p:tgtEl>
                                      </p:cBhvr>
                                      <p:to x="100000" y="100000"/>
                                    </p:animScale>
                                    <p:animScale>
                                      <p:cBhvr>
                                        <p:cTn id="71" dur="26">
                                          <p:stCondLst>
                                            <p:cond delay="1808"/>
                                          </p:stCondLst>
                                        </p:cTn>
                                        <p:tgtEl>
                                          <p:spTgt spid="5">
                                            <p:graphicEl>
                                              <a:dgm id="{28A0C8FA-A537-4550-B23E-691EBCDE0C27}"/>
                                            </p:graphicEl>
                                          </p:spTgt>
                                        </p:tgtEl>
                                      </p:cBhvr>
                                      <p:to x="100000" y="95000"/>
                                    </p:animScale>
                                    <p:animScale>
                                      <p:cBhvr>
                                        <p:cTn id="72" dur="166" decel="50000">
                                          <p:stCondLst>
                                            <p:cond delay="1834"/>
                                          </p:stCondLst>
                                        </p:cTn>
                                        <p:tgtEl>
                                          <p:spTgt spid="5">
                                            <p:graphicEl>
                                              <a:dgm id="{28A0C8FA-A537-4550-B23E-691EBCDE0C27}"/>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F53F16C3-8EA9-491D-B442-EEC8371A6B7B}"/>
                                            </p:graphicEl>
                                          </p:spTgt>
                                        </p:tgtEl>
                                        <p:attrNameLst>
                                          <p:attrName>style.visibility</p:attrName>
                                        </p:attrNameLst>
                                      </p:cBhvr>
                                      <p:to>
                                        <p:strVal val="visible"/>
                                      </p:to>
                                    </p:set>
                                    <p:animEffect transition="in" filter="wipe(down)">
                                      <p:cBhvr>
                                        <p:cTn id="75" dur="580">
                                          <p:stCondLst>
                                            <p:cond delay="0"/>
                                          </p:stCondLst>
                                        </p:cTn>
                                        <p:tgtEl>
                                          <p:spTgt spid="5">
                                            <p:graphicEl>
                                              <a:dgm id="{F53F16C3-8EA9-491D-B442-EEC8371A6B7B}"/>
                                            </p:graphicEl>
                                          </p:spTgt>
                                        </p:tgtEl>
                                      </p:cBhvr>
                                    </p:animEffect>
                                    <p:anim calcmode="lin" valueType="num">
                                      <p:cBhvr>
                                        <p:cTn id="76" dur="1822" tmFilter="0,0; 0.14,0.36; 0.43,0.73; 0.71,0.91; 1.0,1.0">
                                          <p:stCondLst>
                                            <p:cond delay="0"/>
                                          </p:stCondLst>
                                        </p:cTn>
                                        <p:tgtEl>
                                          <p:spTgt spid="5">
                                            <p:graphicEl>
                                              <a:dgm id="{F53F16C3-8EA9-491D-B442-EEC8371A6B7B}"/>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F53F16C3-8EA9-491D-B442-EEC8371A6B7B}"/>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F53F16C3-8EA9-491D-B442-EEC8371A6B7B}"/>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F53F16C3-8EA9-491D-B442-EEC8371A6B7B}"/>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F53F16C3-8EA9-491D-B442-EEC8371A6B7B}"/>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F53F16C3-8EA9-491D-B442-EEC8371A6B7B}"/>
                                            </p:graphicEl>
                                          </p:spTgt>
                                        </p:tgtEl>
                                      </p:cBhvr>
                                      <p:to x="100000" y="60000"/>
                                    </p:animScale>
                                    <p:animScale>
                                      <p:cBhvr>
                                        <p:cTn id="82" dur="166" decel="50000">
                                          <p:stCondLst>
                                            <p:cond delay="676"/>
                                          </p:stCondLst>
                                        </p:cTn>
                                        <p:tgtEl>
                                          <p:spTgt spid="5">
                                            <p:graphicEl>
                                              <a:dgm id="{F53F16C3-8EA9-491D-B442-EEC8371A6B7B}"/>
                                            </p:graphicEl>
                                          </p:spTgt>
                                        </p:tgtEl>
                                      </p:cBhvr>
                                      <p:to x="100000" y="100000"/>
                                    </p:animScale>
                                    <p:animScale>
                                      <p:cBhvr>
                                        <p:cTn id="83" dur="26">
                                          <p:stCondLst>
                                            <p:cond delay="1312"/>
                                          </p:stCondLst>
                                        </p:cTn>
                                        <p:tgtEl>
                                          <p:spTgt spid="5">
                                            <p:graphicEl>
                                              <a:dgm id="{F53F16C3-8EA9-491D-B442-EEC8371A6B7B}"/>
                                            </p:graphicEl>
                                          </p:spTgt>
                                        </p:tgtEl>
                                      </p:cBhvr>
                                      <p:to x="100000" y="80000"/>
                                    </p:animScale>
                                    <p:animScale>
                                      <p:cBhvr>
                                        <p:cTn id="84" dur="166" decel="50000">
                                          <p:stCondLst>
                                            <p:cond delay="1338"/>
                                          </p:stCondLst>
                                        </p:cTn>
                                        <p:tgtEl>
                                          <p:spTgt spid="5">
                                            <p:graphicEl>
                                              <a:dgm id="{F53F16C3-8EA9-491D-B442-EEC8371A6B7B}"/>
                                            </p:graphicEl>
                                          </p:spTgt>
                                        </p:tgtEl>
                                      </p:cBhvr>
                                      <p:to x="100000" y="100000"/>
                                    </p:animScale>
                                    <p:animScale>
                                      <p:cBhvr>
                                        <p:cTn id="85" dur="26">
                                          <p:stCondLst>
                                            <p:cond delay="1642"/>
                                          </p:stCondLst>
                                        </p:cTn>
                                        <p:tgtEl>
                                          <p:spTgt spid="5">
                                            <p:graphicEl>
                                              <a:dgm id="{F53F16C3-8EA9-491D-B442-EEC8371A6B7B}"/>
                                            </p:graphicEl>
                                          </p:spTgt>
                                        </p:tgtEl>
                                      </p:cBhvr>
                                      <p:to x="100000" y="90000"/>
                                    </p:animScale>
                                    <p:animScale>
                                      <p:cBhvr>
                                        <p:cTn id="86" dur="166" decel="50000">
                                          <p:stCondLst>
                                            <p:cond delay="1668"/>
                                          </p:stCondLst>
                                        </p:cTn>
                                        <p:tgtEl>
                                          <p:spTgt spid="5">
                                            <p:graphicEl>
                                              <a:dgm id="{F53F16C3-8EA9-491D-B442-EEC8371A6B7B}"/>
                                            </p:graphicEl>
                                          </p:spTgt>
                                        </p:tgtEl>
                                      </p:cBhvr>
                                      <p:to x="100000" y="100000"/>
                                    </p:animScale>
                                    <p:animScale>
                                      <p:cBhvr>
                                        <p:cTn id="87" dur="26">
                                          <p:stCondLst>
                                            <p:cond delay="1808"/>
                                          </p:stCondLst>
                                        </p:cTn>
                                        <p:tgtEl>
                                          <p:spTgt spid="5">
                                            <p:graphicEl>
                                              <a:dgm id="{F53F16C3-8EA9-491D-B442-EEC8371A6B7B}"/>
                                            </p:graphicEl>
                                          </p:spTgt>
                                        </p:tgtEl>
                                      </p:cBhvr>
                                      <p:to x="100000" y="95000"/>
                                    </p:animScale>
                                    <p:animScale>
                                      <p:cBhvr>
                                        <p:cTn id="88" dur="166" decel="50000">
                                          <p:stCondLst>
                                            <p:cond delay="1834"/>
                                          </p:stCondLst>
                                        </p:cTn>
                                        <p:tgtEl>
                                          <p:spTgt spid="5">
                                            <p:graphicEl>
                                              <a:dgm id="{F53F16C3-8EA9-491D-B442-EEC8371A6B7B}"/>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graphicEl>
                                              <a:dgm id="{049E4DC2-F39A-46E6-948A-3015D5838A81}"/>
                                            </p:graphicEl>
                                          </p:spTgt>
                                        </p:tgtEl>
                                        <p:attrNameLst>
                                          <p:attrName>style.visibility</p:attrName>
                                        </p:attrNameLst>
                                      </p:cBhvr>
                                      <p:to>
                                        <p:strVal val="visible"/>
                                      </p:to>
                                    </p:set>
                                    <p:animEffect transition="in" filter="wipe(down)">
                                      <p:cBhvr>
                                        <p:cTn id="93" dur="580">
                                          <p:stCondLst>
                                            <p:cond delay="0"/>
                                          </p:stCondLst>
                                        </p:cTn>
                                        <p:tgtEl>
                                          <p:spTgt spid="5">
                                            <p:graphicEl>
                                              <a:dgm id="{049E4DC2-F39A-46E6-948A-3015D5838A81}"/>
                                            </p:graphicEl>
                                          </p:spTgt>
                                        </p:tgtEl>
                                      </p:cBhvr>
                                    </p:animEffect>
                                    <p:anim calcmode="lin" valueType="num">
                                      <p:cBhvr>
                                        <p:cTn id="94" dur="1822" tmFilter="0,0; 0.14,0.36; 0.43,0.73; 0.71,0.91; 1.0,1.0">
                                          <p:stCondLst>
                                            <p:cond delay="0"/>
                                          </p:stCondLst>
                                        </p:cTn>
                                        <p:tgtEl>
                                          <p:spTgt spid="5">
                                            <p:graphicEl>
                                              <a:dgm id="{049E4DC2-F39A-46E6-948A-3015D5838A81}"/>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049E4DC2-F39A-46E6-948A-3015D5838A81}"/>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049E4DC2-F39A-46E6-948A-3015D5838A81}"/>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049E4DC2-F39A-46E6-948A-3015D5838A81}"/>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049E4DC2-F39A-46E6-948A-3015D5838A81}"/>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049E4DC2-F39A-46E6-948A-3015D5838A81}"/>
                                            </p:graphicEl>
                                          </p:spTgt>
                                        </p:tgtEl>
                                      </p:cBhvr>
                                      <p:to x="100000" y="60000"/>
                                    </p:animScale>
                                    <p:animScale>
                                      <p:cBhvr>
                                        <p:cTn id="100" dur="166" decel="50000">
                                          <p:stCondLst>
                                            <p:cond delay="676"/>
                                          </p:stCondLst>
                                        </p:cTn>
                                        <p:tgtEl>
                                          <p:spTgt spid="5">
                                            <p:graphicEl>
                                              <a:dgm id="{049E4DC2-F39A-46E6-948A-3015D5838A81}"/>
                                            </p:graphicEl>
                                          </p:spTgt>
                                        </p:tgtEl>
                                      </p:cBhvr>
                                      <p:to x="100000" y="100000"/>
                                    </p:animScale>
                                    <p:animScale>
                                      <p:cBhvr>
                                        <p:cTn id="101" dur="26">
                                          <p:stCondLst>
                                            <p:cond delay="1312"/>
                                          </p:stCondLst>
                                        </p:cTn>
                                        <p:tgtEl>
                                          <p:spTgt spid="5">
                                            <p:graphicEl>
                                              <a:dgm id="{049E4DC2-F39A-46E6-948A-3015D5838A81}"/>
                                            </p:graphicEl>
                                          </p:spTgt>
                                        </p:tgtEl>
                                      </p:cBhvr>
                                      <p:to x="100000" y="80000"/>
                                    </p:animScale>
                                    <p:animScale>
                                      <p:cBhvr>
                                        <p:cTn id="102" dur="166" decel="50000">
                                          <p:stCondLst>
                                            <p:cond delay="1338"/>
                                          </p:stCondLst>
                                        </p:cTn>
                                        <p:tgtEl>
                                          <p:spTgt spid="5">
                                            <p:graphicEl>
                                              <a:dgm id="{049E4DC2-F39A-46E6-948A-3015D5838A81}"/>
                                            </p:graphicEl>
                                          </p:spTgt>
                                        </p:tgtEl>
                                      </p:cBhvr>
                                      <p:to x="100000" y="100000"/>
                                    </p:animScale>
                                    <p:animScale>
                                      <p:cBhvr>
                                        <p:cTn id="103" dur="26">
                                          <p:stCondLst>
                                            <p:cond delay="1642"/>
                                          </p:stCondLst>
                                        </p:cTn>
                                        <p:tgtEl>
                                          <p:spTgt spid="5">
                                            <p:graphicEl>
                                              <a:dgm id="{049E4DC2-F39A-46E6-948A-3015D5838A81}"/>
                                            </p:graphicEl>
                                          </p:spTgt>
                                        </p:tgtEl>
                                      </p:cBhvr>
                                      <p:to x="100000" y="90000"/>
                                    </p:animScale>
                                    <p:animScale>
                                      <p:cBhvr>
                                        <p:cTn id="104" dur="166" decel="50000">
                                          <p:stCondLst>
                                            <p:cond delay="1668"/>
                                          </p:stCondLst>
                                        </p:cTn>
                                        <p:tgtEl>
                                          <p:spTgt spid="5">
                                            <p:graphicEl>
                                              <a:dgm id="{049E4DC2-F39A-46E6-948A-3015D5838A81}"/>
                                            </p:graphicEl>
                                          </p:spTgt>
                                        </p:tgtEl>
                                      </p:cBhvr>
                                      <p:to x="100000" y="100000"/>
                                    </p:animScale>
                                    <p:animScale>
                                      <p:cBhvr>
                                        <p:cTn id="105" dur="26">
                                          <p:stCondLst>
                                            <p:cond delay="1808"/>
                                          </p:stCondLst>
                                        </p:cTn>
                                        <p:tgtEl>
                                          <p:spTgt spid="5">
                                            <p:graphicEl>
                                              <a:dgm id="{049E4DC2-F39A-46E6-948A-3015D5838A81}"/>
                                            </p:graphicEl>
                                          </p:spTgt>
                                        </p:tgtEl>
                                      </p:cBhvr>
                                      <p:to x="100000" y="95000"/>
                                    </p:animScale>
                                    <p:animScale>
                                      <p:cBhvr>
                                        <p:cTn id="106" dur="166" decel="50000">
                                          <p:stCondLst>
                                            <p:cond delay="1834"/>
                                          </p:stCondLst>
                                        </p:cTn>
                                        <p:tgtEl>
                                          <p:spTgt spid="5">
                                            <p:graphicEl>
                                              <a:dgm id="{049E4DC2-F39A-46E6-948A-3015D5838A81}"/>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901A3954-5BBE-4E69-9497-B3CB8EA3E191}"/>
                                            </p:graphicEl>
                                          </p:spTgt>
                                        </p:tgtEl>
                                        <p:attrNameLst>
                                          <p:attrName>style.visibility</p:attrName>
                                        </p:attrNameLst>
                                      </p:cBhvr>
                                      <p:to>
                                        <p:strVal val="visible"/>
                                      </p:to>
                                    </p:set>
                                    <p:animEffect transition="in" filter="wipe(down)">
                                      <p:cBhvr>
                                        <p:cTn id="109" dur="580">
                                          <p:stCondLst>
                                            <p:cond delay="0"/>
                                          </p:stCondLst>
                                        </p:cTn>
                                        <p:tgtEl>
                                          <p:spTgt spid="5">
                                            <p:graphicEl>
                                              <a:dgm id="{901A3954-5BBE-4E69-9497-B3CB8EA3E191}"/>
                                            </p:graphicEl>
                                          </p:spTgt>
                                        </p:tgtEl>
                                      </p:cBhvr>
                                    </p:animEffect>
                                    <p:anim calcmode="lin" valueType="num">
                                      <p:cBhvr>
                                        <p:cTn id="110" dur="1822" tmFilter="0,0; 0.14,0.36; 0.43,0.73; 0.71,0.91; 1.0,1.0">
                                          <p:stCondLst>
                                            <p:cond delay="0"/>
                                          </p:stCondLst>
                                        </p:cTn>
                                        <p:tgtEl>
                                          <p:spTgt spid="5">
                                            <p:graphicEl>
                                              <a:dgm id="{901A3954-5BBE-4E69-9497-B3CB8EA3E191}"/>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901A3954-5BBE-4E69-9497-B3CB8EA3E191}"/>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901A3954-5BBE-4E69-9497-B3CB8EA3E191}"/>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901A3954-5BBE-4E69-9497-B3CB8EA3E191}"/>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901A3954-5BBE-4E69-9497-B3CB8EA3E191}"/>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901A3954-5BBE-4E69-9497-B3CB8EA3E191}"/>
                                            </p:graphicEl>
                                          </p:spTgt>
                                        </p:tgtEl>
                                      </p:cBhvr>
                                      <p:to x="100000" y="60000"/>
                                    </p:animScale>
                                    <p:animScale>
                                      <p:cBhvr>
                                        <p:cTn id="116" dur="166" decel="50000">
                                          <p:stCondLst>
                                            <p:cond delay="676"/>
                                          </p:stCondLst>
                                        </p:cTn>
                                        <p:tgtEl>
                                          <p:spTgt spid="5">
                                            <p:graphicEl>
                                              <a:dgm id="{901A3954-5BBE-4E69-9497-B3CB8EA3E191}"/>
                                            </p:graphicEl>
                                          </p:spTgt>
                                        </p:tgtEl>
                                      </p:cBhvr>
                                      <p:to x="100000" y="100000"/>
                                    </p:animScale>
                                    <p:animScale>
                                      <p:cBhvr>
                                        <p:cTn id="117" dur="26">
                                          <p:stCondLst>
                                            <p:cond delay="1312"/>
                                          </p:stCondLst>
                                        </p:cTn>
                                        <p:tgtEl>
                                          <p:spTgt spid="5">
                                            <p:graphicEl>
                                              <a:dgm id="{901A3954-5BBE-4E69-9497-B3CB8EA3E191}"/>
                                            </p:graphicEl>
                                          </p:spTgt>
                                        </p:tgtEl>
                                      </p:cBhvr>
                                      <p:to x="100000" y="80000"/>
                                    </p:animScale>
                                    <p:animScale>
                                      <p:cBhvr>
                                        <p:cTn id="118" dur="166" decel="50000">
                                          <p:stCondLst>
                                            <p:cond delay="1338"/>
                                          </p:stCondLst>
                                        </p:cTn>
                                        <p:tgtEl>
                                          <p:spTgt spid="5">
                                            <p:graphicEl>
                                              <a:dgm id="{901A3954-5BBE-4E69-9497-B3CB8EA3E191}"/>
                                            </p:graphicEl>
                                          </p:spTgt>
                                        </p:tgtEl>
                                      </p:cBhvr>
                                      <p:to x="100000" y="100000"/>
                                    </p:animScale>
                                    <p:animScale>
                                      <p:cBhvr>
                                        <p:cTn id="119" dur="26">
                                          <p:stCondLst>
                                            <p:cond delay="1642"/>
                                          </p:stCondLst>
                                        </p:cTn>
                                        <p:tgtEl>
                                          <p:spTgt spid="5">
                                            <p:graphicEl>
                                              <a:dgm id="{901A3954-5BBE-4E69-9497-B3CB8EA3E191}"/>
                                            </p:graphicEl>
                                          </p:spTgt>
                                        </p:tgtEl>
                                      </p:cBhvr>
                                      <p:to x="100000" y="90000"/>
                                    </p:animScale>
                                    <p:animScale>
                                      <p:cBhvr>
                                        <p:cTn id="120" dur="166" decel="50000">
                                          <p:stCondLst>
                                            <p:cond delay="1668"/>
                                          </p:stCondLst>
                                        </p:cTn>
                                        <p:tgtEl>
                                          <p:spTgt spid="5">
                                            <p:graphicEl>
                                              <a:dgm id="{901A3954-5BBE-4E69-9497-B3CB8EA3E191}"/>
                                            </p:graphicEl>
                                          </p:spTgt>
                                        </p:tgtEl>
                                      </p:cBhvr>
                                      <p:to x="100000" y="100000"/>
                                    </p:animScale>
                                    <p:animScale>
                                      <p:cBhvr>
                                        <p:cTn id="121" dur="26">
                                          <p:stCondLst>
                                            <p:cond delay="1808"/>
                                          </p:stCondLst>
                                        </p:cTn>
                                        <p:tgtEl>
                                          <p:spTgt spid="5">
                                            <p:graphicEl>
                                              <a:dgm id="{901A3954-5BBE-4E69-9497-B3CB8EA3E191}"/>
                                            </p:graphicEl>
                                          </p:spTgt>
                                        </p:tgtEl>
                                      </p:cBhvr>
                                      <p:to x="100000" y="95000"/>
                                    </p:animScale>
                                    <p:animScale>
                                      <p:cBhvr>
                                        <p:cTn id="122" dur="166" decel="50000">
                                          <p:stCondLst>
                                            <p:cond delay="1834"/>
                                          </p:stCondLst>
                                        </p:cTn>
                                        <p:tgtEl>
                                          <p:spTgt spid="5">
                                            <p:graphicEl>
                                              <a:dgm id="{901A3954-5BBE-4E69-9497-B3CB8EA3E191}"/>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graphicEl>
                                              <a:dgm id="{368EA979-4449-425E-B5E0-91C7D6E72BC3}"/>
                                            </p:graphicEl>
                                          </p:spTgt>
                                        </p:tgtEl>
                                        <p:attrNameLst>
                                          <p:attrName>style.visibility</p:attrName>
                                        </p:attrNameLst>
                                      </p:cBhvr>
                                      <p:to>
                                        <p:strVal val="visible"/>
                                      </p:to>
                                    </p:set>
                                    <p:animEffect transition="in" filter="wipe(down)">
                                      <p:cBhvr>
                                        <p:cTn id="127" dur="580">
                                          <p:stCondLst>
                                            <p:cond delay="0"/>
                                          </p:stCondLst>
                                        </p:cTn>
                                        <p:tgtEl>
                                          <p:spTgt spid="5">
                                            <p:graphicEl>
                                              <a:dgm id="{368EA979-4449-425E-B5E0-91C7D6E72BC3}"/>
                                            </p:graphicEl>
                                          </p:spTgt>
                                        </p:tgtEl>
                                      </p:cBhvr>
                                    </p:animEffect>
                                    <p:anim calcmode="lin" valueType="num">
                                      <p:cBhvr>
                                        <p:cTn id="128" dur="1822" tmFilter="0,0; 0.14,0.36; 0.43,0.73; 0.71,0.91; 1.0,1.0">
                                          <p:stCondLst>
                                            <p:cond delay="0"/>
                                          </p:stCondLst>
                                        </p:cTn>
                                        <p:tgtEl>
                                          <p:spTgt spid="5">
                                            <p:graphicEl>
                                              <a:dgm id="{368EA979-4449-425E-B5E0-91C7D6E72BC3}"/>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graphicEl>
                                              <a:dgm id="{368EA979-4449-425E-B5E0-91C7D6E72BC3}"/>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graphicEl>
                                              <a:dgm id="{368EA979-4449-425E-B5E0-91C7D6E72BC3}"/>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graphicEl>
                                              <a:dgm id="{368EA979-4449-425E-B5E0-91C7D6E72BC3}"/>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graphicEl>
                                              <a:dgm id="{368EA979-4449-425E-B5E0-91C7D6E72BC3}"/>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graphicEl>
                                              <a:dgm id="{368EA979-4449-425E-B5E0-91C7D6E72BC3}"/>
                                            </p:graphicEl>
                                          </p:spTgt>
                                        </p:tgtEl>
                                      </p:cBhvr>
                                      <p:to x="100000" y="60000"/>
                                    </p:animScale>
                                    <p:animScale>
                                      <p:cBhvr>
                                        <p:cTn id="134" dur="166" decel="50000">
                                          <p:stCondLst>
                                            <p:cond delay="676"/>
                                          </p:stCondLst>
                                        </p:cTn>
                                        <p:tgtEl>
                                          <p:spTgt spid="5">
                                            <p:graphicEl>
                                              <a:dgm id="{368EA979-4449-425E-B5E0-91C7D6E72BC3}"/>
                                            </p:graphicEl>
                                          </p:spTgt>
                                        </p:tgtEl>
                                      </p:cBhvr>
                                      <p:to x="100000" y="100000"/>
                                    </p:animScale>
                                    <p:animScale>
                                      <p:cBhvr>
                                        <p:cTn id="135" dur="26">
                                          <p:stCondLst>
                                            <p:cond delay="1312"/>
                                          </p:stCondLst>
                                        </p:cTn>
                                        <p:tgtEl>
                                          <p:spTgt spid="5">
                                            <p:graphicEl>
                                              <a:dgm id="{368EA979-4449-425E-B5E0-91C7D6E72BC3}"/>
                                            </p:graphicEl>
                                          </p:spTgt>
                                        </p:tgtEl>
                                      </p:cBhvr>
                                      <p:to x="100000" y="80000"/>
                                    </p:animScale>
                                    <p:animScale>
                                      <p:cBhvr>
                                        <p:cTn id="136" dur="166" decel="50000">
                                          <p:stCondLst>
                                            <p:cond delay="1338"/>
                                          </p:stCondLst>
                                        </p:cTn>
                                        <p:tgtEl>
                                          <p:spTgt spid="5">
                                            <p:graphicEl>
                                              <a:dgm id="{368EA979-4449-425E-B5E0-91C7D6E72BC3}"/>
                                            </p:graphicEl>
                                          </p:spTgt>
                                        </p:tgtEl>
                                      </p:cBhvr>
                                      <p:to x="100000" y="100000"/>
                                    </p:animScale>
                                    <p:animScale>
                                      <p:cBhvr>
                                        <p:cTn id="137" dur="26">
                                          <p:stCondLst>
                                            <p:cond delay="1642"/>
                                          </p:stCondLst>
                                        </p:cTn>
                                        <p:tgtEl>
                                          <p:spTgt spid="5">
                                            <p:graphicEl>
                                              <a:dgm id="{368EA979-4449-425E-B5E0-91C7D6E72BC3}"/>
                                            </p:graphicEl>
                                          </p:spTgt>
                                        </p:tgtEl>
                                      </p:cBhvr>
                                      <p:to x="100000" y="90000"/>
                                    </p:animScale>
                                    <p:animScale>
                                      <p:cBhvr>
                                        <p:cTn id="138" dur="166" decel="50000">
                                          <p:stCondLst>
                                            <p:cond delay="1668"/>
                                          </p:stCondLst>
                                        </p:cTn>
                                        <p:tgtEl>
                                          <p:spTgt spid="5">
                                            <p:graphicEl>
                                              <a:dgm id="{368EA979-4449-425E-B5E0-91C7D6E72BC3}"/>
                                            </p:graphicEl>
                                          </p:spTgt>
                                        </p:tgtEl>
                                      </p:cBhvr>
                                      <p:to x="100000" y="100000"/>
                                    </p:animScale>
                                    <p:animScale>
                                      <p:cBhvr>
                                        <p:cTn id="139" dur="26">
                                          <p:stCondLst>
                                            <p:cond delay="1808"/>
                                          </p:stCondLst>
                                        </p:cTn>
                                        <p:tgtEl>
                                          <p:spTgt spid="5">
                                            <p:graphicEl>
                                              <a:dgm id="{368EA979-4449-425E-B5E0-91C7D6E72BC3}"/>
                                            </p:graphicEl>
                                          </p:spTgt>
                                        </p:tgtEl>
                                      </p:cBhvr>
                                      <p:to x="100000" y="95000"/>
                                    </p:animScale>
                                    <p:animScale>
                                      <p:cBhvr>
                                        <p:cTn id="140" dur="166" decel="50000">
                                          <p:stCondLst>
                                            <p:cond delay="1834"/>
                                          </p:stCondLst>
                                        </p:cTn>
                                        <p:tgtEl>
                                          <p:spTgt spid="5">
                                            <p:graphicEl>
                                              <a:dgm id="{368EA979-4449-425E-B5E0-91C7D6E72BC3}"/>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5">
                                            <p:graphicEl>
                                              <a:dgm id="{DB9FAC75-C515-4F6D-92E6-FA5E71CAC42E}"/>
                                            </p:graphicEl>
                                          </p:spTgt>
                                        </p:tgtEl>
                                        <p:attrNameLst>
                                          <p:attrName>style.visibility</p:attrName>
                                        </p:attrNameLst>
                                      </p:cBhvr>
                                      <p:to>
                                        <p:strVal val="visible"/>
                                      </p:to>
                                    </p:set>
                                    <p:animEffect transition="in" filter="wipe(down)">
                                      <p:cBhvr>
                                        <p:cTn id="143" dur="580">
                                          <p:stCondLst>
                                            <p:cond delay="0"/>
                                          </p:stCondLst>
                                        </p:cTn>
                                        <p:tgtEl>
                                          <p:spTgt spid="5">
                                            <p:graphicEl>
                                              <a:dgm id="{DB9FAC75-C515-4F6D-92E6-FA5E71CAC42E}"/>
                                            </p:graphicEl>
                                          </p:spTgt>
                                        </p:tgtEl>
                                      </p:cBhvr>
                                    </p:animEffect>
                                    <p:anim calcmode="lin" valueType="num">
                                      <p:cBhvr>
                                        <p:cTn id="144" dur="1822" tmFilter="0,0; 0.14,0.36; 0.43,0.73; 0.71,0.91; 1.0,1.0">
                                          <p:stCondLst>
                                            <p:cond delay="0"/>
                                          </p:stCondLst>
                                        </p:cTn>
                                        <p:tgtEl>
                                          <p:spTgt spid="5">
                                            <p:graphicEl>
                                              <a:dgm id="{DB9FAC75-C515-4F6D-92E6-FA5E71CAC42E}"/>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graphicEl>
                                              <a:dgm id="{DB9FAC75-C515-4F6D-92E6-FA5E71CAC42E}"/>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graphicEl>
                                              <a:dgm id="{DB9FAC75-C515-4F6D-92E6-FA5E71CAC42E}"/>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graphicEl>
                                              <a:dgm id="{DB9FAC75-C515-4F6D-92E6-FA5E71CAC42E}"/>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graphicEl>
                                              <a:dgm id="{DB9FAC75-C515-4F6D-92E6-FA5E71CAC42E}"/>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graphicEl>
                                              <a:dgm id="{DB9FAC75-C515-4F6D-92E6-FA5E71CAC42E}"/>
                                            </p:graphicEl>
                                          </p:spTgt>
                                        </p:tgtEl>
                                      </p:cBhvr>
                                      <p:to x="100000" y="60000"/>
                                    </p:animScale>
                                    <p:animScale>
                                      <p:cBhvr>
                                        <p:cTn id="150" dur="166" decel="50000">
                                          <p:stCondLst>
                                            <p:cond delay="676"/>
                                          </p:stCondLst>
                                        </p:cTn>
                                        <p:tgtEl>
                                          <p:spTgt spid="5">
                                            <p:graphicEl>
                                              <a:dgm id="{DB9FAC75-C515-4F6D-92E6-FA5E71CAC42E}"/>
                                            </p:graphicEl>
                                          </p:spTgt>
                                        </p:tgtEl>
                                      </p:cBhvr>
                                      <p:to x="100000" y="100000"/>
                                    </p:animScale>
                                    <p:animScale>
                                      <p:cBhvr>
                                        <p:cTn id="151" dur="26">
                                          <p:stCondLst>
                                            <p:cond delay="1312"/>
                                          </p:stCondLst>
                                        </p:cTn>
                                        <p:tgtEl>
                                          <p:spTgt spid="5">
                                            <p:graphicEl>
                                              <a:dgm id="{DB9FAC75-C515-4F6D-92E6-FA5E71CAC42E}"/>
                                            </p:graphicEl>
                                          </p:spTgt>
                                        </p:tgtEl>
                                      </p:cBhvr>
                                      <p:to x="100000" y="80000"/>
                                    </p:animScale>
                                    <p:animScale>
                                      <p:cBhvr>
                                        <p:cTn id="152" dur="166" decel="50000">
                                          <p:stCondLst>
                                            <p:cond delay="1338"/>
                                          </p:stCondLst>
                                        </p:cTn>
                                        <p:tgtEl>
                                          <p:spTgt spid="5">
                                            <p:graphicEl>
                                              <a:dgm id="{DB9FAC75-C515-4F6D-92E6-FA5E71CAC42E}"/>
                                            </p:graphicEl>
                                          </p:spTgt>
                                        </p:tgtEl>
                                      </p:cBhvr>
                                      <p:to x="100000" y="100000"/>
                                    </p:animScale>
                                    <p:animScale>
                                      <p:cBhvr>
                                        <p:cTn id="153" dur="26">
                                          <p:stCondLst>
                                            <p:cond delay="1642"/>
                                          </p:stCondLst>
                                        </p:cTn>
                                        <p:tgtEl>
                                          <p:spTgt spid="5">
                                            <p:graphicEl>
                                              <a:dgm id="{DB9FAC75-C515-4F6D-92E6-FA5E71CAC42E}"/>
                                            </p:graphicEl>
                                          </p:spTgt>
                                        </p:tgtEl>
                                      </p:cBhvr>
                                      <p:to x="100000" y="90000"/>
                                    </p:animScale>
                                    <p:animScale>
                                      <p:cBhvr>
                                        <p:cTn id="154" dur="166" decel="50000">
                                          <p:stCondLst>
                                            <p:cond delay="1668"/>
                                          </p:stCondLst>
                                        </p:cTn>
                                        <p:tgtEl>
                                          <p:spTgt spid="5">
                                            <p:graphicEl>
                                              <a:dgm id="{DB9FAC75-C515-4F6D-92E6-FA5E71CAC42E}"/>
                                            </p:graphicEl>
                                          </p:spTgt>
                                        </p:tgtEl>
                                      </p:cBhvr>
                                      <p:to x="100000" y="100000"/>
                                    </p:animScale>
                                    <p:animScale>
                                      <p:cBhvr>
                                        <p:cTn id="155" dur="26">
                                          <p:stCondLst>
                                            <p:cond delay="1808"/>
                                          </p:stCondLst>
                                        </p:cTn>
                                        <p:tgtEl>
                                          <p:spTgt spid="5">
                                            <p:graphicEl>
                                              <a:dgm id="{DB9FAC75-C515-4F6D-92E6-FA5E71CAC42E}"/>
                                            </p:graphicEl>
                                          </p:spTgt>
                                        </p:tgtEl>
                                      </p:cBhvr>
                                      <p:to x="100000" y="95000"/>
                                    </p:animScale>
                                    <p:animScale>
                                      <p:cBhvr>
                                        <p:cTn id="156" dur="166" decel="50000">
                                          <p:stCondLst>
                                            <p:cond delay="1834"/>
                                          </p:stCondLst>
                                        </p:cTn>
                                        <p:tgtEl>
                                          <p:spTgt spid="5">
                                            <p:graphicEl>
                                              <a:dgm id="{DB9FAC75-C515-4F6D-92E6-FA5E71CAC42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96B12A-1370-6BEE-5056-6483884C0FA1}"/>
            </a:ext>
          </a:extLst>
        </p:cNvPr>
        <p:cNvGrpSpPr/>
        <p:nvPr/>
      </p:nvGrpSpPr>
      <p:grpSpPr>
        <a:xfrm>
          <a:off x="0" y="0"/>
          <a:ext cx="0" cy="0"/>
          <a:chOff x="0" y="0"/>
          <a:chExt cx="0" cy="0"/>
        </a:xfrm>
      </p:grpSpPr>
      <p:graphicFrame>
        <p:nvGraphicFramePr>
          <p:cNvPr id="5" name="رسم تخطيطي 4">
            <a:extLst>
              <a:ext uri="{FF2B5EF4-FFF2-40B4-BE49-F238E27FC236}">
                <a16:creationId xmlns:a16="http://schemas.microsoft.com/office/drawing/2014/main" id="{15B84376-8448-E3A8-82CF-B21C3FA2DFE2}"/>
              </a:ext>
            </a:extLst>
          </p:cNvPr>
          <p:cNvGraphicFramePr/>
          <p:nvPr>
            <p:extLst>
              <p:ext uri="{D42A27DB-BD31-4B8C-83A1-F6EECF244321}">
                <p14:modId xmlns:p14="http://schemas.microsoft.com/office/powerpoint/2010/main" val="4210050681"/>
              </p:ext>
            </p:extLst>
          </p:nvPr>
        </p:nvGraphicFramePr>
        <p:xfrm>
          <a:off x="304800" y="192505"/>
          <a:ext cx="11630526" cy="651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409382" y="228374"/>
            <a:ext cx="1539520" cy="798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9" y="125112"/>
            <a:ext cx="143127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10260" y="5818909"/>
            <a:ext cx="1570758"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273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C7A7733D-B9B6-4868-9C0E-0303AACB3052}"/>
                                            </p:graphicEl>
                                          </p:spTgt>
                                        </p:tgtEl>
                                        <p:attrNameLst>
                                          <p:attrName>style.visibility</p:attrName>
                                        </p:attrNameLst>
                                      </p:cBhvr>
                                      <p:to>
                                        <p:strVal val="visible"/>
                                      </p:to>
                                    </p:set>
                                    <p:animEffect transition="in" filter="wipe(down)">
                                      <p:cBhvr>
                                        <p:cTn id="7" dur="580">
                                          <p:stCondLst>
                                            <p:cond delay="0"/>
                                          </p:stCondLst>
                                        </p:cTn>
                                        <p:tgtEl>
                                          <p:spTgt spid="5">
                                            <p:graphicEl>
                                              <a:dgm id="{C7A7733D-B9B6-4868-9C0E-0303AACB3052}"/>
                                            </p:graphicEl>
                                          </p:spTgt>
                                        </p:tgtEl>
                                      </p:cBhvr>
                                    </p:animEffect>
                                    <p:anim calcmode="lin" valueType="num">
                                      <p:cBhvr>
                                        <p:cTn id="8" dur="1822" tmFilter="0,0; 0.14,0.36; 0.43,0.73; 0.71,0.91; 1.0,1.0">
                                          <p:stCondLst>
                                            <p:cond delay="0"/>
                                          </p:stCondLst>
                                        </p:cTn>
                                        <p:tgtEl>
                                          <p:spTgt spid="5">
                                            <p:graphicEl>
                                              <a:dgm id="{C7A7733D-B9B6-4868-9C0E-0303AACB3052}"/>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C7A7733D-B9B6-4868-9C0E-0303AACB3052}"/>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C7A7733D-B9B6-4868-9C0E-0303AACB3052}"/>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C7A7733D-B9B6-4868-9C0E-0303AACB3052}"/>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C7A7733D-B9B6-4868-9C0E-0303AACB3052}"/>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C7A7733D-B9B6-4868-9C0E-0303AACB3052}"/>
                                            </p:graphicEl>
                                          </p:spTgt>
                                        </p:tgtEl>
                                      </p:cBhvr>
                                      <p:to x="100000" y="60000"/>
                                    </p:animScale>
                                    <p:animScale>
                                      <p:cBhvr>
                                        <p:cTn id="14" dur="166" decel="50000">
                                          <p:stCondLst>
                                            <p:cond delay="676"/>
                                          </p:stCondLst>
                                        </p:cTn>
                                        <p:tgtEl>
                                          <p:spTgt spid="5">
                                            <p:graphicEl>
                                              <a:dgm id="{C7A7733D-B9B6-4868-9C0E-0303AACB3052}"/>
                                            </p:graphicEl>
                                          </p:spTgt>
                                        </p:tgtEl>
                                      </p:cBhvr>
                                      <p:to x="100000" y="100000"/>
                                    </p:animScale>
                                    <p:animScale>
                                      <p:cBhvr>
                                        <p:cTn id="15" dur="26">
                                          <p:stCondLst>
                                            <p:cond delay="1312"/>
                                          </p:stCondLst>
                                        </p:cTn>
                                        <p:tgtEl>
                                          <p:spTgt spid="5">
                                            <p:graphicEl>
                                              <a:dgm id="{C7A7733D-B9B6-4868-9C0E-0303AACB3052}"/>
                                            </p:graphicEl>
                                          </p:spTgt>
                                        </p:tgtEl>
                                      </p:cBhvr>
                                      <p:to x="100000" y="80000"/>
                                    </p:animScale>
                                    <p:animScale>
                                      <p:cBhvr>
                                        <p:cTn id="16" dur="166" decel="50000">
                                          <p:stCondLst>
                                            <p:cond delay="1338"/>
                                          </p:stCondLst>
                                        </p:cTn>
                                        <p:tgtEl>
                                          <p:spTgt spid="5">
                                            <p:graphicEl>
                                              <a:dgm id="{C7A7733D-B9B6-4868-9C0E-0303AACB3052}"/>
                                            </p:graphicEl>
                                          </p:spTgt>
                                        </p:tgtEl>
                                      </p:cBhvr>
                                      <p:to x="100000" y="100000"/>
                                    </p:animScale>
                                    <p:animScale>
                                      <p:cBhvr>
                                        <p:cTn id="17" dur="26">
                                          <p:stCondLst>
                                            <p:cond delay="1642"/>
                                          </p:stCondLst>
                                        </p:cTn>
                                        <p:tgtEl>
                                          <p:spTgt spid="5">
                                            <p:graphicEl>
                                              <a:dgm id="{C7A7733D-B9B6-4868-9C0E-0303AACB3052}"/>
                                            </p:graphicEl>
                                          </p:spTgt>
                                        </p:tgtEl>
                                      </p:cBhvr>
                                      <p:to x="100000" y="90000"/>
                                    </p:animScale>
                                    <p:animScale>
                                      <p:cBhvr>
                                        <p:cTn id="18" dur="166" decel="50000">
                                          <p:stCondLst>
                                            <p:cond delay="1668"/>
                                          </p:stCondLst>
                                        </p:cTn>
                                        <p:tgtEl>
                                          <p:spTgt spid="5">
                                            <p:graphicEl>
                                              <a:dgm id="{C7A7733D-B9B6-4868-9C0E-0303AACB3052}"/>
                                            </p:graphicEl>
                                          </p:spTgt>
                                        </p:tgtEl>
                                      </p:cBhvr>
                                      <p:to x="100000" y="100000"/>
                                    </p:animScale>
                                    <p:animScale>
                                      <p:cBhvr>
                                        <p:cTn id="19" dur="26">
                                          <p:stCondLst>
                                            <p:cond delay="1808"/>
                                          </p:stCondLst>
                                        </p:cTn>
                                        <p:tgtEl>
                                          <p:spTgt spid="5">
                                            <p:graphicEl>
                                              <a:dgm id="{C7A7733D-B9B6-4868-9C0E-0303AACB3052}"/>
                                            </p:graphicEl>
                                          </p:spTgt>
                                        </p:tgtEl>
                                      </p:cBhvr>
                                      <p:to x="100000" y="95000"/>
                                    </p:animScale>
                                    <p:animScale>
                                      <p:cBhvr>
                                        <p:cTn id="20" dur="166" decel="50000">
                                          <p:stCondLst>
                                            <p:cond delay="1834"/>
                                          </p:stCondLst>
                                        </p:cTn>
                                        <p:tgtEl>
                                          <p:spTgt spid="5">
                                            <p:graphicEl>
                                              <a:dgm id="{C7A7733D-B9B6-4868-9C0E-0303AACB305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38A30E72-9359-42EA-9859-E4BE38AB5AC6}"/>
                                            </p:graphicEl>
                                          </p:spTgt>
                                        </p:tgtEl>
                                        <p:attrNameLst>
                                          <p:attrName>style.visibility</p:attrName>
                                        </p:attrNameLst>
                                      </p:cBhvr>
                                      <p:to>
                                        <p:strVal val="visible"/>
                                      </p:to>
                                    </p:set>
                                    <p:animEffect transition="in" filter="wipe(down)">
                                      <p:cBhvr>
                                        <p:cTn id="25" dur="580">
                                          <p:stCondLst>
                                            <p:cond delay="0"/>
                                          </p:stCondLst>
                                        </p:cTn>
                                        <p:tgtEl>
                                          <p:spTgt spid="5">
                                            <p:graphicEl>
                                              <a:dgm id="{38A30E72-9359-42EA-9859-E4BE38AB5AC6}"/>
                                            </p:graphicEl>
                                          </p:spTgt>
                                        </p:tgtEl>
                                      </p:cBhvr>
                                    </p:animEffect>
                                    <p:anim calcmode="lin" valueType="num">
                                      <p:cBhvr>
                                        <p:cTn id="26" dur="1822" tmFilter="0,0; 0.14,0.36; 0.43,0.73; 0.71,0.91; 1.0,1.0">
                                          <p:stCondLst>
                                            <p:cond delay="0"/>
                                          </p:stCondLst>
                                        </p:cTn>
                                        <p:tgtEl>
                                          <p:spTgt spid="5">
                                            <p:graphicEl>
                                              <a:dgm id="{38A30E72-9359-42EA-9859-E4BE38AB5AC6}"/>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38A30E72-9359-42EA-9859-E4BE38AB5AC6}"/>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38A30E72-9359-42EA-9859-E4BE38AB5AC6}"/>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38A30E72-9359-42EA-9859-E4BE38AB5AC6}"/>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38A30E72-9359-42EA-9859-E4BE38AB5AC6}"/>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38A30E72-9359-42EA-9859-E4BE38AB5AC6}"/>
                                            </p:graphicEl>
                                          </p:spTgt>
                                        </p:tgtEl>
                                      </p:cBhvr>
                                      <p:to x="100000" y="60000"/>
                                    </p:animScale>
                                    <p:animScale>
                                      <p:cBhvr>
                                        <p:cTn id="32" dur="166" decel="50000">
                                          <p:stCondLst>
                                            <p:cond delay="676"/>
                                          </p:stCondLst>
                                        </p:cTn>
                                        <p:tgtEl>
                                          <p:spTgt spid="5">
                                            <p:graphicEl>
                                              <a:dgm id="{38A30E72-9359-42EA-9859-E4BE38AB5AC6}"/>
                                            </p:graphicEl>
                                          </p:spTgt>
                                        </p:tgtEl>
                                      </p:cBhvr>
                                      <p:to x="100000" y="100000"/>
                                    </p:animScale>
                                    <p:animScale>
                                      <p:cBhvr>
                                        <p:cTn id="33" dur="26">
                                          <p:stCondLst>
                                            <p:cond delay="1312"/>
                                          </p:stCondLst>
                                        </p:cTn>
                                        <p:tgtEl>
                                          <p:spTgt spid="5">
                                            <p:graphicEl>
                                              <a:dgm id="{38A30E72-9359-42EA-9859-E4BE38AB5AC6}"/>
                                            </p:graphicEl>
                                          </p:spTgt>
                                        </p:tgtEl>
                                      </p:cBhvr>
                                      <p:to x="100000" y="80000"/>
                                    </p:animScale>
                                    <p:animScale>
                                      <p:cBhvr>
                                        <p:cTn id="34" dur="166" decel="50000">
                                          <p:stCondLst>
                                            <p:cond delay="1338"/>
                                          </p:stCondLst>
                                        </p:cTn>
                                        <p:tgtEl>
                                          <p:spTgt spid="5">
                                            <p:graphicEl>
                                              <a:dgm id="{38A30E72-9359-42EA-9859-E4BE38AB5AC6}"/>
                                            </p:graphicEl>
                                          </p:spTgt>
                                        </p:tgtEl>
                                      </p:cBhvr>
                                      <p:to x="100000" y="100000"/>
                                    </p:animScale>
                                    <p:animScale>
                                      <p:cBhvr>
                                        <p:cTn id="35" dur="26">
                                          <p:stCondLst>
                                            <p:cond delay="1642"/>
                                          </p:stCondLst>
                                        </p:cTn>
                                        <p:tgtEl>
                                          <p:spTgt spid="5">
                                            <p:graphicEl>
                                              <a:dgm id="{38A30E72-9359-42EA-9859-E4BE38AB5AC6}"/>
                                            </p:graphicEl>
                                          </p:spTgt>
                                        </p:tgtEl>
                                      </p:cBhvr>
                                      <p:to x="100000" y="90000"/>
                                    </p:animScale>
                                    <p:animScale>
                                      <p:cBhvr>
                                        <p:cTn id="36" dur="166" decel="50000">
                                          <p:stCondLst>
                                            <p:cond delay="1668"/>
                                          </p:stCondLst>
                                        </p:cTn>
                                        <p:tgtEl>
                                          <p:spTgt spid="5">
                                            <p:graphicEl>
                                              <a:dgm id="{38A30E72-9359-42EA-9859-E4BE38AB5AC6}"/>
                                            </p:graphicEl>
                                          </p:spTgt>
                                        </p:tgtEl>
                                      </p:cBhvr>
                                      <p:to x="100000" y="100000"/>
                                    </p:animScale>
                                    <p:animScale>
                                      <p:cBhvr>
                                        <p:cTn id="37" dur="26">
                                          <p:stCondLst>
                                            <p:cond delay="1808"/>
                                          </p:stCondLst>
                                        </p:cTn>
                                        <p:tgtEl>
                                          <p:spTgt spid="5">
                                            <p:graphicEl>
                                              <a:dgm id="{38A30E72-9359-42EA-9859-E4BE38AB5AC6}"/>
                                            </p:graphicEl>
                                          </p:spTgt>
                                        </p:tgtEl>
                                      </p:cBhvr>
                                      <p:to x="100000" y="95000"/>
                                    </p:animScale>
                                    <p:animScale>
                                      <p:cBhvr>
                                        <p:cTn id="38" dur="166" decel="50000">
                                          <p:stCondLst>
                                            <p:cond delay="1834"/>
                                          </p:stCondLst>
                                        </p:cTn>
                                        <p:tgtEl>
                                          <p:spTgt spid="5">
                                            <p:graphicEl>
                                              <a:dgm id="{38A30E72-9359-42EA-9859-E4BE38AB5AC6}"/>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2923D6DF-8F09-4F6C-A502-3C50F4AB2550}"/>
                                            </p:graphicEl>
                                          </p:spTgt>
                                        </p:tgtEl>
                                        <p:attrNameLst>
                                          <p:attrName>style.visibility</p:attrName>
                                        </p:attrNameLst>
                                      </p:cBhvr>
                                      <p:to>
                                        <p:strVal val="visible"/>
                                      </p:to>
                                    </p:set>
                                    <p:animEffect transition="in" filter="wipe(down)">
                                      <p:cBhvr>
                                        <p:cTn id="41" dur="580">
                                          <p:stCondLst>
                                            <p:cond delay="0"/>
                                          </p:stCondLst>
                                        </p:cTn>
                                        <p:tgtEl>
                                          <p:spTgt spid="5">
                                            <p:graphicEl>
                                              <a:dgm id="{2923D6DF-8F09-4F6C-A502-3C50F4AB2550}"/>
                                            </p:graphicEl>
                                          </p:spTgt>
                                        </p:tgtEl>
                                      </p:cBhvr>
                                    </p:animEffect>
                                    <p:anim calcmode="lin" valueType="num">
                                      <p:cBhvr>
                                        <p:cTn id="42" dur="1822" tmFilter="0,0; 0.14,0.36; 0.43,0.73; 0.71,0.91; 1.0,1.0">
                                          <p:stCondLst>
                                            <p:cond delay="0"/>
                                          </p:stCondLst>
                                        </p:cTn>
                                        <p:tgtEl>
                                          <p:spTgt spid="5">
                                            <p:graphicEl>
                                              <a:dgm id="{2923D6DF-8F09-4F6C-A502-3C50F4AB255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2923D6DF-8F09-4F6C-A502-3C50F4AB255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2923D6DF-8F09-4F6C-A502-3C50F4AB255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2923D6DF-8F09-4F6C-A502-3C50F4AB255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2923D6DF-8F09-4F6C-A502-3C50F4AB255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2923D6DF-8F09-4F6C-A502-3C50F4AB2550}"/>
                                            </p:graphicEl>
                                          </p:spTgt>
                                        </p:tgtEl>
                                      </p:cBhvr>
                                      <p:to x="100000" y="60000"/>
                                    </p:animScale>
                                    <p:animScale>
                                      <p:cBhvr>
                                        <p:cTn id="48" dur="166" decel="50000">
                                          <p:stCondLst>
                                            <p:cond delay="676"/>
                                          </p:stCondLst>
                                        </p:cTn>
                                        <p:tgtEl>
                                          <p:spTgt spid="5">
                                            <p:graphicEl>
                                              <a:dgm id="{2923D6DF-8F09-4F6C-A502-3C50F4AB2550}"/>
                                            </p:graphicEl>
                                          </p:spTgt>
                                        </p:tgtEl>
                                      </p:cBhvr>
                                      <p:to x="100000" y="100000"/>
                                    </p:animScale>
                                    <p:animScale>
                                      <p:cBhvr>
                                        <p:cTn id="49" dur="26">
                                          <p:stCondLst>
                                            <p:cond delay="1312"/>
                                          </p:stCondLst>
                                        </p:cTn>
                                        <p:tgtEl>
                                          <p:spTgt spid="5">
                                            <p:graphicEl>
                                              <a:dgm id="{2923D6DF-8F09-4F6C-A502-3C50F4AB2550}"/>
                                            </p:graphicEl>
                                          </p:spTgt>
                                        </p:tgtEl>
                                      </p:cBhvr>
                                      <p:to x="100000" y="80000"/>
                                    </p:animScale>
                                    <p:animScale>
                                      <p:cBhvr>
                                        <p:cTn id="50" dur="166" decel="50000">
                                          <p:stCondLst>
                                            <p:cond delay="1338"/>
                                          </p:stCondLst>
                                        </p:cTn>
                                        <p:tgtEl>
                                          <p:spTgt spid="5">
                                            <p:graphicEl>
                                              <a:dgm id="{2923D6DF-8F09-4F6C-A502-3C50F4AB2550}"/>
                                            </p:graphicEl>
                                          </p:spTgt>
                                        </p:tgtEl>
                                      </p:cBhvr>
                                      <p:to x="100000" y="100000"/>
                                    </p:animScale>
                                    <p:animScale>
                                      <p:cBhvr>
                                        <p:cTn id="51" dur="26">
                                          <p:stCondLst>
                                            <p:cond delay="1642"/>
                                          </p:stCondLst>
                                        </p:cTn>
                                        <p:tgtEl>
                                          <p:spTgt spid="5">
                                            <p:graphicEl>
                                              <a:dgm id="{2923D6DF-8F09-4F6C-A502-3C50F4AB2550}"/>
                                            </p:graphicEl>
                                          </p:spTgt>
                                        </p:tgtEl>
                                      </p:cBhvr>
                                      <p:to x="100000" y="90000"/>
                                    </p:animScale>
                                    <p:animScale>
                                      <p:cBhvr>
                                        <p:cTn id="52" dur="166" decel="50000">
                                          <p:stCondLst>
                                            <p:cond delay="1668"/>
                                          </p:stCondLst>
                                        </p:cTn>
                                        <p:tgtEl>
                                          <p:spTgt spid="5">
                                            <p:graphicEl>
                                              <a:dgm id="{2923D6DF-8F09-4F6C-A502-3C50F4AB2550}"/>
                                            </p:graphicEl>
                                          </p:spTgt>
                                        </p:tgtEl>
                                      </p:cBhvr>
                                      <p:to x="100000" y="100000"/>
                                    </p:animScale>
                                    <p:animScale>
                                      <p:cBhvr>
                                        <p:cTn id="53" dur="26">
                                          <p:stCondLst>
                                            <p:cond delay="1808"/>
                                          </p:stCondLst>
                                        </p:cTn>
                                        <p:tgtEl>
                                          <p:spTgt spid="5">
                                            <p:graphicEl>
                                              <a:dgm id="{2923D6DF-8F09-4F6C-A502-3C50F4AB2550}"/>
                                            </p:graphicEl>
                                          </p:spTgt>
                                        </p:tgtEl>
                                      </p:cBhvr>
                                      <p:to x="100000" y="95000"/>
                                    </p:animScale>
                                    <p:animScale>
                                      <p:cBhvr>
                                        <p:cTn id="54" dur="166" decel="50000">
                                          <p:stCondLst>
                                            <p:cond delay="1834"/>
                                          </p:stCondLst>
                                        </p:cTn>
                                        <p:tgtEl>
                                          <p:spTgt spid="5">
                                            <p:graphicEl>
                                              <a:dgm id="{2923D6DF-8F09-4F6C-A502-3C50F4AB255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28A0C8FA-A537-4550-B23E-691EBCDE0C27}"/>
                                            </p:graphicEl>
                                          </p:spTgt>
                                        </p:tgtEl>
                                        <p:attrNameLst>
                                          <p:attrName>style.visibility</p:attrName>
                                        </p:attrNameLst>
                                      </p:cBhvr>
                                      <p:to>
                                        <p:strVal val="visible"/>
                                      </p:to>
                                    </p:set>
                                    <p:animEffect transition="in" filter="wipe(down)">
                                      <p:cBhvr>
                                        <p:cTn id="59" dur="580">
                                          <p:stCondLst>
                                            <p:cond delay="0"/>
                                          </p:stCondLst>
                                        </p:cTn>
                                        <p:tgtEl>
                                          <p:spTgt spid="5">
                                            <p:graphicEl>
                                              <a:dgm id="{28A0C8FA-A537-4550-B23E-691EBCDE0C27}"/>
                                            </p:graphicEl>
                                          </p:spTgt>
                                        </p:tgtEl>
                                      </p:cBhvr>
                                    </p:animEffect>
                                    <p:anim calcmode="lin" valueType="num">
                                      <p:cBhvr>
                                        <p:cTn id="60" dur="1822" tmFilter="0,0; 0.14,0.36; 0.43,0.73; 0.71,0.91; 1.0,1.0">
                                          <p:stCondLst>
                                            <p:cond delay="0"/>
                                          </p:stCondLst>
                                        </p:cTn>
                                        <p:tgtEl>
                                          <p:spTgt spid="5">
                                            <p:graphicEl>
                                              <a:dgm id="{28A0C8FA-A537-4550-B23E-691EBCDE0C27}"/>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28A0C8FA-A537-4550-B23E-691EBCDE0C27}"/>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28A0C8FA-A537-4550-B23E-691EBCDE0C27}"/>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28A0C8FA-A537-4550-B23E-691EBCDE0C27}"/>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28A0C8FA-A537-4550-B23E-691EBCDE0C27}"/>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28A0C8FA-A537-4550-B23E-691EBCDE0C27}"/>
                                            </p:graphicEl>
                                          </p:spTgt>
                                        </p:tgtEl>
                                      </p:cBhvr>
                                      <p:to x="100000" y="60000"/>
                                    </p:animScale>
                                    <p:animScale>
                                      <p:cBhvr>
                                        <p:cTn id="66" dur="166" decel="50000">
                                          <p:stCondLst>
                                            <p:cond delay="676"/>
                                          </p:stCondLst>
                                        </p:cTn>
                                        <p:tgtEl>
                                          <p:spTgt spid="5">
                                            <p:graphicEl>
                                              <a:dgm id="{28A0C8FA-A537-4550-B23E-691EBCDE0C27}"/>
                                            </p:graphicEl>
                                          </p:spTgt>
                                        </p:tgtEl>
                                      </p:cBhvr>
                                      <p:to x="100000" y="100000"/>
                                    </p:animScale>
                                    <p:animScale>
                                      <p:cBhvr>
                                        <p:cTn id="67" dur="26">
                                          <p:stCondLst>
                                            <p:cond delay="1312"/>
                                          </p:stCondLst>
                                        </p:cTn>
                                        <p:tgtEl>
                                          <p:spTgt spid="5">
                                            <p:graphicEl>
                                              <a:dgm id="{28A0C8FA-A537-4550-B23E-691EBCDE0C27}"/>
                                            </p:graphicEl>
                                          </p:spTgt>
                                        </p:tgtEl>
                                      </p:cBhvr>
                                      <p:to x="100000" y="80000"/>
                                    </p:animScale>
                                    <p:animScale>
                                      <p:cBhvr>
                                        <p:cTn id="68" dur="166" decel="50000">
                                          <p:stCondLst>
                                            <p:cond delay="1338"/>
                                          </p:stCondLst>
                                        </p:cTn>
                                        <p:tgtEl>
                                          <p:spTgt spid="5">
                                            <p:graphicEl>
                                              <a:dgm id="{28A0C8FA-A537-4550-B23E-691EBCDE0C27}"/>
                                            </p:graphicEl>
                                          </p:spTgt>
                                        </p:tgtEl>
                                      </p:cBhvr>
                                      <p:to x="100000" y="100000"/>
                                    </p:animScale>
                                    <p:animScale>
                                      <p:cBhvr>
                                        <p:cTn id="69" dur="26">
                                          <p:stCondLst>
                                            <p:cond delay="1642"/>
                                          </p:stCondLst>
                                        </p:cTn>
                                        <p:tgtEl>
                                          <p:spTgt spid="5">
                                            <p:graphicEl>
                                              <a:dgm id="{28A0C8FA-A537-4550-B23E-691EBCDE0C27}"/>
                                            </p:graphicEl>
                                          </p:spTgt>
                                        </p:tgtEl>
                                      </p:cBhvr>
                                      <p:to x="100000" y="90000"/>
                                    </p:animScale>
                                    <p:animScale>
                                      <p:cBhvr>
                                        <p:cTn id="70" dur="166" decel="50000">
                                          <p:stCondLst>
                                            <p:cond delay="1668"/>
                                          </p:stCondLst>
                                        </p:cTn>
                                        <p:tgtEl>
                                          <p:spTgt spid="5">
                                            <p:graphicEl>
                                              <a:dgm id="{28A0C8FA-A537-4550-B23E-691EBCDE0C27}"/>
                                            </p:graphicEl>
                                          </p:spTgt>
                                        </p:tgtEl>
                                      </p:cBhvr>
                                      <p:to x="100000" y="100000"/>
                                    </p:animScale>
                                    <p:animScale>
                                      <p:cBhvr>
                                        <p:cTn id="71" dur="26">
                                          <p:stCondLst>
                                            <p:cond delay="1808"/>
                                          </p:stCondLst>
                                        </p:cTn>
                                        <p:tgtEl>
                                          <p:spTgt spid="5">
                                            <p:graphicEl>
                                              <a:dgm id="{28A0C8FA-A537-4550-B23E-691EBCDE0C27}"/>
                                            </p:graphicEl>
                                          </p:spTgt>
                                        </p:tgtEl>
                                      </p:cBhvr>
                                      <p:to x="100000" y="95000"/>
                                    </p:animScale>
                                    <p:animScale>
                                      <p:cBhvr>
                                        <p:cTn id="72" dur="166" decel="50000">
                                          <p:stCondLst>
                                            <p:cond delay="1834"/>
                                          </p:stCondLst>
                                        </p:cTn>
                                        <p:tgtEl>
                                          <p:spTgt spid="5">
                                            <p:graphicEl>
                                              <a:dgm id="{28A0C8FA-A537-4550-B23E-691EBCDE0C27}"/>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F53F16C3-8EA9-491D-B442-EEC8371A6B7B}"/>
                                            </p:graphicEl>
                                          </p:spTgt>
                                        </p:tgtEl>
                                        <p:attrNameLst>
                                          <p:attrName>style.visibility</p:attrName>
                                        </p:attrNameLst>
                                      </p:cBhvr>
                                      <p:to>
                                        <p:strVal val="visible"/>
                                      </p:to>
                                    </p:set>
                                    <p:animEffect transition="in" filter="wipe(down)">
                                      <p:cBhvr>
                                        <p:cTn id="75" dur="580">
                                          <p:stCondLst>
                                            <p:cond delay="0"/>
                                          </p:stCondLst>
                                        </p:cTn>
                                        <p:tgtEl>
                                          <p:spTgt spid="5">
                                            <p:graphicEl>
                                              <a:dgm id="{F53F16C3-8EA9-491D-B442-EEC8371A6B7B}"/>
                                            </p:graphicEl>
                                          </p:spTgt>
                                        </p:tgtEl>
                                      </p:cBhvr>
                                    </p:animEffect>
                                    <p:anim calcmode="lin" valueType="num">
                                      <p:cBhvr>
                                        <p:cTn id="76" dur="1822" tmFilter="0,0; 0.14,0.36; 0.43,0.73; 0.71,0.91; 1.0,1.0">
                                          <p:stCondLst>
                                            <p:cond delay="0"/>
                                          </p:stCondLst>
                                        </p:cTn>
                                        <p:tgtEl>
                                          <p:spTgt spid="5">
                                            <p:graphicEl>
                                              <a:dgm id="{F53F16C3-8EA9-491D-B442-EEC8371A6B7B}"/>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F53F16C3-8EA9-491D-B442-EEC8371A6B7B}"/>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F53F16C3-8EA9-491D-B442-EEC8371A6B7B}"/>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F53F16C3-8EA9-491D-B442-EEC8371A6B7B}"/>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F53F16C3-8EA9-491D-B442-EEC8371A6B7B}"/>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F53F16C3-8EA9-491D-B442-EEC8371A6B7B}"/>
                                            </p:graphicEl>
                                          </p:spTgt>
                                        </p:tgtEl>
                                      </p:cBhvr>
                                      <p:to x="100000" y="60000"/>
                                    </p:animScale>
                                    <p:animScale>
                                      <p:cBhvr>
                                        <p:cTn id="82" dur="166" decel="50000">
                                          <p:stCondLst>
                                            <p:cond delay="676"/>
                                          </p:stCondLst>
                                        </p:cTn>
                                        <p:tgtEl>
                                          <p:spTgt spid="5">
                                            <p:graphicEl>
                                              <a:dgm id="{F53F16C3-8EA9-491D-B442-EEC8371A6B7B}"/>
                                            </p:graphicEl>
                                          </p:spTgt>
                                        </p:tgtEl>
                                      </p:cBhvr>
                                      <p:to x="100000" y="100000"/>
                                    </p:animScale>
                                    <p:animScale>
                                      <p:cBhvr>
                                        <p:cTn id="83" dur="26">
                                          <p:stCondLst>
                                            <p:cond delay="1312"/>
                                          </p:stCondLst>
                                        </p:cTn>
                                        <p:tgtEl>
                                          <p:spTgt spid="5">
                                            <p:graphicEl>
                                              <a:dgm id="{F53F16C3-8EA9-491D-B442-EEC8371A6B7B}"/>
                                            </p:graphicEl>
                                          </p:spTgt>
                                        </p:tgtEl>
                                      </p:cBhvr>
                                      <p:to x="100000" y="80000"/>
                                    </p:animScale>
                                    <p:animScale>
                                      <p:cBhvr>
                                        <p:cTn id="84" dur="166" decel="50000">
                                          <p:stCondLst>
                                            <p:cond delay="1338"/>
                                          </p:stCondLst>
                                        </p:cTn>
                                        <p:tgtEl>
                                          <p:spTgt spid="5">
                                            <p:graphicEl>
                                              <a:dgm id="{F53F16C3-8EA9-491D-B442-EEC8371A6B7B}"/>
                                            </p:graphicEl>
                                          </p:spTgt>
                                        </p:tgtEl>
                                      </p:cBhvr>
                                      <p:to x="100000" y="100000"/>
                                    </p:animScale>
                                    <p:animScale>
                                      <p:cBhvr>
                                        <p:cTn id="85" dur="26">
                                          <p:stCondLst>
                                            <p:cond delay="1642"/>
                                          </p:stCondLst>
                                        </p:cTn>
                                        <p:tgtEl>
                                          <p:spTgt spid="5">
                                            <p:graphicEl>
                                              <a:dgm id="{F53F16C3-8EA9-491D-B442-EEC8371A6B7B}"/>
                                            </p:graphicEl>
                                          </p:spTgt>
                                        </p:tgtEl>
                                      </p:cBhvr>
                                      <p:to x="100000" y="90000"/>
                                    </p:animScale>
                                    <p:animScale>
                                      <p:cBhvr>
                                        <p:cTn id="86" dur="166" decel="50000">
                                          <p:stCondLst>
                                            <p:cond delay="1668"/>
                                          </p:stCondLst>
                                        </p:cTn>
                                        <p:tgtEl>
                                          <p:spTgt spid="5">
                                            <p:graphicEl>
                                              <a:dgm id="{F53F16C3-8EA9-491D-B442-EEC8371A6B7B}"/>
                                            </p:graphicEl>
                                          </p:spTgt>
                                        </p:tgtEl>
                                      </p:cBhvr>
                                      <p:to x="100000" y="100000"/>
                                    </p:animScale>
                                    <p:animScale>
                                      <p:cBhvr>
                                        <p:cTn id="87" dur="26">
                                          <p:stCondLst>
                                            <p:cond delay="1808"/>
                                          </p:stCondLst>
                                        </p:cTn>
                                        <p:tgtEl>
                                          <p:spTgt spid="5">
                                            <p:graphicEl>
                                              <a:dgm id="{F53F16C3-8EA9-491D-B442-EEC8371A6B7B}"/>
                                            </p:graphicEl>
                                          </p:spTgt>
                                        </p:tgtEl>
                                      </p:cBhvr>
                                      <p:to x="100000" y="95000"/>
                                    </p:animScale>
                                    <p:animScale>
                                      <p:cBhvr>
                                        <p:cTn id="88" dur="166" decel="50000">
                                          <p:stCondLst>
                                            <p:cond delay="1834"/>
                                          </p:stCondLst>
                                        </p:cTn>
                                        <p:tgtEl>
                                          <p:spTgt spid="5">
                                            <p:graphicEl>
                                              <a:dgm id="{F53F16C3-8EA9-491D-B442-EEC8371A6B7B}"/>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5">
                                            <p:graphicEl>
                                              <a:dgm id="{049E4DC2-F39A-46E6-948A-3015D5838A81}"/>
                                            </p:graphicEl>
                                          </p:spTgt>
                                        </p:tgtEl>
                                        <p:attrNameLst>
                                          <p:attrName>style.visibility</p:attrName>
                                        </p:attrNameLst>
                                      </p:cBhvr>
                                      <p:to>
                                        <p:strVal val="visible"/>
                                      </p:to>
                                    </p:set>
                                    <p:animEffect transition="in" filter="wipe(down)">
                                      <p:cBhvr>
                                        <p:cTn id="93" dur="580">
                                          <p:stCondLst>
                                            <p:cond delay="0"/>
                                          </p:stCondLst>
                                        </p:cTn>
                                        <p:tgtEl>
                                          <p:spTgt spid="5">
                                            <p:graphicEl>
                                              <a:dgm id="{049E4DC2-F39A-46E6-948A-3015D5838A81}"/>
                                            </p:graphicEl>
                                          </p:spTgt>
                                        </p:tgtEl>
                                      </p:cBhvr>
                                    </p:animEffect>
                                    <p:anim calcmode="lin" valueType="num">
                                      <p:cBhvr>
                                        <p:cTn id="94" dur="1822" tmFilter="0,0; 0.14,0.36; 0.43,0.73; 0.71,0.91; 1.0,1.0">
                                          <p:stCondLst>
                                            <p:cond delay="0"/>
                                          </p:stCondLst>
                                        </p:cTn>
                                        <p:tgtEl>
                                          <p:spTgt spid="5">
                                            <p:graphicEl>
                                              <a:dgm id="{049E4DC2-F39A-46E6-948A-3015D5838A81}"/>
                                            </p:graphic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graphicEl>
                                              <a:dgm id="{049E4DC2-F39A-46E6-948A-3015D5838A81}"/>
                                            </p:graphic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graphicEl>
                                              <a:dgm id="{049E4DC2-F39A-46E6-948A-3015D5838A81}"/>
                                            </p:graphic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graphicEl>
                                              <a:dgm id="{049E4DC2-F39A-46E6-948A-3015D5838A81}"/>
                                            </p:graphic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graphicEl>
                                              <a:dgm id="{049E4DC2-F39A-46E6-948A-3015D5838A81}"/>
                                            </p:graphic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graphicEl>
                                              <a:dgm id="{049E4DC2-F39A-46E6-948A-3015D5838A81}"/>
                                            </p:graphicEl>
                                          </p:spTgt>
                                        </p:tgtEl>
                                      </p:cBhvr>
                                      <p:to x="100000" y="60000"/>
                                    </p:animScale>
                                    <p:animScale>
                                      <p:cBhvr>
                                        <p:cTn id="100" dur="166" decel="50000">
                                          <p:stCondLst>
                                            <p:cond delay="676"/>
                                          </p:stCondLst>
                                        </p:cTn>
                                        <p:tgtEl>
                                          <p:spTgt spid="5">
                                            <p:graphicEl>
                                              <a:dgm id="{049E4DC2-F39A-46E6-948A-3015D5838A81}"/>
                                            </p:graphicEl>
                                          </p:spTgt>
                                        </p:tgtEl>
                                      </p:cBhvr>
                                      <p:to x="100000" y="100000"/>
                                    </p:animScale>
                                    <p:animScale>
                                      <p:cBhvr>
                                        <p:cTn id="101" dur="26">
                                          <p:stCondLst>
                                            <p:cond delay="1312"/>
                                          </p:stCondLst>
                                        </p:cTn>
                                        <p:tgtEl>
                                          <p:spTgt spid="5">
                                            <p:graphicEl>
                                              <a:dgm id="{049E4DC2-F39A-46E6-948A-3015D5838A81}"/>
                                            </p:graphicEl>
                                          </p:spTgt>
                                        </p:tgtEl>
                                      </p:cBhvr>
                                      <p:to x="100000" y="80000"/>
                                    </p:animScale>
                                    <p:animScale>
                                      <p:cBhvr>
                                        <p:cTn id="102" dur="166" decel="50000">
                                          <p:stCondLst>
                                            <p:cond delay="1338"/>
                                          </p:stCondLst>
                                        </p:cTn>
                                        <p:tgtEl>
                                          <p:spTgt spid="5">
                                            <p:graphicEl>
                                              <a:dgm id="{049E4DC2-F39A-46E6-948A-3015D5838A81}"/>
                                            </p:graphicEl>
                                          </p:spTgt>
                                        </p:tgtEl>
                                      </p:cBhvr>
                                      <p:to x="100000" y="100000"/>
                                    </p:animScale>
                                    <p:animScale>
                                      <p:cBhvr>
                                        <p:cTn id="103" dur="26">
                                          <p:stCondLst>
                                            <p:cond delay="1642"/>
                                          </p:stCondLst>
                                        </p:cTn>
                                        <p:tgtEl>
                                          <p:spTgt spid="5">
                                            <p:graphicEl>
                                              <a:dgm id="{049E4DC2-F39A-46E6-948A-3015D5838A81}"/>
                                            </p:graphicEl>
                                          </p:spTgt>
                                        </p:tgtEl>
                                      </p:cBhvr>
                                      <p:to x="100000" y="90000"/>
                                    </p:animScale>
                                    <p:animScale>
                                      <p:cBhvr>
                                        <p:cTn id="104" dur="166" decel="50000">
                                          <p:stCondLst>
                                            <p:cond delay="1668"/>
                                          </p:stCondLst>
                                        </p:cTn>
                                        <p:tgtEl>
                                          <p:spTgt spid="5">
                                            <p:graphicEl>
                                              <a:dgm id="{049E4DC2-F39A-46E6-948A-3015D5838A81}"/>
                                            </p:graphicEl>
                                          </p:spTgt>
                                        </p:tgtEl>
                                      </p:cBhvr>
                                      <p:to x="100000" y="100000"/>
                                    </p:animScale>
                                    <p:animScale>
                                      <p:cBhvr>
                                        <p:cTn id="105" dur="26">
                                          <p:stCondLst>
                                            <p:cond delay="1808"/>
                                          </p:stCondLst>
                                        </p:cTn>
                                        <p:tgtEl>
                                          <p:spTgt spid="5">
                                            <p:graphicEl>
                                              <a:dgm id="{049E4DC2-F39A-46E6-948A-3015D5838A81}"/>
                                            </p:graphicEl>
                                          </p:spTgt>
                                        </p:tgtEl>
                                      </p:cBhvr>
                                      <p:to x="100000" y="95000"/>
                                    </p:animScale>
                                    <p:animScale>
                                      <p:cBhvr>
                                        <p:cTn id="106" dur="166" decel="50000">
                                          <p:stCondLst>
                                            <p:cond delay="1834"/>
                                          </p:stCondLst>
                                        </p:cTn>
                                        <p:tgtEl>
                                          <p:spTgt spid="5">
                                            <p:graphicEl>
                                              <a:dgm id="{049E4DC2-F39A-46E6-948A-3015D5838A81}"/>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5">
                                            <p:graphicEl>
                                              <a:dgm id="{901A3954-5BBE-4E69-9497-B3CB8EA3E191}"/>
                                            </p:graphicEl>
                                          </p:spTgt>
                                        </p:tgtEl>
                                        <p:attrNameLst>
                                          <p:attrName>style.visibility</p:attrName>
                                        </p:attrNameLst>
                                      </p:cBhvr>
                                      <p:to>
                                        <p:strVal val="visible"/>
                                      </p:to>
                                    </p:set>
                                    <p:animEffect transition="in" filter="wipe(down)">
                                      <p:cBhvr>
                                        <p:cTn id="109" dur="580">
                                          <p:stCondLst>
                                            <p:cond delay="0"/>
                                          </p:stCondLst>
                                        </p:cTn>
                                        <p:tgtEl>
                                          <p:spTgt spid="5">
                                            <p:graphicEl>
                                              <a:dgm id="{901A3954-5BBE-4E69-9497-B3CB8EA3E191}"/>
                                            </p:graphicEl>
                                          </p:spTgt>
                                        </p:tgtEl>
                                      </p:cBhvr>
                                    </p:animEffect>
                                    <p:anim calcmode="lin" valueType="num">
                                      <p:cBhvr>
                                        <p:cTn id="110" dur="1822" tmFilter="0,0; 0.14,0.36; 0.43,0.73; 0.71,0.91; 1.0,1.0">
                                          <p:stCondLst>
                                            <p:cond delay="0"/>
                                          </p:stCondLst>
                                        </p:cTn>
                                        <p:tgtEl>
                                          <p:spTgt spid="5">
                                            <p:graphicEl>
                                              <a:dgm id="{901A3954-5BBE-4E69-9497-B3CB8EA3E191}"/>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
                                            <p:graphicEl>
                                              <a:dgm id="{901A3954-5BBE-4E69-9497-B3CB8EA3E191}"/>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
                                            <p:graphicEl>
                                              <a:dgm id="{901A3954-5BBE-4E69-9497-B3CB8EA3E191}"/>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
                                            <p:graphicEl>
                                              <a:dgm id="{901A3954-5BBE-4E69-9497-B3CB8EA3E191}"/>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
                                            <p:graphicEl>
                                              <a:dgm id="{901A3954-5BBE-4E69-9497-B3CB8EA3E191}"/>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5">
                                            <p:graphicEl>
                                              <a:dgm id="{901A3954-5BBE-4E69-9497-B3CB8EA3E191}"/>
                                            </p:graphicEl>
                                          </p:spTgt>
                                        </p:tgtEl>
                                      </p:cBhvr>
                                      <p:to x="100000" y="60000"/>
                                    </p:animScale>
                                    <p:animScale>
                                      <p:cBhvr>
                                        <p:cTn id="116" dur="166" decel="50000">
                                          <p:stCondLst>
                                            <p:cond delay="676"/>
                                          </p:stCondLst>
                                        </p:cTn>
                                        <p:tgtEl>
                                          <p:spTgt spid="5">
                                            <p:graphicEl>
                                              <a:dgm id="{901A3954-5BBE-4E69-9497-B3CB8EA3E191}"/>
                                            </p:graphicEl>
                                          </p:spTgt>
                                        </p:tgtEl>
                                      </p:cBhvr>
                                      <p:to x="100000" y="100000"/>
                                    </p:animScale>
                                    <p:animScale>
                                      <p:cBhvr>
                                        <p:cTn id="117" dur="26">
                                          <p:stCondLst>
                                            <p:cond delay="1312"/>
                                          </p:stCondLst>
                                        </p:cTn>
                                        <p:tgtEl>
                                          <p:spTgt spid="5">
                                            <p:graphicEl>
                                              <a:dgm id="{901A3954-5BBE-4E69-9497-B3CB8EA3E191}"/>
                                            </p:graphicEl>
                                          </p:spTgt>
                                        </p:tgtEl>
                                      </p:cBhvr>
                                      <p:to x="100000" y="80000"/>
                                    </p:animScale>
                                    <p:animScale>
                                      <p:cBhvr>
                                        <p:cTn id="118" dur="166" decel="50000">
                                          <p:stCondLst>
                                            <p:cond delay="1338"/>
                                          </p:stCondLst>
                                        </p:cTn>
                                        <p:tgtEl>
                                          <p:spTgt spid="5">
                                            <p:graphicEl>
                                              <a:dgm id="{901A3954-5BBE-4E69-9497-B3CB8EA3E191}"/>
                                            </p:graphicEl>
                                          </p:spTgt>
                                        </p:tgtEl>
                                      </p:cBhvr>
                                      <p:to x="100000" y="100000"/>
                                    </p:animScale>
                                    <p:animScale>
                                      <p:cBhvr>
                                        <p:cTn id="119" dur="26">
                                          <p:stCondLst>
                                            <p:cond delay="1642"/>
                                          </p:stCondLst>
                                        </p:cTn>
                                        <p:tgtEl>
                                          <p:spTgt spid="5">
                                            <p:graphicEl>
                                              <a:dgm id="{901A3954-5BBE-4E69-9497-B3CB8EA3E191}"/>
                                            </p:graphicEl>
                                          </p:spTgt>
                                        </p:tgtEl>
                                      </p:cBhvr>
                                      <p:to x="100000" y="90000"/>
                                    </p:animScale>
                                    <p:animScale>
                                      <p:cBhvr>
                                        <p:cTn id="120" dur="166" decel="50000">
                                          <p:stCondLst>
                                            <p:cond delay="1668"/>
                                          </p:stCondLst>
                                        </p:cTn>
                                        <p:tgtEl>
                                          <p:spTgt spid="5">
                                            <p:graphicEl>
                                              <a:dgm id="{901A3954-5BBE-4E69-9497-B3CB8EA3E191}"/>
                                            </p:graphicEl>
                                          </p:spTgt>
                                        </p:tgtEl>
                                      </p:cBhvr>
                                      <p:to x="100000" y="100000"/>
                                    </p:animScale>
                                    <p:animScale>
                                      <p:cBhvr>
                                        <p:cTn id="121" dur="26">
                                          <p:stCondLst>
                                            <p:cond delay="1808"/>
                                          </p:stCondLst>
                                        </p:cTn>
                                        <p:tgtEl>
                                          <p:spTgt spid="5">
                                            <p:graphicEl>
                                              <a:dgm id="{901A3954-5BBE-4E69-9497-B3CB8EA3E191}"/>
                                            </p:graphicEl>
                                          </p:spTgt>
                                        </p:tgtEl>
                                      </p:cBhvr>
                                      <p:to x="100000" y="95000"/>
                                    </p:animScale>
                                    <p:animScale>
                                      <p:cBhvr>
                                        <p:cTn id="122" dur="166" decel="50000">
                                          <p:stCondLst>
                                            <p:cond delay="1834"/>
                                          </p:stCondLst>
                                        </p:cTn>
                                        <p:tgtEl>
                                          <p:spTgt spid="5">
                                            <p:graphicEl>
                                              <a:dgm id="{901A3954-5BBE-4E69-9497-B3CB8EA3E191}"/>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5">
                                            <p:graphicEl>
                                              <a:dgm id="{368EA979-4449-425E-B5E0-91C7D6E72BC3}"/>
                                            </p:graphicEl>
                                          </p:spTgt>
                                        </p:tgtEl>
                                        <p:attrNameLst>
                                          <p:attrName>style.visibility</p:attrName>
                                        </p:attrNameLst>
                                      </p:cBhvr>
                                      <p:to>
                                        <p:strVal val="visible"/>
                                      </p:to>
                                    </p:set>
                                    <p:animEffect transition="in" filter="wipe(down)">
                                      <p:cBhvr>
                                        <p:cTn id="127" dur="580">
                                          <p:stCondLst>
                                            <p:cond delay="0"/>
                                          </p:stCondLst>
                                        </p:cTn>
                                        <p:tgtEl>
                                          <p:spTgt spid="5">
                                            <p:graphicEl>
                                              <a:dgm id="{368EA979-4449-425E-B5E0-91C7D6E72BC3}"/>
                                            </p:graphicEl>
                                          </p:spTgt>
                                        </p:tgtEl>
                                      </p:cBhvr>
                                    </p:animEffect>
                                    <p:anim calcmode="lin" valueType="num">
                                      <p:cBhvr>
                                        <p:cTn id="128" dur="1822" tmFilter="0,0; 0.14,0.36; 0.43,0.73; 0.71,0.91; 1.0,1.0">
                                          <p:stCondLst>
                                            <p:cond delay="0"/>
                                          </p:stCondLst>
                                        </p:cTn>
                                        <p:tgtEl>
                                          <p:spTgt spid="5">
                                            <p:graphicEl>
                                              <a:dgm id="{368EA979-4449-425E-B5E0-91C7D6E72BC3}"/>
                                            </p:graphic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graphicEl>
                                              <a:dgm id="{368EA979-4449-425E-B5E0-91C7D6E72BC3}"/>
                                            </p:graphic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graphicEl>
                                              <a:dgm id="{368EA979-4449-425E-B5E0-91C7D6E72BC3}"/>
                                            </p:graphic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graphicEl>
                                              <a:dgm id="{368EA979-4449-425E-B5E0-91C7D6E72BC3}"/>
                                            </p:graphic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graphicEl>
                                              <a:dgm id="{368EA979-4449-425E-B5E0-91C7D6E72BC3}"/>
                                            </p:graphic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graphicEl>
                                              <a:dgm id="{368EA979-4449-425E-B5E0-91C7D6E72BC3}"/>
                                            </p:graphicEl>
                                          </p:spTgt>
                                        </p:tgtEl>
                                      </p:cBhvr>
                                      <p:to x="100000" y="60000"/>
                                    </p:animScale>
                                    <p:animScale>
                                      <p:cBhvr>
                                        <p:cTn id="134" dur="166" decel="50000">
                                          <p:stCondLst>
                                            <p:cond delay="676"/>
                                          </p:stCondLst>
                                        </p:cTn>
                                        <p:tgtEl>
                                          <p:spTgt spid="5">
                                            <p:graphicEl>
                                              <a:dgm id="{368EA979-4449-425E-B5E0-91C7D6E72BC3}"/>
                                            </p:graphicEl>
                                          </p:spTgt>
                                        </p:tgtEl>
                                      </p:cBhvr>
                                      <p:to x="100000" y="100000"/>
                                    </p:animScale>
                                    <p:animScale>
                                      <p:cBhvr>
                                        <p:cTn id="135" dur="26">
                                          <p:stCondLst>
                                            <p:cond delay="1312"/>
                                          </p:stCondLst>
                                        </p:cTn>
                                        <p:tgtEl>
                                          <p:spTgt spid="5">
                                            <p:graphicEl>
                                              <a:dgm id="{368EA979-4449-425E-B5E0-91C7D6E72BC3}"/>
                                            </p:graphicEl>
                                          </p:spTgt>
                                        </p:tgtEl>
                                      </p:cBhvr>
                                      <p:to x="100000" y="80000"/>
                                    </p:animScale>
                                    <p:animScale>
                                      <p:cBhvr>
                                        <p:cTn id="136" dur="166" decel="50000">
                                          <p:stCondLst>
                                            <p:cond delay="1338"/>
                                          </p:stCondLst>
                                        </p:cTn>
                                        <p:tgtEl>
                                          <p:spTgt spid="5">
                                            <p:graphicEl>
                                              <a:dgm id="{368EA979-4449-425E-B5E0-91C7D6E72BC3}"/>
                                            </p:graphicEl>
                                          </p:spTgt>
                                        </p:tgtEl>
                                      </p:cBhvr>
                                      <p:to x="100000" y="100000"/>
                                    </p:animScale>
                                    <p:animScale>
                                      <p:cBhvr>
                                        <p:cTn id="137" dur="26">
                                          <p:stCondLst>
                                            <p:cond delay="1642"/>
                                          </p:stCondLst>
                                        </p:cTn>
                                        <p:tgtEl>
                                          <p:spTgt spid="5">
                                            <p:graphicEl>
                                              <a:dgm id="{368EA979-4449-425E-B5E0-91C7D6E72BC3}"/>
                                            </p:graphicEl>
                                          </p:spTgt>
                                        </p:tgtEl>
                                      </p:cBhvr>
                                      <p:to x="100000" y="90000"/>
                                    </p:animScale>
                                    <p:animScale>
                                      <p:cBhvr>
                                        <p:cTn id="138" dur="166" decel="50000">
                                          <p:stCondLst>
                                            <p:cond delay="1668"/>
                                          </p:stCondLst>
                                        </p:cTn>
                                        <p:tgtEl>
                                          <p:spTgt spid="5">
                                            <p:graphicEl>
                                              <a:dgm id="{368EA979-4449-425E-B5E0-91C7D6E72BC3}"/>
                                            </p:graphicEl>
                                          </p:spTgt>
                                        </p:tgtEl>
                                      </p:cBhvr>
                                      <p:to x="100000" y="100000"/>
                                    </p:animScale>
                                    <p:animScale>
                                      <p:cBhvr>
                                        <p:cTn id="139" dur="26">
                                          <p:stCondLst>
                                            <p:cond delay="1808"/>
                                          </p:stCondLst>
                                        </p:cTn>
                                        <p:tgtEl>
                                          <p:spTgt spid="5">
                                            <p:graphicEl>
                                              <a:dgm id="{368EA979-4449-425E-B5E0-91C7D6E72BC3}"/>
                                            </p:graphicEl>
                                          </p:spTgt>
                                        </p:tgtEl>
                                      </p:cBhvr>
                                      <p:to x="100000" y="95000"/>
                                    </p:animScale>
                                    <p:animScale>
                                      <p:cBhvr>
                                        <p:cTn id="140" dur="166" decel="50000">
                                          <p:stCondLst>
                                            <p:cond delay="1834"/>
                                          </p:stCondLst>
                                        </p:cTn>
                                        <p:tgtEl>
                                          <p:spTgt spid="5">
                                            <p:graphicEl>
                                              <a:dgm id="{368EA979-4449-425E-B5E0-91C7D6E72BC3}"/>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5">
                                            <p:graphicEl>
                                              <a:dgm id="{DB9FAC75-C515-4F6D-92E6-FA5E71CAC42E}"/>
                                            </p:graphicEl>
                                          </p:spTgt>
                                        </p:tgtEl>
                                        <p:attrNameLst>
                                          <p:attrName>style.visibility</p:attrName>
                                        </p:attrNameLst>
                                      </p:cBhvr>
                                      <p:to>
                                        <p:strVal val="visible"/>
                                      </p:to>
                                    </p:set>
                                    <p:animEffect transition="in" filter="wipe(down)">
                                      <p:cBhvr>
                                        <p:cTn id="143" dur="580">
                                          <p:stCondLst>
                                            <p:cond delay="0"/>
                                          </p:stCondLst>
                                        </p:cTn>
                                        <p:tgtEl>
                                          <p:spTgt spid="5">
                                            <p:graphicEl>
                                              <a:dgm id="{DB9FAC75-C515-4F6D-92E6-FA5E71CAC42E}"/>
                                            </p:graphicEl>
                                          </p:spTgt>
                                        </p:tgtEl>
                                      </p:cBhvr>
                                    </p:animEffect>
                                    <p:anim calcmode="lin" valueType="num">
                                      <p:cBhvr>
                                        <p:cTn id="144" dur="1822" tmFilter="0,0; 0.14,0.36; 0.43,0.73; 0.71,0.91; 1.0,1.0">
                                          <p:stCondLst>
                                            <p:cond delay="0"/>
                                          </p:stCondLst>
                                        </p:cTn>
                                        <p:tgtEl>
                                          <p:spTgt spid="5">
                                            <p:graphicEl>
                                              <a:dgm id="{DB9FAC75-C515-4F6D-92E6-FA5E71CAC42E}"/>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graphicEl>
                                              <a:dgm id="{DB9FAC75-C515-4F6D-92E6-FA5E71CAC42E}"/>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graphicEl>
                                              <a:dgm id="{DB9FAC75-C515-4F6D-92E6-FA5E71CAC42E}"/>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graphicEl>
                                              <a:dgm id="{DB9FAC75-C515-4F6D-92E6-FA5E71CAC42E}"/>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graphicEl>
                                              <a:dgm id="{DB9FAC75-C515-4F6D-92E6-FA5E71CAC42E}"/>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graphicEl>
                                              <a:dgm id="{DB9FAC75-C515-4F6D-92E6-FA5E71CAC42E}"/>
                                            </p:graphicEl>
                                          </p:spTgt>
                                        </p:tgtEl>
                                      </p:cBhvr>
                                      <p:to x="100000" y="60000"/>
                                    </p:animScale>
                                    <p:animScale>
                                      <p:cBhvr>
                                        <p:cTn id="150" dur="166" decel="50000">
                                          <p:stCondLst>
                                            <p:cond delay="676"/>
                                          </p:stCondLst>
                                        </p:cTn>
                                        <p:tgtEl>
                                          <p:spTgt spid="5">
                                            <p:graphicEl>
                                              <a:dgm id="{DB9FAC75-C515-4F6D-92E6-FA5E71CAC42E}"/>
                                            </p:graphicEl>
                                          </p:spTgt>
                                        </p:tgtEl>
                                      </p:cBhvr>
                                      <p:to x="100000" y="100000"/>
                                    </p:animScale>
                                    <p:animScale>
                                      <p:cBhvr>
                                        <p:cTn id="151" dur="26">
                                          <p:stCondLst>
                                            <p:cond delay="1312"/>
                                          </p:stCondLst>
                                        </p:cTn>
                                        <p:tgtEl>
                                          <p:spTgt spid="5">
                                            <p:graphicEl>
                                              <a:dgm id="{DB9FAC75-C515-4F6D-92E6-FA5E71CAC42E}"/>
                                            </p:graphicEl>
                                          </p:spTgt>
                                        </p:tgtEl>
                                      </p:cBhvr>
                                      <p:to x="100000" y="80000"/>
                                    </p:animScale>
                                    <p:animScale>
                                      <p:cBhvr>
                                        <p:cTn id="152" dur="166" decel="50000">
                                          <p:stCondLst>
                                            <p:cond delay="1338"/>
                                          </p:stCondLst>
                                        </p:cTn>
                                        <p:tgtEl>
                                          <p:spTgt spid="5">
                                            <p:graphicEl>
                                              <a:dgm id="{DB9FAC75-C515-4F6D-92E6-FA5E71CAC42E}"/>
                                            </p:graphicEl>
                                          </p:spTgt>
                                        </p:tgtEl>
                                      </p:cBhvr>
                                      <p:to x="100000" y="100000"/>
                                    </p:animScale>
                                    <p:animScale>
                                      <p:cBhvr>
                                        <p:cTn id="153" dur="26">
                                          <p:stCondLst>
                                            <p:cond delay="1642"/>
                                          </p:stCondLst>
                                        </p:cTn>
                                        <p:tgtEl>
                                          <p:spTgt spid="5">
                                            <p:graphicEl>
                                              <a:dgm id="{DB9FAC75-C515-4F6D-92E6-FA5E71CAC42E}"/>
                                            </p:graphicEl>
                                          </p:spTgt>
                                        </p:tgtEl>
                                      </p:cBhvr>
                                      <p:to x="100000" y="90000"/>
                                    </p:animScale>
                                    <p:animScale>
                                      <p:cBhvr>
                                        <p:cTn id="154" dur="166" decel="50000">
                                          <p:stCondLst>
                                            <p:cond delay="1668"/>
                                          </p:stCondLst>
                                        </p:cTn>
                                        <p:tgtEl>
                                          <p:spTgt spid="5">
                                            <p:graphicEl>
                                              <a:dgm id="{DB9FAC75-C515-4F6D-92E6-FA5E71CAC42E}"/>
                                            </p:graphicEl>
                                          </p:spTgt>
                                        </p:tgtEl>
                                      </p:cBhvr>
                                      <p:to x="100000" y="100000"/>
                                    </p:animScale>
                                    <p:animScale>
                                      <p:cBhvr>
                                        <p:cTn id="155" dur="26">
                                          <p:stCondLst>
                                            <p:cond delay="1808"/>
                                          </p:stCondLst>
                                        </p:cTn>
                                        <p:tgtEl>
                                          <p:spTgt spid="5">
                                            <p:graphicEl>
                                              <a:dgm id="{DB9FAC75-C515-4F6D-92E6-FA5E71CAC42E}"/>
                                            </p:graphicEl>
                                          </p:spTgt>
                                        </p:tgtEl>
                                      </p:cBhvr>
                                      <p:to x="100000" y="95000"/>
                                    </p:animScale>
                                    <p:animScale>
                                      <p:cBhvr>
                                        <p:cTn id="156" dur="166" decel="50000">
                                          <p:stCondLst>
                                            <p:cond delay="1834"/>
                                          </p:stCondLst>
                                        </p:cTn>
                                        <p:tgtEl>
                                          <p:spTgt spid="5">
                                            <p:graphicEl>
                                              <a:dgm id="{DB9FAC75-C515-4F6D-92E6-FA5E71CAC42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931680" y="181631"/>
            <a:ext cx="8499446" cy="1137973"/>
          </a:xfrm>
        </p:spPr>
        <p:txBody>
          <a:bodyPr>
            <a:normAutofit fontScale="90000"/>
          </a:bodyPr>
          <a:lstStyle/>
          <a:p>
            <a:pPr algn="ctr">
              <a:lnSpc>
                <a:spcPct val="150000"/>
              </a:lnSpc>
            </a:pPr>
            <a:r>
              <a:rPr lang="ar-YE" sz="4950" b="1" i="1" u="sng" dirty="0">
                <a:solidFill>
                  <a:schemeClr val="accent6">
                    <a:lumMod val="50000"/>
                  </a:schemeClr>
                </a:solidFill>
                <a:cs typeface="PT Bold Heading" panose="02010400000000000000" pitchFamily="2" charset="-78"/>
              </a:rPr>
              <a:t>دبلوم إدارة الاعمال الحديثة</a:t>
            </a:r>
            <a:endParaRPr lang="ar-YE" sz="2700" b="1" i="1" u="sng" dirty="0">
              <a:solidFill>
                <a:schemeClr val="accent6">
                  <a:lumMod val="50000"/>
                </a:schemeClr>
              </a:solidFill>
              <a:latin typeface="Algerian" panose="04020705040A02060702" pitchFamily="82" charset="0"/>
              <a:cs typeface="PT Bold Heading" panose="02010400000000000000" pitchFamily="2" charset="-78"/>
            </a:endParaRPr>
          </a:p>
        </p:txBody>
      </p:sp>
      <p:pic>
        <p:nvPicPr>
          <p:cNvPr id="3" name="Picture 2" descr="نتيجة بحث الصور عن إدارة الاعمال الحديثة"/>
          <p:cNvPicPr>
            <a:picLocks noChangeAspect="1" noChangeArrowheads="1"/>
          </p:cNvPicPr>
          <p:nvPr/>
        </p:nvPicPr>
        <p:blipFill>
          <a:blip r:embed="rId4" cstate="print"/>
          <a:stretch>
            <a:fillRect/>
          </a:stretch>
        </p:blipFill>
        <p:spPr bwMode="auto">
          <a:xfrm>
            <a:off x="420804" y="2562343"/>
            <a:ext cx="2859282" cy="1403532"/>
          </a:xfrm>
          <a:prstGeom prst="rect">
            <a:avLst/>
          </a:prstGeom>
          <a:ln w="38100">
            <a:solidFill>
              <a:schemeClr val="accent6">
                <a:lumMod val="50000"/>
              </a:schemeClr>
            </a:solidFill>
          </a:ln>
          <a:effectLst>
            <a:glow rad="101600">
              <a:schemeClr val="accent6">
                <a:lumMod val="50000"/>
                <a:alpha val="60000"/>
              </a:schemeClr>
            </a:glow>
            <a:reflection blurRad="12700" stA="30000" endPos="30000" dist="5000" dir="5400000" sy="-100000" algn="bl" rotWithShape="0"/>
          </a:effectLst>
          <a:scene3d>
            <a:camera prst="isometricOffAxis1Right"/>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2410" y="5931780"/>
            <a:ext cx="1288919" cy="827079"/>
          </a:xfrm>
          <a:prstGeom prst="rect">
            <a:avLst/>
          </a:prstGeom>
          <a:ln>
            <a:noFill/>
          </a:ln>
          <a:effectLst>
            <a:outerShdw blurRad="190500" algn="tl" rotWithShape="0">
              <a:srgbClr val="000000">
                <a:alpha val="70000"/>
              </a:srgbClr>
            </a:outerShdw>
          </a:effectLst>
        </p:spPr>
      </p:pic>
      <p:pic>
        <p:nvPicPr>
          <p:cNvPr id="7" name="Picture 6" descr="_____د__ _د___ذ_ê___» _د_______ذ_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0404" y="5854678"/>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13" descr="C:\Users\Admin\Desktop\بدون عنوان.jpg"/>
          <p:cNvPicPr/>
          <p:nvPr/>
        </p:nvPicPr>
        <p:blipFill rotWithShape="1">
          <a:blip r:embed="rId7" cstate="email">
            <a:extLst>
              <a:ext uri="{28A0092B-C50C-407E-A947-70E740481C1C}">
                <a14:useLocalDpi xmlns:a14="http://schemas.microsoft.com/office/drawing/2010/main" val="0"/>
              </a:ext>
            </a:extLst>
          </a:blip>
          <a:srcRect/>
          <a:stretch/>
        </p:blipFill>
        <p:spPr bwMode="auto">
          <a:xfrm>
            <a:off x="2003500" y="5835355"/>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6" descr="https://fbcdn-profile-a.akamaihd.net/hprofile-ak-ash1/c9.9.108.108/s100x100/1002329_1376179752607651_901399179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803" y="4775240"/>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65553" y="5890449"/>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80125" y="4938384"/>
            <a:ext cx="1490710" cy="832862"/>
          </a:xfrm>
          <a:prstGeom prst="rect">
            <a:avLst/>
          </a:prstGeom>
          <a:ln>
            <a:noFill/>
          </a:ln>
          <a:effectLst>
            <a:outerShdw blurRad="292100" dist="139700" dir="2700000" algn="tl" rotWithShape="0">
              <a:srgbClr val="333333">
                <a:alpha val="65000"/>
              </a:srgbClr>
            </a:outerShdw>
          </a:effectLst>
        </p:spPr>
      </p:pic>
      <p:pic>
        <p:nvPicPr>
          <p:cNvPr id="12" name="صورة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54841" y="5910416"/>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https://scontent-kul1-1.xx.fbcdn.net/v/t1.0-1/c0.0.200.200/p200x200/12993595_521662511356401_5272030302501046332_n.jpg?oh=0c0e3e5aee03af6acacd0bddd271def7&amp;oe=58F673B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1352" y="5915582"/>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ChangeArrowheads="1"/>
          </p:cNvSpPr>
          <p:nvPr/>
        </p:nvSpPr>
        <p:spPr bwMode="auto">
          <a:xfrm>
            <a:off x="3632463" y="1441086"/>
            <a:ext cx="7384542" cy="4179071"/>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للمدرب</a:t>
            </a:r>
          </a:p>
          <a:p>
            <a:pPr algn="ct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د. محمد </a:t>
            </a: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حمودة </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 تدريب </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متخصص في الموارد البشرية والتدريب</a:t>
            </a: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التاهيلي والتطويري</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a:t>
            </a: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عديدة </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والتطوير - ماليزيا</a:t>
            </a:r>
          </a:p>
          <a:p>
            <a:pPr algn="ctr">
              <a:lnSpc>
                <a:spcPct val="150000"/>
              </a:lnSpc>
            </a:pP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معتمد للرخصة الدولية لقيادة الاعمال</a:t>
            </a: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البورد الامريكي الكندي والبورد البريطاني</a:t>
            </a:r>
            <a:r>
              <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والاستشارات </a:t>
            </a:r>
          </a:p>
          <a:p>
            <a:pPr algn="ctr">
              <a:lnSpc>
                <a:spcPct val="150000"/>
              </a:lnSpc>
            </a:pPr>
            <a:r>
              <a:rPr lang="ar-YE"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ميديو للتدريب والتعليم المستمر</a:t>
            </a: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والتابع للجامعة الاسلامية </a:t>
            </a:r>
            <a:r>
              <a:rPr lang="ar-YE"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ماليزيا</a:t>
            </a: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EG"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www.gicc-ar.com</a:t>
            </a:r>
            <a:endPar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0097433593906</a:t>
            </a:r>
            <a:r>
              <a:rPr lang="ar-EG"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____</a:t>
            </a: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009474030006</a:t>
            </a:r>
            <a:endParaRPr lang="ar-SA" sz="2000" b="1" dirty="0"/>
          </a:p>
        </p:txBody>
      </p:sp>
      <p:pic>
        <p:nvPicPr>
          <p:cNvPr id="15" name="Picture 14"/>
          <p:cNvPicPr>
            <a:picLocks noChangeAspect="1"/>
          </p:cNvPicPr>
          <p:nvPr/>
        </p:nvPicPr>
        <p:blipFill>
          <a:blip r:embed="rId13"/>
          <a:stretch>
            <a:fillRect/>
          </a:stretch>
        </p:blipFill>
        <p:spPr>
          <a:xfrm>
            <a:off x="10409382" y="228374"/>
            <a:ext cx="1539520" cy="798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509" y="125112"/>
            <a:ext cx="143127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15"/>
          <a:stretch>
            <a:fillRect/>
          </a:stretch>
        </p:blipFill>
        <p:spPr>
          <a:xfrm>
            <a:off x="110261" y="5818909"/>
            <a:ext cx="1360250"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278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80">
                                          <p:stCondLst>
                                            <p:cond delay="0"/>
                                          </p:stCondLst>
                                        </p:cTn>
                                        <p:tgtEl>
                                          <p:spTgt spid="10"/>
                                        </p:tgtEl>
                                      </p:cBhvr>
                                    </p:animEffect>
                                    <p:anim calcmode="lin" valueType="num">
                                      <p:cBhvr>
                                        <p:cTn id="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
                                        </p:tgtEl>
                                      </p:cBhvr>
                                      <p:to x="100000" y="60000"/>
                                    </p:animScale>
                                    <p:animScale>
                                      <p:cBhvr>
                                        <p:cTn id="101" dur="166" decel="50000">
                                          <p:stCondLst>
                                            <p:cond delay="67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80">
                                          <p:stCondLst>
                                            <p:cond delay="0"/>
                                          </p:stCondLst>
                                        </p:cTn>
                                        <p:tgtEl>
                                          <p:spTgt spid="9"/>
                                        </p:tgtEl>
                                      </p:cBhvr>
                                    </p:animEffect>
                                    <p:anim calcmode="lin" valueType="num">
                                      <p:cBhvr>
                                        <p:cTn id="1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6" dur="26">
                                          <p:stCondLst>
                                            <p:cond delay="650"/>
                                          </p:stCondLst>
                                        </p:cTn>
                                        <p:tgtEl>
                                          <p:spTgt spid="9"/>
                                        </p:tgtEl>
                                      </p:cBhvr>
                                      <p:to x="100000" y="60000"/>
                                    </p:animScale>
                                    <p:animScale>
                                      <p:cBhvr>
                                        <p:cTn id="117" dur="166" decel="50000">
                                          <p:stCondLst>
                                            <p:cond delay="676"/>
                                          </p:stCondLst>
                                        </p:cTn>
                                        <p:tgtEl>
                                          <p:spTgt spid="9"/>
                                        </p:tgtEl>
                                      </p:cBhvr>
                                      <p:to x="100000" y="100000"/>
                                    </p:animScale>
                                    <p:animScale>
                                      <p:cBhvr>
                                        <p:cTn id="118" dur="26">
                                          <p:stCondLst>
                                            <p:cond delay="1312"/>
                                          </p:stCondLst>
                                        </p:cTn>
                                        <p:tgtEl>
                                          <p:spTgt spid="9"/>
                                        </p:tgtEl>
                                      </p:cBhvr>
                                      <p:to x="100000" y="80000"/>
                                    </p:animScale>
                                    <p:animScale>
                                      <p:cBhvr>
                                        <p:cTn id="119" dur="166" decel="50000">
                                          <p:stCondLst>
                                            <p:cond delay="1338"/>
                                          </p:stCondLst>
                                        </p:cTn>
                                        <p:tgtEl>
                                          <p:spTgt spid="9"/>
                                        </p:tgtEl>
                                      </p:cBhvr>
                                      <p:to x="100000" y="100000"/>
                                    </p:animScale>
                                    <p:animScale>
                                      <p:cBhvr>
                                        <p:cTn id="120" dur="26">
                                          <p:stCondLst>
                                            <p:cond delay="1642"/>
                                          </p:stCondLst>
                                        </p:cTn>
                                        <p:tgtEl>
                                          <p:spTgt spid="9"/>
                                        </p:tgtEl>
                                      </p:cBhvr>
                                      <p:to x="100000" y="90000"/>
                                    </p:animScale>
                                    <p:animScale>
                                      <p:cBhvr>
                                        <p:cTn id="121" dur="166" decel="50000">
                                          <p:stCondLst>
                                            <p:cond delay="1668"/>
                                          </p:stCondLst>
                                        </p:cTn>
                                        <p:tgtEl>
                                          <p:spTgt spid="9"/>
                                        </p:tgtEl>
                                      </p:cBhvr>
                                      <p:to x="100000" y="100000"/>
                                    </p:animScale>
                                    <p:animScale>
                                      <p:cBhvr>
                                        <p:cTn id="122" dur="26">
                                          <p:stCondLst>
                                            <p:cond delay="1808"/>
                                          </p:stCondLst>
                                        </p:cTn>
                                        <p:tgtEl>
                                          <p:spTgt spid="9"/>
                                        </p:tgtEl>
                                      </p:cBhvr>
                                      <p:to x="100000" y="95000"/>
                                    </p:animScale>
                                    <p:animScale>
                                      <p:cBhvr>
                                        <p:cTn id="123" dur="166" decel="50000">
                                          <p:stCondLst>
                                            <p:cond delay="1834"/>
                                          </p:stCondLst>
                                        </p:cTn>
                                        <p:tgtEl>
                                          <p:spTgt spid="9"/>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 calcmode="lin" valueType="num">
                                      <p:cBhvr>
                                        <p:cTn id="128" dur="500" fill="hold"/>
                                        <p:tgtEl>
                                          <p:spTgt spid="14"/>
                                        </p:tgtEl>
                                        <p:attrNameLst>
                                          <p:attrName>ppt_w</p:attrName>
                                        </p:attrNameLst>
                                      </p:cBhvr>
                                      <p:tavLst>
                                        <p:tav tm="0">
                                          <p:val>
                                            <p:fltVal val="0"/>
                                          </p:val>
                                        </p:tav>
                                        <p:tav tm="100000">
                                          <p:val>
                                            <p:strVal val="#ppt_w"/>
                                          </p:val>
                                        </p:tav>
                                      </p:tavLst>
                                    </p:anim>
                                    <p:anim calcmode="lin" valueType="num">
                                      <p:cBhvr>
                                        <p:cTn id="129" dur="500" fill="hold"/>
                                        <p:tgtEl>
                                          <p:spTgt spid="14"/>
                                        </p:tgtEl>
                                        <p:attrNameLst>
                                          <p:attrName>ppt_h</p:attrName>
                                        </p:attrNameLst>
                                      </p:cBhvr>
                                      <p:tavLst>
                                        <p:tav tm="0">
                                          <p:val>
                                            <p:fltVal val="0"/>
                                          </p:val>
                                        </p:tav>
                                        <p:tav tm="100000">
                                          <p:val>
                                            <p:strVal val="#ppt_h"/>
                                          </p:val>
                                        </p:tav>
                                      </p:tavLst>
                                    </p:anim>
                                    <p:animEffect transition="in" filter="fade">
                                      <p:cBhvr>
                                        <p:cTn id="1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3E2091-6253-D624-ED6D-5E9F185C1F8D}"/>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A60D2033-BDD7-72E3-E745-2A390B0E24B5}"/>
              </a:ext>
            </a:extLst>
          </p:cNvPr>
          <p:cNvSpPr>
            <a:spLocks noGrp="1"/>
          </p:cNvSpPr>
          <p:nvPr>
            <p:ph type="ctrTitle"/>
          </p:nvPr>
        </p:nvSpPr>
        <p:spPr>
          <a:xfrm>
            <a:off x="1839081" y="126191"/>
            <a:ext cx="8499446" cy="1137973"/>
          </a:xfrm>
        </p:spPr>
        <p:txBody>
          <a:bodyPr>
            <a:noAutofit/>
          </a:bodyPr>
          <a:lstStyle/>
          <a:p>
            <a:pPr algn="ctr">
              <a:lnSpc>
                <a:spcPct val="150000"/>
              </a:lnSpc>
            </a:pPr>
            <a:r>
              <a:rPr lang="en-US" sz="3200" b="1" u="sng" dirty="0">
                <a:solidFill>
                  <a:schemeClr val="accent6">
                    <a:lumMod val="50000"/>
                  </a:schemeClr>
                </a:solidFill>
              </a:rPr>
              <a:t>Diploma in Modern Business Administration</a:t>
            </a:r>
            <a:endParaRPr lang="ar-YE" sz="3200" b="1" u="sng" dirty="0">
              <a:solidFill>
                <a:schemeClr val="accent6">
                  <a:lumMod val="50000"/>
                </a:schemeClr>
              </a:solidFill>
            </a:endParaRPr>
          </a:p>
        </p:txBody>
      </p:sp>
      <p:pic>
        <p:nvPicPr>
          <p:cNvPr id="3" name="Picture 2" descr="نتيجة بحث الصور عن إدارة الاعمال الحديثة">
            <a:extLst>
              <a:ext uri="{FF2B5EF4-FFF2-40B4-BE49-F238E27FC236}">
                <a16:creationId xmlns:a16="http://schemas.microsoft.com/office/drawing/2014/main" id="{25DDB4B6-2D8A-843F-E625-6C410BBAADB9}"/>
              </a:ext>
            </a:extLst>
          </p:cNvPr>
          <p:cNvPicPr>
            <a:picLocks noChangeAspect="1" noChangeArrowheads="1"/>
          </p:cNvPicPr>
          <p:nvPr/>
        </p:nvPicPr>
        <p:blipFill>
          <a:blip r:embed="rId4" cstate="print"/>
          <a:stretch>
            <a:fillRect/>
          </a:stretch>
        </p:blipFill>
        <p:spPr bwMode="auto">
          <a:xfrm>
            <a:off x="428961" y="1996440"/>
            <a:ext cx="2820240" cy="1617618"/>
          </a:xfrm>
          <a:prstGeom prst="rect">
            <a:avLst/>
          </a:prstGeom>
          <a:ln w="38100">
            <a:solidFill>
              <a:schemeClr val="accent6">
                <a:lumMod val="50000"/>
              </a:schemeClr>
            </a:solidFill>
          </a:ln>
          <a:effectLst>
            <a:reflection blurRad="12700" stA="30000" endPos="30000" dist="5000" dir="5400000" sy="-100000" algn="bl" rotWithShape="0"/>
          </a:effectLst>
          <a:scene3d>
            <a:camera prst="isometricOffAxis1Right"/>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F80284-B826-BA77-01B7-C7D0A7B0F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3731" y="5834137"/>
            <a:ext cx="1288919" cy="827079"/>
          </a:xfrm>
          <a:prstGeom prst="rect">
            <a:avLst/>
          </a:prstGeom>
          <a:ln>
            <a:noFill/>
          </a:ln>
          <a:effectLst>
            <a:outerShdw blurRad="190500" algn="tl" rotWithShape="0">
              <a:srgbClr val="000000">
                <a:alpha val="70000"/>
              </a:srgbClr>
            </a:outerShdw>
          </a:effectLst>
        </p:spPr>
      </p:pic>
      <p:pic>
        <p:nvPicPr>
          <p:cNvPr id="7" name="Picture 6" descr="_____د__ _د___ذ_ê___» _د_______ذ_è">
            <a:extLst>
              <a:ext uri="{FF2B5EF4-FFF2-40B4-BE49-F238E27FC236}">
                <a16:creationId xmlns:a16="http://schemas.microsoft.com/office/drawing/2014/main" id="{7C3AA1E9-233C-6479-D122-7EF9506435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255" y="5818909"/>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13" descr="C:\Users\Admin\Desktop\بدون عنوان.jpg">
            <a:extLst>
              <a:ext uri="{FF2B5EF4-FFF2-40B4-BE49-F238E27FC236}">
                <a16:creationId xmlns:a16="http://schemas.microsoft.com/office/drawing/2014/main" id="{5AF26CB8-EFCC-E683-7F2C-8451A1C55128}"/>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2032392" y="5745480"/>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6" descr="https://fbcdn-profile-a.akamaihd.net/hprofile-ak-ash1/c9.9.108.108/s100x100/1002329_1376179752607651_901399179_s.jpg">
            <a:extLst>
              <a:ext uri="{FF2B5EF4-FFF2-40B4-BE49-F238E27FC236}">
                <a16:creationId xmlns:a16="http://schemas.microsoft.com/office/drawing/2014/main" id="{8FBF7818-0BFE-0865-06B6-6D7C437B2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094" y="4714570"/>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15">
            <a:extLst>
              <a:ext uri="{FF2B5EF4-FFF2-40B4-BE49-F238E27FC236}">
                <a16:creationId xmlns:a16="http://schemas.microsoft.com/office/drawing/2014/main" id="{5539C5E5-1323-3650-91CB-521AA35227C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44973" y="5828231"/>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3">
            <a:extLst>
              <a:ext uri="{FF2B5EF4-FFF2-40B4-BE49-F238E27FC236}">
                <a16:creationId xmlns:a16="http://schemas.microsoft.com/office/drawing/2014/main" id="{9098D356-A2AD-19DC-BDDF-9E6728982A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62835" y="4885896"/>
            <a:ext cx="1490710" cy="832862"/>
          </a:xfrm>
          <a:prstGeom prst="rect">
            <a:avLst/>
          </a:prstGeom>
          <a:ln>
            <a:noFill/>
          </a:ln>
          <a:effectLst>
            <a:outerShdw blurRad="292100" dist="139700" dir="2700000" algn="tl" rotWithShape="0">
              <a:srgbClr val="333333">
                <a:alpha val="65000"/>
              </a:srgbClr>
            </a:outerShdw>
          </a:effectLst>
        </p:spPr>
      </p:pic>
      <p:pic>
        <p:nvPicPr>
          <p:cNvPr id="12" name="صورة 17">
            <a:extLst>
              <a:ext uri="{FF2B5EF4-FFF2-40B4-BE49-F238E27FC236}">
                <a16:creationId xmlns:a16="http://schemas.microsoft.com/office/drawing/2014/main" id="{F6CB0A37-86BE-87A4-E90F-0BD47C1215F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61426" y="5836194"/>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94F7566A-11DE-2F0A-4696-602424ECA7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349" y="5851707"/>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a:extLst>
              <a:ext uri="{FF2B5EF4-FFF2-40B4-BE49-F238E27FC236}">
                <a16:creationId xmlns:a16="http://schemas.microsoft.com/office/drawing/2014/main" id="{2EDAF021-2470-EA72-B377-6151E88EFE55}"/>
              </a:ext>
            </a:extLst>
          </p:cNvPr>
          <p:cNvSpPr>
            <a:spLocks noChangeArrowheads="1"/>
          </p:cNvSpPr>
          <p:nvPr/>
        </p:nvSpPr>
        <p:spPr bwMode="auto">
          <a:xfrm>
            <a:off x="3632462" y="1441086"/>
            <a:ext cx="7629897" cy="4304394"/>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For the Trainer</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Dr. Muhammad Hamouda</a:t>
            </a:r>
          </a:p>
          <a:p>
            <a:pPr algn="ct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Training Expert Specializing in Human Resources, Qualification, and Development Training</a:t>
            </a:r>
          </a:p>
          <a:p>
            <a:pPr algn="ct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Adida Training and Development Center - Malaysia</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for the International Business Driving License - University of Missouri, USA</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American-Canadian Board and the British Board of </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Training and Consulting</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Medio Center for</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Training and Continuing Education, affiliated with the</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International Islamic University of Malaysia</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0097433593906 </a:t>
            </a:r>
            <a:r>
              <a:rPr lang="ar-EG"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__</a:t>
            </a: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009474030006</a:t>
            </a:r>
            <a:endParaRPr lang="ar-SA" sz="2000" b="1" dirty="0"/>
          </a:p>
          <a:p>
            <a:pPr algn="ctr"/>
            <a:endParaRPr lang="ar-SA" sz="2000" b="1" dirty="0"/>
          </a:p>
        </p:txBody>
      </p:sp>
      <p:pic>
        <p:nvPicPr>
          <p:cNvPr id="15" name="Picture 14"/>
          <p:cNvPicPr>
            <a:picLocks noChangeAspect="1"/>
          </p:cNvPicPr>
          <p:nvPr/>
        </p:nvPicPr>
        <p:blipFill>
          <a:blip r:embed="rId13"/>
          <a:stretch>
            <a:fillRect/>
          </a:stretch>
        </p:blipFill>
        <p:spPr>
          <a:xfrm>
            <a:off x="10409382" y="228374"/>
            <a:ext cx="1539520" cy="798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509" y="125112"/>
            <a:ext cx="143127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15"/>
          <a:stretch>
            <a:fillRect/>
          </a:stretch>
        </p:blipFill>
        <p:spPr>
          <a:xfrm>
            <a:off x="110261" y="5818909"/>
            <a:ext cx="1360250"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36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80">
                                          <p:stCondLst>
                                            <p:cond delay="0"/>
                                          </p:stCondLst>
                                        </p:cTn>
                                        <p:tgtEl>
                                          <p:spTgt spid="13"/>
                                        </p:tgtEl>
                                      </p:cBhvr>
                                    </p:animEffect>
                                    <p:anim calcmode="lin" valueType="num">
                                      <p:cBhvr>
                                        <p:cTn id="6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8" dur="26">
                                          <p:stCondLst>
                                            <p:cond delay="650"/>
                                          </p:stCondLst>
                                        </p:cTn>
                                        <p:tgtEl>
                                          <p:spTgt spid="13"/>
                                        </p:tgtEl>
                                      </p:cBhvr>
                                      <p:to x="100000" y="60000"/>
                                    </p:animScale>
                                    <p:animScale>
                                      <p:cBhvr>
                                        <p:cTn id="69" dur="166" decel="50000">
                                          <p:stCondLst>
                                            <p:cond delay="676"/>
                                          </p:stCondLst>
                                        </p:cTn>
                                        <p:tgtEl>
                                          <p:spTgt spid="13"/>
                                        </p:tgtEl>
                                      </p:cBhvr>
                                      <p:to x="100000" y="100000"/>
                                    </p:animScale>
                                    <p:animScale>
                                      <p:cBhvr>
                                        <p:cTn id="70" dur="26">
                                          <p:stCondLst>
                                            <p:cond delay="1312"/>
                                          </p:stCondLst>
                                        </p:cTn>
                                        <p:tgtEl>
                                          <p:spTgt spid="13"/>
                                        </p:tgtEl>
                                      </p:cBhvr>
                                      <p:to x="100000" y="80000"/>
                                    </p:animScale>
                                    <p:animScale>
                                      <p:cBhvr>
                                        <p:cTn id="71" dur="166" decel="50000">
                                          <p:stCondLst>
                                            <p:cond delay="1338"/>
                                          </p:stCondLst>
                                        </p:cTn>
                                        <p:tgtEl>
                                          <p:spTgt spid="13"/>
                                        </p:tgtEl>
                                      </p:cBhvr>
                                      <p:to x="100000" y="100000"/>
                                    </p:animScale>
                                    <p:animScale>
                                      <p:cBhvr>
                                        <p:cTn id="72" dur="26">
                                          <p:stCondLst>
                                            <p:cond delay="1642"/>
                                          </p:stCondLst>
                                        </p:cTn>
                                        <p:tgtEl>
                                          <p:spTgt spid="13"/>
                                        </p:tgtEl>
                                      </p:cBhvr>
                                      <p:to x="100000" y="90000"/>
                                    </p:animScale>
                                    <p:animScale>
                                      <p:cBhvr>
                                        <p:cTn id="73" dur="166" decel="50000">
                                          <p:stCondLst>
                                            <p:cond delay="1668"/>
                                          </p:stCondLst>
                                        </p:cTn>
                                        <p:tgtEl>
                                          <p:spTgt spid="13"/>
                                        </p:tgtEl>
                                      </p:cBhvr>
                                      <p:to x="100000" y="100000"/>
                                    </p:animScale>
                                    <p:animScale>
                                      <p:cBhvr>
                                        <p:cTn id="74" dur="26">
                                          <p:stCondLst>
                                            <p:cond delay="1808"/>
                                          </p:stCondLst>
                                        </p:cTn>
                                        <p:tgtEl>
                                          <p:spTgt spid="13"/>
                                        </p:tgtEl>
                                      </p:cBhvr>
                                      <p:to x="100000" y="95000"/>
                                    </p:animScale>
                                    <p:animScale>
                                      <p:cBhvr>
                                        <p:cTn id="75" dur="166" decel="50000">
                                          <p:stCondLst>
                                            <p:cond delay="1834"/>
                                          </p:stCondLst>
                                        </p:cTn>
                                        <p:tgtEl>
                                          <p:spTgt spid="13"/>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ipe(down)">
                                      <p:cBhvr>
                                        <p:cTn id="94" dur="580">
                                          <p:stCondLst>
                                            <p:cond delay="0"/>
                                          </p:stCondLst>
                                        </p:cTn>
                                        <p:tgtEl>
                                          <p:spTgt spid="10"/>
                                        </p:tgtEl>
                                      </p:cBhvr>
                                    </p:animEffect>
                                    <p:anim calcmode="lin" valueType="num">
                                      <p:cBhvr>
                                        <p:cTn id="9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0" dur="26">
                                          <p:stCondLst>
                                            <p:cond delay="650"/>
                                          </p:stCondLst>
                                        </p:cTn>
                                        <p:tgtEl>
                                          <p:spTgt spid="10"/>
                                        </p:tgtEl>
                                      </p:cBhvr>
                                      <p:to x="100000" y="60000"/>
                                    </p:animScale>
                                    <p:animScale>
                                      <p:cBhvr>
                                        <p:cTn id="101" dur="166" decel="50000">
                                          <p:stCondLst>
                                            <p:cond delay="676"/>
                                          </p:stCondLst>
                                        </p:cTn>
                                        <p:tgtEl>
                                          <p:spTgt spid="10"/>
                                        </p:tgtEl>
                                      </p:cBhvr>
                                      <p:to x="100000" y="100000"/>
                                    </p:animScale>
                                    <p:animScale>
                                      <p:cBhvr>
                                        <p:cTn id="102" dur="26">
                                          <p:stCondLst>
                                            <p:cond delay="1312"/>
                                          </p:stCondLst>
                                        </p:cTn>
                                        <p:tgtEl>
                                          <p:spTgt spid="10"/>
                                        </p:tgtEl>
                                      </p:cBhvr>
                                      <p:to x="100000" y="80000"/>
                                    </p:animScale>
                                    <p:animScale>
                                      <p:cBhvr>
                                        <p:cTn id="103" dur="166" decel="50000">
                                          <p:stCondLst>
                                            <p:cond delay="1338"/>
                                          </p:stCondLst>
                                        </p:cTn>
                                        <p:tgtEl>
                                          <p:spTgt spid="10"/>
                                        </p:tgtEl>
                                      </p:cBhvr>
                                      <p:to x="100000" y="100000"/>
                                    </p:animScale>
                                    <p:animScale>
                                      <p:cBhvr>
                                        <p:cTn id="104" dur="26">
                                          <p:stCondLst>
                                            <p:cond delay="1642"/>
                                          </p:stCondLst>
                                        </p:cTn>
                                        <p:tgtEl>
                                          <p:spTgt spid="10"/>
                                        </p:tgtEl>
                                      </p:cBhvr>
                                      <p:to x="100000" y="90000"/>
                                    </p:animScale>
                                    <p:animScale>
                                      <p:cBhvr>
                                        <p:cTn id="105" dur="166" decel="50000">
                                          <p:stCondLst>
                                            <p:cond delay="1668"/>
                                          </p:stCondLst>
                                        </p:cTn>
                                        <p:tgtEl>
                                          <p:spTgt spid="10"/>
                                        </p:tgtEl>
                                      </p:cBhvr>
                                      <p:to x="100000" y="100000"/>
                                    </p:animScale>
                                    <p:animScale>
                                      <p:cBhvr>
                                        <p:cTn id="106" dur="26">
                                          <p:stCondLst>
                                            <p:cond delay="1808"/>
                                          </p:stCondLst>
                                        </p:cTn>
                                        <p:tgtEl>
                                          <p:spTgt spid="10"/>
                                        </p:tgtEl>
                                      </p:cBhvr>
                                      <p:to x="100000" y="95000"/>
                                    </p:animScale>
                                    <p:animScale>
                                      <p:cBhvr>
                                        <p:cTn id="107" dur="166" decel="50000">
                                          <p:stCondLst>
                                            <p:cond delay="1834"/>
                                          </p:stCondLst>
                                        </p:cTn>
                                        <p:tgtEl>
                                          <p:spTgt spid="10"/>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80">
                                          <p:stCondLst>
                                            <p:cond delay="0"/>
                                          </p:stCondLst>
                                        </p:cTn>
                                        <p:tgtEl>
                                          <p:spTgt spid="9"/>
                                        </p:tgtEl>
                                      </p:cBhvr>
                                    </p:animEffect>
                                    <p:anim calcmode="lin" valueType="num">
                                      <p:cBhvr>
                                        <p:cTn id="1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6" dur="26">
                                          <p:stCondLst>
                                            <p:cond delay="650"/>
                                          </p:stCondLst>
                                        </p:cTn>
                                        <p:tgtEl>
                                          <p:spTgt spid="9"/>
                                        </p:tgtEl>
                                      </p:cBhvr>
                                      <p:to x="100000" y="60000"/>
                                    </p:animScale>
                                    <p:animScale>
                                      <p:cBhvr>
                                        <p:cTn id="117" dur="166" decel="50000">
                                          <p:stCondLst>
                                            <p:cond delay="676"/>
                                          </p:stCondLst>
                                        </p:cTn>
                                        <p:tgtEl>
                                          <p:spTgt spid="9"/>
                                        </p:tgtEl>
                                      </p:cBhvr>
                                      <p:to x="100000" y="100000"/>
                                    </p:animScale>
                                    <p:animScale>
                                      <p:cBhvr>
                                        <p:cTn id="118" dur="26">
                                          <p:stCondLst>
                                            <p:cond delay="1312"/>
                                          </p:stCondLst>
                                        </p:cTn>
                                        <p:tgtEl>
                                          <p:spTgt spid="9"/>
                                        </p:tgtEl>
                                      </p:cBhvr>
                                      <p:to x="100000" y="80000"/>
                                    </p:animScale>
                                    <p:animScale>
                                      <p:cBhvr>
                                        <p:cTn id="119" dur="166" decel="50000">
                                          <p:stCondLst>
                                            <p:cond delay="1338"/>
                                          </p:stCondLst>
                                        </p:cTn>
                                        <p:tgtEl>
                                          <p:spTgt spid="9"/>
                                        </p:tgtEl>
                                      </p:cBhvr>
                                      <p:to x="100000" y="100000"/>
                                    </p:animScale>
                                    <p:animScale>
                                      <p:cBhvr>
                                        <p:cTn id="120" dur="26">
                                          <p:stCondLst>
                                            <p:cond delay="1642"/>
                                          </p:stCondLst>
                                        </p:cTn>
                                        <p:tgtEl>
                                          <p:spTgt spid="9"/>
                                        </p:tgtEl>
                                      </p:cBhvr>
                                      <p:to x="100000" y="90000"/>
                                    </p:animScale>
                                    <p:animScale>
                                      <p:cBhvr>
                                        <p:cTn id="121" dur="166" decel="50000">
                                          <p:stCondLst>
                                            <p:cond delay="1668"/>
                                          </p:stCondLst>
                                        </p:cTn>
                                        <p:tgtEl>
                                          <p:spTgt spid="9"/>
                                        </p:tgtEl>
                                      </p:cBhvr>
                                      <p:to x="100000" y="100000"/>
                                    </p:animScale>
                                    <p:animScale>
                                      <p:cBhvr>
                                        <p:cTn id="122" dur="26">
                                          <p:stCondLst>
                                            <p:cond delay="1808"/>
                                          </p:stCondLst>
                                        </p:cTn>
                                        <p:tgtEl>
                                          <p:spTgt spid="9"/>
                                        </p:tgtEl>
                                      </p:cBhvr>
                                      <p:to x="100000" y="95000"/>
                                    </p:animScale>
                                    <p:animScale>
                                      <p:cBhvr>
                                        <p:cTn id="123" dur="166" decel="50000">
                                          <p:stCondLst>
                                            <p:cond delay="1834"/>
                                          </p:stCondLst>
                                        </p:cTn>
                                        <p:tgtEl>
                                          <p:spTgt spid="9"/>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 calcmode="lin" valueType="num">
                                      <p:cBhvr>
                                        <p:cTn id="128" dur="500" fill="hold"/>
                                        <p:tgtEl>
                                          <p:spTgt spid="14"/>
                                        </p:tgtEl>
                                        <p:attrNameLst>
                                          <p:attrName>ppt_w</p:attrName>
                                        </p:attrNameLst>
                                      </p:cBhvr>
                                      <p:tavLst>
                                        <p:tav tm="0">
                                          <p:val>
                                            <p:fltVal val="0"/>
                                          </p:val>
                                        </p:tav>
                                        <p:tav tm="100000">
                                          <p:val>
                                            <p:strVal val="#ppt_w"/>
                                          </p:val>
                                        </p:tav>
                                      </p:tavLst>
                                    </p:anim>
                                    <p:anim calcmode="lin" valueType="num">
                                      <p:cBhvr>
                                        <p:cTn id="129" dur="500" fill="hold"/>
                                        <p:tgtEl>
                                          <p:spTgt spid="14"/>
                                        </p:tgtEl>
                                        <p:attrNameLst>
                                          <p:attrName>ppt_h</p:attrName>
                                        </p:attrNameLst>
                                      </p:cBhvr>
                                      <p:tavLst>
                                        <p:tav tm="0">
                                          <p:val>
                                            <p:fltVal val="0"/>
                                          </p:val>
                                        </p:tav>
                                        <p:tav tm="100000">
                                          <p:val>
                                            <p:strVal val="#ppt_h"/>
                                          </p:val>
                                        </p:tav>
                                      </p:tavLst>
                                    </p:anim>
                                    <p:animEffect transition="in" filter="fade">
                                      <p:cBhvr>
                                        <p:cTn id="1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392488" y="304800"/>
            <a:ext cx="4717370" cy="768120"/>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cs typeface="PT Bold Heading" panose="02010400000000000000" pitchFamily="2" charset="-78"/>
              </a:rPr>
              <a:t>أهداف البرنامج</a:t>
            </a:r>
          </a:p>
        </p:txBody>
      </p:sp>
      <p:graphicFrame>
        <p:nvGraphicFramePr>
          <p:cNvPr id="3" name="رسم تخطيطي 2"/>
          <p:cNvGraphicFramePr/>
          <p:nvPr>
            <p:extLst>
              <p:ext uri="{D42A27DB-BD31-4B8C-83A1-F6EECF244321}">
                <p14:modId xmlns:p14="http://schemas.microsoft.com/office/powerpoint/2010/main" val="4270964738"/>
              </p:ext>
            </p:extLst>
          </p:nvPr>
        </p:nvGraphicFramePr>
        <p:xfrm>
          <a:off x="1222169" y="1354447"/>
          <a:ext cx="11459688" cy="513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409382" y="228374"/>
            <a:ext cx="1539520" cy="798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9" y="125112"/>
            <a:ext cx="143127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110261" y="5818909"/>
            <a:ext cx="1360250"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3547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86B431BD-7E99-42D8-82EF-4B61C4E09B49}"/>
                                            </p:graphicEl>
                                          </p:spTgt>
                                        </p:tgtEl>
                                        <p:attrNameLst>
                                          <p:attrName>style.visibility</p:attrName>
                                        </p:attrNameLst>
                                      </p:cBhvr>
                                      <p:to>
                                        <p:strVal val="visible"/>
                                      </p:to>
                                    </p:set>
                                    <p:anim calcmode="lin" valueType="num">
                                      <p:cBhvr>
                                        <p:cTn id="14" dur="500" fill="hold"/>
                                        <p:tgtEl>
                                          <p:spTgt spid="3">
                                            <p:graphicEl>
                                              <a:dgm id="{86B431BD-7E99-42D8-82EF-4B61C4E09B49}"/>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86B431BD-7E99-42D8-82EF-4B61C4E09B49}"/>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86B431BD-7E99-42D8-82EF-4B61C4E09B4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73D7B3CE-28B7-4BA7-8F77-9456DA38A27D}"/>
                                            </p:graphicEl>
                                          </p:spTgt>
                                        </p:tgtEl>
                                        <p:attrNameLst>
                                          <p:attrName>style.visibility</p:attrName>
                                        </p:attrNameLst>
                                      </p:cBhvr>
                                      <p:to>
                                        <p:strVal val="visible"/>
                                      </p:to>
                                    </p:set>
                                    <p:anim calcmode="lin" valueType="num">
                                      <p:cBhvr>
                                        <p:cTn id="19" dur="500" fill="hold"/>
                                        <p:tgtEl>
                                          <p:spTgt spid="3">
                                            <p:graphicEl>
                                              <a:dgm id="{73D7B3CE-28B7-4BA7-8F77-9456DA38A27D}"/>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73D7B3CE-28B7-4BA7-8F77-9456DA38A27D}"/>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73D7B3CE-28B7-4BA7-8F77-9456DA38A27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A183FE71-103F-41FE-B653-EDE735B868CA}"/>
                                            </p:graphicEl>
                                          </p:spTgt>
                                        </p:tgtEl>
                                        <p:attrNameLst>
                                          <p:attrName>style.visibility</p:attrName>
                                        </p:attrNameLst>
                                      </p:cBhvr>
                                      <p:to>
                                        <p:strVal val="visible"/>
                                      </p:to>
                                    </p:set>
                                    <p:anim calcmode="lin" valueType="num">
                                      <p:cBhvr>
                                        <p:cTn id="26" dur="500" fill="hold"/>
                                        <p:tgtEl>
                                          <p:spTgt spid="3">
                                            <p:graphicEl>
                                              <a:dgm id="{A183FE71-103F-41FE-B653-EDE735B868CA}"/>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A183FE71-103F-41FE-B653-EDE735B868CA}"/>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A183FE71-103F-41FE-B653-EDE735B868C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79B1F5DF-1C54-4CA2-B066-0DE69094FC87}"/>
                                            </p:graphicEl>
                                          </p:spTgt>
                                        </p:tgtEl>
                                        <p:attrNameLst>
                                          <p:attrName>style.visibility</p:attrName>
                                        </p:attrNameLst>
                                      </p:cBhvr>
                                      <p:to>
                                        <p:strVal val="visible"/>
                                      </p:to>
                                    </p:set>
                                    <p:anim calcmode="lin" valueType="num">
                                      <p:cBhvr>
                                        <p:cTn id="31" dur="500" fill="hold"/>
                                        <p:tgtEl>
                                          <p:spTgt spid="3">
                                            <p:graphicEl>
                                              <a:dgm id="{79B1F5DF-1C54-4CA2-B066-0DE69094FC87}"/>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79B1F5DF-1C54-4CA2-B066-0DE69094FC87}"/>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79B1F5DF-1C54-4CA2-B066-0DE69094FC8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8BB480BF-C92D-4AAC-BFCD-FCA0F38C96CF}"/>
                                            </p:graphicEl>
                                          </p:spTgt>
                                        </p:tgtEl>
                                        <p:attrNameLst>
                                          <p:attrName>style.visibility</p:attrName>
                                        </p:attrNameLst>
                                      </p:cBhvr>
                                      <p:to>
                                        <p:strVal val="visible"/>
                                      </p:to>
                                    </p:set>
                                    <p:anim calcmode="lin" valueType="num">
                                      <p:cBhvr>
                                        <p:cTn id="38" dur="500" fill="hold"/>
                                        <p:tgtEl>
                                          <p:spTgt spid="3">
                                            <p:graphicEl>
                                              <a:dgm id="{8BB480BF-C92D-4AAC-BFCD-FCA0F38C96CF}"/>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8BB480BF-C92D-4AAC-BFCD-FCA0F38C96CF}"/>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8BB480BF-C92D-4AAC-BFCD-FCA0F38C96CF}"/>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647BE5DB-B918-448D-B331-033869BBD1BC}"/>
                                            </p:graphicEl>
                                          </p:spTgt>
                                        </p:tgtEl>
                                        <p:attrNameLst>
                                          <p:attrName>style.visibility</p:attrName>
                                        </p:attrNameLst>
                                      </p:cBhvr>
                                      <p:to>
                                        <p:strVal val="visible"/>
                                      </p:to>
                                    </p:set>
                                    <p:anim calcmode="lin" valueType="num">
                                      <p:cBhvr>
                                        <p:cTn id="43" dur="500" fill="hold"/>
                                        <p:tgtEl>
                                          <p:spTgt spid="3">
                                            <p:graphicEl>
                                              <a:dgm id="{647BE5DB-B918-448D-B331-033869BBD1BC}"/>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647BE5DB-B918-448D-B331-033869BBD1BC}"/>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647BE5DB-B918-448D-B331-033869BBD1B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923D0DCB-0808-403C-BF23-54E7E934745F}"/>
                                            </p:graphicEl>
                                          </p:spTgt>
                                        </p:tgtEl>
                                        <p:attrNameLst>
                                          <p:attrName>style.visibility</p:attrName>
                                        </p:attrNameLst>
                                      </p:cBhvr>
                                      <p:to>
                                        <p:strVal val="visible"/>
                                      </p:to>
                                    </p:set>
                                    <p:anim calcmode="lin" valueType="num">
                                      <p:cBhvr>
                                        <p:cTn id="50" dur="500" fill="hold"/>
                                        <p:tgtEl>
                                          <p:spTgt spid="3">
                                            <p:graphicEl>
                                              <a:dgm id="{923D0DCB-0808-403C-BF23-54E7E934745F}"/>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923D0DCB-0808-403C-BF23-54E7E934745F}"/>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923D0DCB-0808-403C-BF23-54E7E934745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C2F38DA3-0361-4D98-986F-9B42CF67999C}"/>
                                            </p:graphicEl>
                                          </p:spTgt>
                                        </p:tgtEl>
                                        <p:attrNameLst>
                                          <p:attrName>style.visibility</p:attrName>
                                        </p:attrNameLst>
                                      </p:cBhvr>
                                      <p:to>
                                        <p:strVal val="visible"/>
                                      </p:to>
                                    </p:set>
                                    <p:anim calcmode="lin" valueType="num">
                                      <p:cBhvr>
                                        <p:cTn id="55" dur="500" fill="hold"/>
                                        <p:tgtEl>
                                          <p:spTgt spid="3">
                                            <p:graphicEl>
                                              <a:dgm id="{C2F38DA3-0361-4D98-986F-9B42CF67999C}"/>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C2F38DA3-0361-4D98-986F-9B42CF67999C}"/>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C2F38DA3-0361-4D98-986F-9B42CF67999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A91FE6FA-5585-4133-A09E-378F6816912F}"/>
                                            </p:graphicEl>
                                          </p:spTgt>
                                        </p:tgtEl>
                                        <p:attrNameLst>
                                          <p:attrName>style.visibility</p:attrName>
                                        </p:attrNameLst>
                                      </p:cBhvr>
                                      <p:to>
                                        <p:strVal val="visible"/>
                                      </p:to>
                                    </p:set>
                                    <p:anim calcmode="lin" valueType="num">
                                      <p:cBhvr>
                                        <p:cTn id="62" dur="500" fill="hold"/>
                                        <p:tgtEl>
                                          <p:spTgt spid="3">
                                            <p:graphicEl>
                                              <a:dgm id="{A91FE6FA-5585-4133-A09E-378F6816912F}"/>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A91FE6FA-5585-4133-A09E-378F6816912F}"/>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A91FE6FA-5585-4133-A09E-378F6816912F}"/>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18F928A4-BC5E-4A0E-8A15-C1E9E7786870}"/>
                                            </p:graphicEl>
                                          </p:spTgt>
                                        </p:tgtEl>
                                        <p:attrNameLst>
                                          <p:attrName>style.visibility</p:attrName>
                                        </p:attrNameLst>
                                      </p:cBhvr>
                                      <p:to>
                                        <p:strVal val="visible"/>
                                      </p:to>
                                    </p:set>
                                    <p:anim calcmode="lin" valueType="num">
                                      <p:cBhvr>
                                        <p:cTn id="67" dur="500" fill="hold"/>
                                        <p:tgtEl>
                                          <p:spTgt spid="3">
                                            <p:graphicEl>
                                              <a:dgm id="{18F928A4-BC5E-4A0E-8A15-C1E9E7786870}"/>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18F928A4-BC5E-4A0E-8A15-C1E9E7786870}"/>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18F928A4-BC5E-4A0E-8A15-C1E9E778687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9BE5BB5B-AF1B-4294-B322-840C23F869ED}"/>
                                            </p:graphicEl>
                                          </p:spTgt>
                                        </p:tgtEl>
                                        <p:attrNameLst>
                                          <p:attrName>style.visibility</p:attrName>
                                        </p:attrNameLst>
                                      </p:cBhvr>
                                      <p:to>
                                        <p:strVal val="visible"/>
                                      </p:to>
                                    </p:set>
                                    <p:anim calcmode="lin" valueType="num">
                                      <p:cBhvr>
                                        <p:cTn id="74" dur="500" fill="hold"/>
                                        <p:tgtEl>
                                          <p:spTgt spid="3">
                                            <p:graphicEl>
                                              <a:dgm id="{9BE5BB5B-AF1B-4294-B322-840C23F869ED}"/>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9BE5BB5B-AF1B-4294-B322-840C23F869ED}"/>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9BE5BB5B-AF1B-4294-B322-840C23F869E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1E5E7F46-83AB-4687-9E78-6D2258B07704}"/>
                                            </p:graphicEl>
                                          </p:spTgt>
                                        </p:tgtEl>
                                        <p:attrNameLst>
                                          <p:attrName>style.visibility</p:attrName>
                                        </p:attrNameLst>
                                      </p:cBhvr>
                                      <p:to>
                                        <p:strVal val="visible"/>
                                      </p:to>
                                    </p:set>
                                    <p:anim calcmode="lin" valueType="num">
                                      <p:cBhvr>
                                        <p:cTn id="79" dur="500" fill="hold"/>
                                        <p:tgtEl>
                                          <p:spTgt spid="3">
                                            <p:graphicEl>
                                              <a:dgm id="{1E5E7F46-83AB-4687-9E78-6D2258B07704}"/>
                                            </p:graphicEl>
                                          </p:spTgt>
                                        </p:tgtEl>
                                        <p:attrNameLst>
                                          <p:attrName>ppt_w</p:attrName>
                                        </p:attrNameLst>
                                      </p:cBhvr>
                                      <p:tavLst>
                                        <p:tav tm="0">
                                          <p:val>
                                            <p:fltVal val="0"/>
                                          </p:val>
                                        </p:tav>
                                        <p:tav tm="100000">
                                          <p:val>
                                            <p:strVal val="#ppt_w"/>
                                          </p:val>
                                        </p:tav>
                                      </p:tavLst>
                                    </p:anim>
                                    <p:anim calcmode="lin" valueType="num">
                                      <p:cBhvr>
                                        <p:cTn id="80" dur="500" fill="hold"/>
                                        <p:tgtEl>
                                          <p:spTgt spid="3">
                                            <p:graphicEl>
                                              <a:dgm id="{1E5E7F46-83AB-4687-9E78-6D2258B07704}"/>
                                            </p:graphicEl>
                                          </p:spTgt>
                                        </p:tgtEl>
                                        <p:attrNameLst>
                                          <p:attrName>ppt_h</p:attrName>
                                        </p:attrNameLst>
                                      </p:cBhvr>
                                      <p:tavLst>
                                        <p:tav tm="0">
                                          <p:val>
                                            <p:fltVal val="0"/>
                                          </p:val>
                                        </p:tav>
                                        <p:tav tm="100000">
                                          <p:val>
                                            <p:strVal val="#ppt_h"/>
                                          </p:val>
                                        </p:tav>
                                      </p:tavLst>
                                    </p:anim>
                                    <p:animEffect transition="in" filter="fade">
                                      <p:cBhvr>
                                        <p:cTn id="81" dur="500"/>
                                        <p:tgtEl>
                                          <p:spTgt spid="3">
                                            <p:graphicEl>
                                              <a:dgm id="{1E5E7F46-83AB-4687-9E78-6D2258B07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3"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42A9080-B01A-33B3-BA53-839E3861CDD0}"/>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CC376F8D-3B26-8D3F-D1D9-06A2A9593162}"/>
              </a:ext>
            </a:extLst>
          </p:cNvPr>
          <p:cNvSpPr/>
          <p:nvPr/>
        </p:nvSpPr>
        <p:spPr>
          <a:xfrm>
            <a:off x="3847699" y="228374"/>
            <a:ext cx="4521436" cy="74634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Objectives</a:t>
            </a:r>
            <a:endParaRPr lang="ar-YE" sz="4000" dirty="0">
              <a:latin typeface="Rockwell Condensed" panose="02060603050405020104" pitchFamily="18" charset="0"/>
              <a:cs typeface="PT Bold Heading" panose="02010400000000000000" pitchFamily="2" charset="-78"/>
            </a:endParaRPr>
          </a:p>
        </p:txBody>
      </p:sp>
      <p:graphicFrame>
        <p:nvGraphicFramePr>
          <p:cNvPr id="3" name="رسم تخطيطي 2">
            <a:extLst>
              <a:ext uri="{FF2B5EF4-FFF2-40B4-BE49-F238E27FC236}">
                <a16:creationId xmlns:a16="http://schemas.microsoft.com/office/drawing/2014/main" id="{FB979379-97DC-8CD2-134D-7A796A4AD1F1}"/>
              </a:ext>
            </a:extLst>
          </p:cNvPr>
          <p:cNvGraphicFramePr/>
          <p:nvPr>
            <p:extLst>
              <p:ext uri="{D42A27DB-BD31-4B8C-83A1-F6EECF244321}">
                <p14:modId xmlns:p14="http://schemas.microsoft.com/office/powerpoint/2010/main" val="2758347522"/>
              </p:ext>
            </p:extLst>
          </p:nvPr>
        </p:nvGraphicFramePr>
        <p:xfrm>
          <a:off x="2446317" y="1198956"/>
          <a:ext cx="8732825" cy="5659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248405" y="228374"/>
            <a:ext cx="1700497" cy="881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9" y="125112"/>
            <a:ext cx="1566943" cy="770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110260" y="5818909"/>
            <a:ext cx="1561521" cy="91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091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86B431BD-7E99-42D8-82EF-4B61C4E09B49}"/>
                                            </p:graphicEl>
                                          </p:spTgt>
                                        </p:tgtEl>
                                        <p:attrNameLst>
                                          <p:attrName>style.visibility</p:attrName>
                                        </p:attrNameLst>
                                      </p:cBhvr>
                                      <p:to>
                                        <p:strVal val="visible"/>
                                      </p:to>
                                    </p:set>
                                    <p:anim calcmode="lin" valueType="num">
                                      <p:cBhvr>
                                        <p:cTn id="14" dur="500" fill="hold"/>
                                        <p:tgtEl>
                                          <p:spTgt spid="3">
                                            <p:graphicEl>
                                              <a:dgm id="{86B431BD-7E99-42D8-82EF-4B61C4E09B49}"/>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86B431BD-7E99-42D8-82EF-4B61C4E09B49}"/>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86B431BD-7E99-42D8-82EF-4B61C4E09B49}"/>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graphicEl>
                                              <a:dgm id="{73D7B3CE-28B7-4BA7-8F77-9456DA38A27D}"/>
                                            </p:graphicEl>
                                          </p:spTgt>
                                        </p:tgtEl>
                                        <p:attrNameLst>
                                          <p:attrName>style.visibility</p:attrName>
                                        </p:attrNameLst>
                                      </p:cBhvr>
                                      <p:to>
                                        <p:strVal val="visible"/>
                                      </p:to>
                                    </p:set>
                                    <p:anim calcmode="lin" valueType="num">
                                      <p:cBhvr>
                                        <p:cTn id="19" dur="500" fill="hold"/>
                                        <p:tgtEl>
                                          <p:spTgt spid="3">
                                            <p:graphicEl>
                                              <a:dgm id="{73D7B3CE-28B7-4BA7-8F77-9456DA38A27D}"/>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73D7B3CE-28B7-4BA7-8F77-9456DA38A27D}"/>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73D7B3CE-28B7-4BA7-8F77-9456DA38A27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A183FE71-103F-41FE-B653-EDE735B868CA}"/>
                                            </p:graphicEl>
                                          </p:spTgt>
                                        </p:tgtEl>
                                        <p:attrNameLst>
                                          <p:attrName>style.visibility</p:attrName>
                                        </p:attrNameLst>
                                      </p:cBhvr>
                                      <p:to>
                                        <p:strVal val="visible"/>
                                      </p:to>
                                    </p:set>
                                    <p:anim calcmode="lin" valueType="num">
                                      <p:cBhvr>
                                        <p:cTn id="26" dur="500" fill="hold"/>
                                        <p:tgtEl>
                                          <p:spTgt spid="3">
                                            <p:graphicEl>
                                              <a:dgm id="{A183FE71-103F-41FE-B653-EDE735B868CA}"/>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A183FE71-103F-41FE-B653-EDE735B868CA}"/>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A183FE71-103F-41FE-B653-EDE735B868C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graphicEl>
                                              <a:dgm id="{79B1F5DF-1C54-4CA2-B066-0DE69094FC87}"/>
                                            </p:graphicEl>
                                          </p:spTgt>
                                        </p:tgtEl>
                                        <p:attrNameLst>
                                          <p:attrName>style.visibility</p:attrName>
                                        </p:attrNameLst>
                                      </p:cBhvr>
                                      <p:to>
                                        <p:strVal val="visible"/>
                                      </p:to>
                                    </p:set>
                                    <p:anim calcmode="lin" valueType="num">
                                      <p:cBhvr>
                                        <p:cTn id="31" dur="500" fill="hold"/>
                                        <p:tgtEl>
                                          <p:spTgt spid="3">
                                            <p:graphicEl>
                                              <a:dgm id="{79B1F5DF-1C54-4CA2-B066-0DE69094FC87}"/>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79B1F5DF-1C54-4CA2-B066-0DE69094FC87}"/>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79B1F5DF-1C54-4CA2-B066-0DE69094FC8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graphicEl>
                                              <a:dgm id="{8BB480BF-C92D-4AAC-BFCD-FCA0F38C96CF}"/>
                                            </p:graphicEl>
                                          </p:spTgt>
                                        </p:tgtEl>
                                        <p:attrNameLst>
                                          <p:attrName>style.visibility</p:attrName>
                                        </p:attrNameLst>
                                      </p:cBhvr>
                                      <p:to>
                                        <p:strVal val="visible"/>
                                      </p:to>
                                    </p:set>
                                    <p:anim calcmode="lin" valueType="num">
                                      <p:cBhvr>
                                        <p:cTn id="38" dur="500" fill="hold"/>
                                        <p:tgtEl>
                                          <p:spTgt spid="3">
                                            <p:graphicEl>
                                              <a:dgm id="{8BB480BF-C92D-4AAC-BFCD-FCA0F38C96CF}"/>
                                            </p:graphicEl>
                                          </p:spTgt>
                                        </p:tgtEl>
                                        <p:attrNameLst>
                                          <p:attrName>ppt_w</p:attrName>
                                        </p:attrNameLst>
                                      </p:cBhvr>
                                      <p:tavLst>
                                        <p:tav tm="0">
                                          <p:val>
                                            <p:fltVal val="0"/>
                                          </p:val>
                                        </p:tav>
                                        <p:tav tm="100000">
                                          <p:val>
                                            <p:strVal val="#ppt_w"/>
                                          </p:val>
                                        </p:tav>
                                      </p:tavLst>
                                    </p:anim>
                                    <p:anim calcmode="lin" valueType="num">
                                      <p:cBhvr>
                                        <p:cTn id="39" dur="500" fill="hold"/>
                                        <p:tgtEl>
                                          <p:spTgt spid="3">
                                            <p:graphicEl>
                                              <a:dgm id="{8BB480BF-C92D-4AAC-BFCD-FCA0F38C96CF}"/>
                                            </p:graphicEl>
                                          </p:spTgt>
                                        </p:tgtEl>
                                        <p:attrNameLst>
                                          <p:attrName>ppt_h</p:attrName>
                                        </p:attrNameLst>
                                      </p:cBhvr>
                                      <p:tavLst>
                                        <p:tav tm="0">
                                          <p:val>
                                            <p:fltVal val="0"/>
                                          </p:val>
                                        </p:tav>
                                        <p:tav tm="100000">
                                          <p:val>
                                            <p:strVal val="#ppt_h"/>
                                          </p:val>
                                        </p:tav>
                                      </p:tavLst>
                                    </p:anim>
                                    <p:animEffect transition="in" filter="fade">
                                      <p:cBhvr>
                                        <p:cTn id="40" dur="500"/>
                                        <p:tgtEl>
                                          <p:spTgt spid="3">
                                            <p:graphicEl>
                                              <a:dgm id="{8BB480BF-C92D-4AAC-BFCD-FCA0F38C96CF}"/>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graphicEl>
                                              <a:dgm id="{647BE5DB-B918-448D-B331-033869BBD1BC}"/>
                                            </p:graphicEl>
                                          </p:spTgt>
                                        </p:tgtEl>
                                        <p:attrNameLst>
                                          <p:attrName>style.visibility</p:attrName>
                                        </p:attrNameLst>
                                      </p:cBhvr>
                                      <p:to>
                                        <p:strVal val="visible"/>
                                      </p:to>
                                    </p:set>
                                    <p:anim calcmode="lin" valueType="num">
                                      <p:cBhvr>
                                        <p:cTn id="43" dur="500" fill="hold"/>
                                        <p:tgtEl>
                                          <p:spTgt spid="3">
                                            <p:graphicEl>
                                              <a:dgm id="{647BE5DB-B918-448D-B331-033869BBD1BC}"/>
                                            </p:graphicEl>
                                          </p:spTgt>
                                        </p:tgtEl>
                                        <p:attrNameLst>
                                          <p:attrName>ppt_w</p:attrName>
                                        </p:attrNameLst>
                                      </p:cBhvr>
                                      <p:tavLst>
                                        <p:tav tm="0">
                                          <p:val>
                                            <p:fltVal val="0"/>
                                          </p:val>
                                        </p:tav>
                                        <p:tav tm="100000">
                                          <p:val>
                                            <p:strVal val="#ppt_w"/>
                                          </p:val>
                                        </p:tav>
                                      </p:tavLst>
                                    </p:anim>
                                    <p:anim calcmode="lin" valueType="num">
                                      <p:cBhvr>
                                        <p:cTn id="44" dur="500" fill="hold"/>
                                        <p:tgtEl>
                                          <p:spTgt spid="3">
                                            <p:graphicEl>
                                              <a:dgm id="{647BE5DB-B918-448D-B331-033869BBD1BC}"/>
                                            </p:graphicEl>
                                          </p:spTgt>
                                        </p:tgtEl>
                                        <p:attrNameLst>
                                          <p:attrName>ppt_h</p:attrName>
                                        </p:attrNameLst>
                                      </p:cBhvr>
                                      <p:tavLst>
                                        <p:tav tm="0">
                                          <p:val>
                                            <p:fltVal val="0"/>
                                          </p:val>
                                        </p:tav>
                                        <p:tav tm="100000">
                                          <p:val>
                                            <p:strVal val="#ppt_h"/>
                                          </p:val>
                                        </p:tav>
                                      </p:tavLst>
                                    </p:anim>
                                    <p:animEffect transition="in" filter="fade">
                                      <p:cBhvr>
                                        <p:cTn id="45" dur="500"/>
                                        <p:tgtEl>
                                          <p:spTgt spid="3">
                                            <p:graphicEl>
                                              <a:dgm id="{647BE5DB-B918-448D-B331-033869BBD1B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graphicEl>
                                              <a:dgm id="{923D0DCB-0808-403C-BF23-54E7E934745F}"/>
                                            </p:graphicEl>
                                          </p:spTgt>
                                        </p:tgtEl>
                                        <p:attrNameLst>
                                          <p:attrName>style.visibility</p:attrName>
                                        </p:attrNameLst>
                                      </p:cBhvr>
                                      <p:to>
                                        <p:strVal val="visible"/>
                                      </p:to>
                                    </p:set>
                                    <p:anim calcmode="lin" valueType="num">
                                      <p:cBhvr>
                                        <p:cTn id="50" dur="500" fill="hold"/>
                                        <p:tgtEl>
                                          <p:spTgt spid="3">
                                            <p:graphicEl>
                                              <a:dgm id="{923D0DCB-0808-403C-BF23-54E7E934745F}"/>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923D0DCB-0808-403C-BF23-54E7E934745F}"/>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923D0DCB-0808-403C-BF23-54E7E934745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graphicEl>
                                              <a:dgm id="{C2F38DA3-0361-4D98-986F-9B42CF67999C}"/>
                                            </p:graphicEl>
                                          </p:spTgt>
                                        </p:tgtEl>
                                        <p:attrNameLst>
                                          <p:attrName>style.visibility</p:attrName>
                                        </p:attrNameLst>
                                      </p:cBhvr>
                                      <p:to>
                                        <p:strVal val="visible"/>
                                      </p:to>
                                    </p:set>
                                    <p:anim calcmode="lin" valueType="num">
                                      <p:cBhvr>
                                        <p:cTn id="55" dur="500" fill="hold"/>
                                        <p:tgtEl>
                                          <p:spTgt spid="3">
                                            <p:graphicEl>
                                              <a:dgm id="{C2F38DA3-0361-4D98-986F-9B42CF67999C}"/>
                                            </p:graphicEl>
                                          </p:spTgt>
                                        </p:tgtEl>
                                        <p:attrNameLst>
                                          <p:attrName>ppt_w</p:attrName>
                                        </p:attrNameLst>
                                      </p:cBhvr>
                                      <p:tavLst>
                                        <p:tav tm="0">
                                          <p:val>
                                            <p:fltVal val="0"/>
                                          </p:val>
                                        </p:tav>
                                        <p:tav tm="100000">
                                          <p:val>
                                            <p:strVal val="#ppt_w"/>
                                          </p:val>
                                        </p:tav>
                                      </p:tavLst>
                                    </p:anim>
                                    <p:anim calcmode="lin" valueType="num">
                                      <p:cBhvr>
                                        <p:cTn id="56" dur="500" fill="hold"/>
                                        <p:tgtEl>
                                          <p:spTgt spid="3">
                                            <p:graphicEl>
                                              <a:dgm id="{C2F38DA3-0361-4D98-986F-9B42CF67999C}"/>
                                            </p:graphicEl>
                                          </p:spTgt>
                                        </p:tgtEl>
                                        <p:attrNameLst>
                                          <p:attrName>ppt_h</p:attrName>
                                        </p:attrNameLst>
                                      </p:cBhvr>
                                      <p:tavLst>
                                        <p:tav tm="0">
                                          <p:val>
                                            <p:fltVal val="0"/>
                                          </p:val>
                                        </p:tav>
                                        <p:tav tm="100000">
                                          <p:val>
                                            <p:strVal val="#ppt_h"/>
                                          </p:val>
                                        </p:tav>
                                      </p:tavLst>
                                    </p:anim>
                                    <p:animEffect transition="in" filter="fade">
                                      <p:cBhvr>
                                        <p:cTn id="57" dur="500"/>
                                        <p:tgtEl>
                                          <p:spTgt spid="3">
                                            <p:graphicEl>
                                              <a:dgm id="{C2F38DA3-0361-4D98-986F-9B42CF67999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
                                            <p:graphicEl>
                                              <a:dgm id="{A91FE6FA-5585-4133-A09E-378F6816912F}"/>
                                            </p:graphicEl>
                                          </p:spTgt>
                                        </p:tgtEl>
                                        <p:attrNameLst>
                                          <p:attrName>style.visibility</p:attrName>
                                        </p:attrNameLst>
                                      </p:cBhvr>
                                      <p:to>
                                        <p:strVal val="visible"/>
                                      </p:to>
                                    </p:set>
                                    <p:anim calcmode="lin" valueType="num">
                                      <p:cBhvr>
                                        <p:cTn id="62" dur="500" fill="hold"/>
                                        <p:tgtEl>
                                          <p:spTgt spid="3">
                                            <p:graphicEl>
                                              <a:dgm id="{A91FE6FA-5585-4133-A09E-378F6816912F}"/>
                                            </p:graphicEl>
                                          </p:spTgt>
                                        </p:tgtEl>
                                        <p:attrNameLst>
                                          <p:attrName>ppt_w</p:attrName>
                                        </p:attrNameLst>
                                      </p:cBhvr>
                                      <p:tavLst>
                                        <p:tav tm="0">
                                          <p:val>
                                            <p:fltVal val="0"/>
                                          </p:val>
                                        </p:tav>
                                        <p:tav tm="100000">
                                          <p:val>
                                            <p:strVal val="#ppt_w"/>
                                          </p:val>
                                        </p:tav>
                                      </p:tavLst>
                                    </p:anim>
                                    <p:anim calcmode="lin" valueType="num">
                                      <p:cBhvr>
                                        <p:cTn id="63" dur="500" fill="hold"/>
                                        <p:tgtEl>
                                          <p:spTgt spid="3">
                                            <p:graphicEl>
                                              <a:dgm id="{A91FE6FA-5585-4133-A09E-378F6816912F}"/>
                                            </p:graphicEl>
                                          </p:spTgt>
                                        </p:tgtEl>
                                        <p:attrNameLst>
                                          <p:attrName>ppt_h</p:attrName>
                                        </p:attrNameLst>
                                      </p:cBhvr>
                                      <p:tavLst>
                                        <p:tav tm="0">
                                          <p:val>
                                            <p:fltVal val="0"/>
                                          </p:val>
                                        </p:tav>
                                        <p:tav tm="100000">
                                          <p:val>
                                            <p:strVal val="#ppt_h"/>
                                          </p:val>
                                        </p:tav>
                                      </p:tavLst>
                                    </p:anim>
                                    <p:animEffect transition="in" filter="fade">
                                      <p:cBhvr>
                                        <p:cTn id="64" dur="500"/>
                                        <p:tgtEl>
                                          <p:spTgt spid="3">
                                            <p:graphicEl>
                                              <a:dgm id="{A91FE6FA-5585-4133-A09E-378F6816912F}"/>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
                                            <p:graphicEl>
                                              <a:dgm id="{18F928A4-BC5E-4A0E-8A15-C1E9E7786870}"/>
                                            </p:graphicEl>
                                          </p:spTgt>
                                        </p:tgtEl>
                                        <p:attrNameLst>
                                          <p:attrName>style.visibility</p:attrName>
                                        </p:attrNameLst>
                                      </p:cBhvr>
                                      <p:to>
                                        <p:strVal val="visible"/>
                                      </p:to>
                                    </p:set>
                                    <p:anim calcmode="lin" valueType="num">
                                      <p:cBhvr>
                                        <p:cTn id="67" dur="500" fill="hold"/>
                                        <p:tgtEl>
                                          <p:spTgt spid="3">
                                            <p:graphicEl>
                                              <a:dgm id="{18F928A4-BC5E-4A0E-8A15-C1E9E7786870}"/>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18F928A4-BC5E-4A0E-8A15-C1E9E7786870}"/>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18F928A4-BC5E-4A0E-8A15-C1E9E778687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graphicEl>
                                              <a:dgm id="{9BE5BB5B-AF1B-4294-B322-840C23F869ED}"/>
                                            </p:graphicEl>
                                          </p:spTgt>
                                        </p:tgtEl>
                                        <p:attrNameLst>
                                          <p:attrName>style.visibility</p:attrName>
                                        </p:attrNameLst>
                                      </p:cBhvr>
                                      <p:to>
                                        <p:strVal val="visible"/>
                                      </p:to>
                                    </p:set>
                                    <p:anim calcmode="lin" valueType="num">
                                      <p:cBhvr>
                                        <p:cTn id="74" dur="500" fill="hold"/>
                                        <p:tgtEl>
                                          <p:spTgt spid="3">
                                            <p:graphicEl>
                                              <a:dgm id="{9BE5BB5B-AF1B-4294-B322-840C23F869ED}"/>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9BE5BB5B-AF1B-4294-B322-840C23F869ED}"/>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9BE5BB5B-AF1B-4294-B322-840C23F869E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
                                            <p:graphicEl>
                                              <a:dgm id="{1E5E7F46-83AB-4687-9E78-6D2258B07704}"/>
                                            </p:graphicEl>
                                          </p:spTgt>
                                        </p:tgtEl>
                                        <p:attrNameLst>
                                          <p:attrName>style.visibility</p:attrName>
                                        </p:attrNameLst>
                                      </p:cBhvr>
                                      <p:to>
                                        <p:strVal val="visible"/>
                                      </p:to>
                                    </p:set>
                                    <p:anim calcmode="lin" valueType="num">
                                      <p:cBhvr>
                                        <p:cTn id="79" dur="500" fill="hold"/>
                                        <p:tgtEl>
                                          <p:spTgt spid="3">
                                            <p:graphicEl>
                                              <a:dgm id="{1E5E7F46-83AB-4687-9E78-6D2258B07704}"/>
                                            </p:graphicEl>
                                          </p:spTgt>
                                        </p:tgtEl>
                                        <p:attrNameLst>
                                          <p:attrName>ppt_w</p:attrName>
                                        </p:attrNameLst>
                                      </p:cBhvr>
                                      <p:tavLst>
                                        <p:tav tm="0">
                                          <p:val>
                                            <p:fltVal val="0"/>
                                          </p:val>
                                        </p:tav>
                                        <p:tav tm="100000">
                                          <p:val>
                                            <p:strVal val="#ppt_w"/>
                                          </p:val>
                                        </p:tav>
                                      </p:tavLst>
                                    </p:anim>
                                    <p:anim calcmode="lin" valueType="num">
                                      <p:cBhvr>
                                        <p:cTn id="80" dur="500" fill="hold"/>
                                        <p:tgtEl>
                                          <p:spTgt spid="3">
                                            <p:graphicEl>
                                              <a:dgm id="{1E5E7F46-83AB-4687-9E78-6D2258B07704}"/>
                                            </p:graphicEl>
                                          </p:spTgt>
                                        </p:tgtEl>
                                        <p:attrNameLst>
                                          <p:attrName>ppt_h</p:attrName>
                                        </p:attrNameLst>
                                      </p:cBhvr>
                                      <p:tavLst>
                                        <p:tav tm="0">
                                          <p:val>
                                            <p:fltVal val="0"/>
                                          </p:val>
                                        </p:tav>
                                        <p:tav tm="100000">
                                          <p:val>
                                            <p:strVal val="#ppt_h"/>
                                          </p:val>
                                        </p:tav>
                                      </p:tavLst>
                                    </p:anim>
                                    <p:animEffect transition="in" filter="fade">
                                      <p:cBhvr>
                                        <p:cTn id="81" dur="500"/>
                                        <p:tgtEl>
                                          <p:spTgt spid="3">
                                            <p:graphicEl>
                                              <a:dgm id="{1E5E7F46-83AB-4687-9E78-6D2258B077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3"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1579384915"/>
              </p:ext>
            </p:extLst>
          </p:nvPr>
        </p:nvGraphicFramePr>
        <p:xfrm>
          <a:off x="1597891" y="335147"/>
          <a:ext cx="7757391" cy="608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248405" y="228374"/>
            <a:ext cx="1700497" cy="881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10" y="125111"/>
            <a:ext cx="1528914" cy="884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240510" y="5522026"/>
            <a:ext cx="1805936" cy="1052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4373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6F8EF32A-06D2-494C-BC82-58DA93EB52EF}"/>
                                            </p:graphicEl>
                                          </p:spTgt>
                                        </p:tgtEl>
                                        <p:attrNameLst>
                                          <p:attrName>style.visibility</p:attrName>
                                        </p:attrNameLst>
                                      </p:cBhvr>
                                      <p:to>
                                        <p:strVal val="visible"/>
                                      </p:to>
                                    </p:set>
                                    <p:animEffect transition="in" filter="circle(out)">
                                      <p:cBhvr>
                                        <p:cTn id="7" dur="2000"/>
                                        <p:tgtEl>
                                          <p:spTgt spid="4">
                                            <p:graphicEl>
                                              <a:dgm id="{6F8EF32A-06D2-494C-BC82-58DA93EB52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DEEFA6CB-3A87-4E01-AAA6-19843D8AE0E5}"/>
                                            </p:graphicEl>
                                          </p:spTgt>
                                        </p:tgtEl>
                                        <p:attrNameLst>
                                          <p:attrName>style.visibility</p:attrName>
                                        </p:attrNameLst>
                                      </p:cBhvr>
                                      <p:to>
                                        <p:strVal val="visible"/>
                                      </p:to>
                                    </p:set>
                                    <p:animEffect transition="in" filter="circle(out)">
                                      <p:cBhvr>
                                        <p:cTn id="12" dur="2000"/>
                                        <p:tgtEl>
                                          <p:spTgt spid="4">
                                            <p:graphicEl>
                                              <a:dgm id="{DEEFA6CB-3A87-4E01-AAA6-19843D8AE0E5}"/>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779E0CA9-8C82-4F82-9748-992ED3CD2AAE}"/>
                                            </p:graphicEl>
                                          </p:spTgt>
                                        </p:tgtEl>
                                        <p:attrNameLst>
                                          <p:attrName>style.visibility</p:attrName>
                                        </p:attrNameLst>
                                      </p:cBhvr>
                                      <p:to>
                                        <p:strVal val="visible"/>
                                      </p:to>
                                    </p:set>
                                    <p:animEffect transition="in" filter="circle(out)">
                                      <p:cBhvr>
                                        <p:cTn id="15" dur="2000"/>
                                        <p:tgtEl>
                                          <p:spTgt spid="4">
                                            <p:graphicEl>
                                              <a:dgm id="{779E0CA9-8C82-4F82-9748-992ED3CD2A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1BEC707B-24C6-41EF-9912-FA852CD2D521}"/>
                                            </p:graphicEl>
                                          </p:spTgt>
                                        </p:tgtEl>
                                        <p:attrNameLst>
                                          <p:attrName>style.visibility</p:attrName>
                                        </p:attrNameLst>
                                      </p:cBhvr>
                                      <p:to>
                                        <p:strVal val="visible"/>
                                      </p:to>
                                    </p:set>
                                    <p:animEffect transition="in" filter="circle(out)">
                                      <p:cBhvr>
                                        <p:cTn id="20" dur="2000"/>
                                        <p:tgtEl>
                                          <p:spTgt spid="4">
                                            <p:graphicEl>
                                              <a:dgm id="{1BEC707B-24C6-41EF-9912-FA852CD2D52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EC98A35E-26F8-43C8-8B32-6C41A2889D8C}"/>
                                            </p:graphicEl>
                                          </p:spTgt>
                                        </p:tgtEl>
                                        <p:attrNameLst>
                                          <p:attrName>style.visibility</p:attrName>
                                        </p:attrNameLst>
                                      </p:cBhvr>
                                      <p:to>
                                        <p:strVal val="visible"/>
                                      </p:to>
                                    </p:set>
                                    <p:animEffect transition="in" filter="circle(out)">
                                      <p:cBhvr>
                                        <p:cTn id="23" dur="2000"/>
                                        <p:tgtEl>
                                          <p:spTgt spid="4">
                                            <p:graphicEl>
                                              <a:dgm id="{EC98A35E-26F8-43C8-8B32-6C41A2889D8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9BEC4E81-8189-40BD-B5E4-F58ABBED12E0}"/>
                                            </p:graphicEl>
                                          </p:spTgt>
                                        </p:tgtEl>
                                        <p:attrNameLst>
                                          <p:attrName>style.visibility</p:attrName>
                                        </p:attrNameLst>
                                      </p:cBhvr>
                                      <p:to>
                                        <p:strVal val="visible"/>
                                      </p:to>
                                    </p:set>
                                    <p:animEffect transition="in" filter="circle(out)">
                                      <p:cBhvr>
                                        <p:cTn id="28" dur="2000"/>
                                        <p:tgtEl>
                                          <p:spTgt spid="4">
                                            <p:graphicEl>
                                              <a:dgm id="{9BEC4E81-8189-40BD-B5E4-F58ABBED12E0}"/>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857D2859-13C0-4E9B-88CB-482FE6693C5D}"/>
                                            </p:graphicEl>
                                          </p:spTgt>
                                        </p:tgtEl>
                                        <p:attrNameLst>
                                          <p:attrName>style.visibility</p:attrName>
                                        </p:attrNameLst>
                                      </p:cBhvr>
                                      <p:to>
                                        <p:strVal val="visible"/>
                                      </p:to>
                                    </p:set>
                                    <p:animEffect transition="in" filter="circle(out)">
                                      <p:cBhvr>
                                        <p:cTn id="31" dur="2000"/>
                                        <p:tgtEl>
                                          <p:spTgt spid="4">
                                            <p:graphicEl>
                                              <a:dgm id="{857D2859-13C0-4E9B-88CB-482FE6693C5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21DA9928-C5AA-45F7-AEC0-07FAE5AF4E98}"/>
                                            </p:graphicEl>
                                          </p:spTgt>
                                        </p:tgtEl>
                                        <p:attrNameLst>
                                          <p:attrName>style.visibility</p:attrName>
                                        </p:attrNameLst>
                                      </p:cBhvr>
                                      <p:to>
                                        <p:strVal val="visible"/>
                                      </p:to>
                                    </p:set>
                                    <p:animEffect transition="in" filter="circle(out)">
                                      <p:cBhvr>
                                        <p:cTn id="36" dur="2000"/>
                                        <p:tgtEl>
                                          <p:spTgt spid="4">
                                            <p:graphicEl>
                                              <a:dgm id="{21DA9928-C5AA-45F7-AEC0-07FAE5AF4E98}"/>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7D524BB8-F66C-48CE-8BD7-FCC2D732CC4C}"/>
                                            </p:graphicEl>
                                          </p:spTgt>
                                        </p:tgtEl>
                                        <p:attrNameLst>
                                          <p:attrName>style.visibility</p:attrName>
                                        </p:attrNameLst>
                                      </p:cBhvr>
                                      <p:to>
                                        <p:strVal val="visible"/>
                                      </p:to>
                                    </p:set>
                                    <p:animEffect transition="in" filter="circle(out)">
                                      <p:cBhvr>
                                        <p:cTn id="39" dur="2000"/>
                                        <p:tgtEl>
                                          <p:spTgt spid="4">
                                            <p:graphicEl>
                                              <a:dgm id="{7D524BB8-F66C-48CE-8BD7-FCC2D732CC4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4">
                                            <p:graphicEl>
                                              <a:dgm id="{594612F2-4AF6-409A-93C0-591A6047A4BF}"/>
                                            </p:graphicEl>
                                          </p:spTgt>
                                        </p:tgtEl>
                                        <p:attrNameLst>
                                          <p:attrName>style.visibility</p:attrName>
                                        </p:attrNameLst>
                                      </p:cBhvr>
                                      <p:to>
                                        <p:strVal val="visible"/>
                                      </p:to>
                                    </p:set>
                                    <p:animEffect transition="in" filter="circle(out)">
                                      <p:cBhvr>
                                        <p:cTn id="44" dur="2000"/>
                                        <p:tgtEl>
                                          <p:spTgt spid="4">
                                            <p:graphicEl>
                                              <a:dgm id="{594612F2-4AF6-409A-93C0-591A6047A4BF}"/>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4">
                                            <p:graphicEl>
                                              <a:dgm id="{2E340A29-BF5B-474D-ACD9-C4ADA76D11E6}"/>
                                            </p:graphicEl>
                                          </p:spTgt>
                                        </p:tgtEl>
                                        <p:attrNameLst>
                                          <p:attrName>style.visibility</p:attrName>
                                        </p:attrNameLst>
                                      </p:cBhvr>
                                      <p:to>
                                        <p:strVal val="visible"/>
                                      </p:to>
                                    </p:set>
                                    <p:animEffect transition="in" filter="circle(out)">
                                      <p:cBhvr>
                                        <p:cTn id="47" dur="2000"/>
                                        <p:tgtEl>
                                          <p:spTgt spid="4">
                                            <p:graphicEl>
                                              <a:dgm id="{2E340A29-BF5B-474D-ACD9-C4ADA76D11E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4">
                                            <p:graphicEl>
                                              <a:dgm id="{6253C56F-712F-4845-926A-5E55F6F7B1A1}"/>
                                            </p:graphicEl>
                                          </p:spTgt>
                                        </p:tgtEl>
                                        <p:attrNameLst>
                                          <p:attrName>style.visibility</p:attrName>
                                        </p:attrNameLst>
                                      </p:cBhvr>
                                      <p:to>
                                        <p:strVal val="visible"/>
                                      </p:to>
                                    </p:set>
                                    <p:animEffect transition="in" filter="circle(out)">
                                      <p:cBhvr>
                                        <p:cTn id="52" dur="2000"/>
                                        <p:tgtEl>
                                          <p:spTgt spid="4">
                                            <p:graphicEl>
                                              <a:dgm id="{6253C56F-712F-4845-926A-5E55F6F7B1A1}"/>
                                            </p:graphicEl>
                                          </p:spTgt>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4">
                                            <p:graphicEl>
                                              <a:dgm id="{1C8AD0D4-FAFB-46B6-8CF0-87427DEF1F57}"/>
                                            </p:graphicEl>
                                          </p:spTgt>
                                        </p:tgtEl>
                                        <p:attrNameLst>
                                          <p:attrName>style.visibility</p:attrName>
                                        </p:attrNameLst>
                                      </p:cBhvr>
                                      <p:to>
                                        <p:strVal val="visible"/>
                                      </p:to>
                                    </p:set>
                                    <p:animEffect transition="in" filter="circle(out)">
                                      <p:cBhvr>
                                        <p:cTn id="55" dur="2000"/>
                                        <p:tgtEl>
                                          <p:spTgt spid="4">
                                            <p:graphicEl>
                                              <a:dgm id="{1C8AD0D4-FAFB-46B6-8CF0-87427DEF1F5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4">
                                            <p:graphicEl>
                                              <a:dgm id="{B6D465CA-9EC7-4877-8C77-CD2199050FA2}"/>
                                            </p:graphicEl>
                                          </p:spTgt>
                                        </p:tgtEl>
                                        <p:attrNameLst>
                                          <p:attrName>style.visibility</p:attrName>
                                        </p:attrNameLst>
                                      </p:cBhvr>
                                      <p:to>
                                        <p:strVal val="visible"/>
                                      </p:to>
                                    </p:set>
                                    <p:animEffect transition="in" filter="circle(out)">
                                      <p:cBhvr>
                                        <p:cTn id="60" dur="2000"/>
                                        <p:tgtEl>
                                          <p:spTgt spid="4">
                                            <p:graphicEl>
                                              <a:dgm id="{B6D465CA-9EC7-4877-8C77-CD2199050FA2}"/>
                                            </p:graphicEl>
                                          </p:spTgt>
                                        </p:tgtEl>
                                      </p:cBhvr>
                                    </p:animEffect>
                                  </p:childTnLst>
                                </p:cTn>
                              </p:par>
                              <p:par>
                                <p:cTn id="61" presetID="6" presetClass="entr" presetSubtype="32" fill="hold" grpId="0" nodeType="withEffect">
                                  <p:stCondLst>
                                    <p:cond delay="0"/>
                                  </p:stCondLst>
                                  <p:childTnLst>
                                    <p:set>
                                      <p:cBhvr>
                                        <p:cTn id="62" dur="1" fill="hold">
                                          <p:stCondLst>
                                            <p:cond delay="0"/>
                                          </p:stCondLst>
                                        </p:cTn>
                                        <p:tgtEl>
                                          <p:spTgt spid="4">
                                            <p:graphicEl>
                                              <a:dgm id="{49D73199-CCA6-4947-9BF3-06D00AF12F4C}"/>
                                            </p:graphicEl>
                                          </p:spTgt>
                                        </p:tgtEl>
                                        <p:attrNameLst>
                                          <p:attrName>style.visibility</p:attrName>
                                        </p:attrNameLst>
                                      </p:cBhvr>
                                      <p:to>
                                        <p:strVal val="visible"/>
                                      </p:to>
                                    </p:set>
                                    <p:animEffect transition="in" filter="circle(out)">
                                      <p:cBhvr>
                                        <p:cTn id="63" dur="2000"/>
                                        <p:tgtEl>
                                          <p:spTgt spid="4">
                                            <p:graphicEl>
                                              <a:dgm id="{49D73199-CCA6-4947-9BF3-06D00AF12F4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4">
                                            <p:graphicEl>
                                              <a:dgm id="{92D5DB3D-EC4E-49F3-9055-356F52359842}"/>
                                            </p:graphicEl>
                                          </p:spTgt>
                                        </p:tgtEl>
                                        <p:attrNameLst>
                                          <p:attrName>style.visibility</p:attrName>
                                        </p:attrNameLst>
                                      </p:cBhvr>
                                      <p:to>
                                        <p:strVal val="visible"/>
                                      </p:to>
                                    </p:set>
                                    <p:animEffect transition="in" filter="circle(out)">
                                      <p:cBhvr>
                                        <p:cTn id="68" dur="2000"/>
                                        <p:tgtEl>
                                          <p:spTgt spid="4">
                                            <p:graphicEl>
                                              <a:dgm id="{92D5DB3D-EC4E-49F3-9055-356F52359842}"/>
                                            </p:graphicEl>
                                          </p:spTgt>
                                        </p:tgtEl>
                                      </p:cBhvr>
                                    </p:animEffect>
                                  </p:childTnLst>
                                </p:cTn>
                              </p:par>
                              <p:par>
                                <p:cTn id="69" presetID="6" presetClass="entr" presetSubtype="32" fill="hold" grpId="0" nodeType="withEffect">
                                  <p:stCondLst>
                                    <p:cond delay="0"/>
                                  </p:stCondLst>
                                  <p:childTnLst>
                                    <p:set>
                                      <p:cBhvr>
                                        <p:cTn id="70" dur="1" fill="hold">
                                          <p:stCondLst>
                                            <p:cond delay="0"/>
                                          </p:stCondLst>
                                        </p:cTn>
                                        <p:tgtEl>
                                          <p:spTgt spid="4">
                                            <p:graphicEl>
                                              <a:dgm id="{78D258CB-D09D-4A2D-8E21-4BC76DF13BE6}"/>
                                            </p:graphicEl>
                                          </p:spTgt>
                                        </p:tgtEl>
                                        <p:attrNameLst>
                                          <p:attrName>style.visibility</p:attrName>
                                        </p:attrNameLst>
                                      </p:cBhvr>
                                      <p:to>
                                        <p:strVal val="visible"/>
                                      </p:to>
                                    </p:set>
                                    <p:animEffect transition="in" filter="circle(out)">
                                      <p:cBhvr>
                                        <p:cTn id="71" dur="2000"/>
                                        <p:tgtEl>
                                          <p:spTgt spid="4">
                                            <p:graphicEl>
                                              <a:dgm id="{78D258CB-D09D-4A2D-8E21-4BC76DF13B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5F9C5B-9C78-D7ED-E2EE-7AB115AA2D02}"/>
            </a:ext>
          </a:extLst>
        </p:cNvPr>
        <p:cNvGrpSpPr/>
        <p:nvPr/>
      </p:nvGrpSpPr>
      <p:grpSpPr>
        <a:xfrm>
          <a:off x="0" y="0"/>
          <a:ext cx="0" cy="0"/>
          <a:chOff x="0" y="0"/>
          <a:chExt cx="0" cy="0"/>
        </a:xfrm>
      </p:grpSpPr>
      <p:graphicFrame>
        <p:nvGraphicFramePr>
          <p:cNvPr id="4" name="رسم تخطيطي 3">
            <a:extLst>
              <a:ext uri="{FF2B5EF4-FFF2-40B4-BE49-F238E27FC236}">
                <a16:creationId xmlns:a16="http://schemas.microsoft.com/office/drawing/2014/main" id="{6802F21C-BA4E-6808-BE7A-95E948A96198}"/>
              </a:ext>
            </a:extLst>
          </p:cNvPr>
          <p:cNvGraphicFramePr/>
          <p:nvPr>
            <p:extLst>
              <p:ext uri="{D42A27DB-BD31-4B8C-83A1-F6EECF244321}">
                <p14:modId xmlns:p14="http://schemas.microsoft.com/office/powerpoint/2010/main" val="2051871810"/>
              </p:ext>
            </p:extLst>
          </p:nvPr>
        </p:nvGraphicFramePr>
        <p:xfrm>
          <a:off x="1597891" y="222662"/>
          <a:ext cx="7757391" cy="608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248405" y="228374"/>
            <a:ext cx="1700497" cy="881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10" y="125111"/>
            <a:ext cx="1528914" cy="884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240510" y="5522026"/>
            <a:ext cx="1805936" cy="1052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5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6F8EF32A-06D2-494C-BC82-58DA93EB52EF}"/>
                                            </p:graphicEl>
                                          </p:spTgt>
                                        </p:tgtEl>
                                        <p:attrNameLst>
                                          <p:attrName>style.visibility</p:attrName>
                                        </p:attrNameLst>
                                      </p:cBhvr>
                                      <p:to>
                                        <p:strVal val="visible"/>
                                      </p:to>
                                    </p:set>
                                    <p:animEffect transition="in" filter="circle(out)">
                                      <p:cBhvr>
                                        <p:cTn id="7" dur="2000"/>
                                        <p:tgtEl>
                                          <p:spTgt spid="4">
                                            <p:graphicEl>
                                              <a:dgm id="{6F8EF32A-06D2-494C-BC82-58DA93EB52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DEEFA6CB-3A87-4E01-AAA6-19843D8AE0E5}"/>
                                            </p:graphicEl>
                                          </p:spTgt>
                                        </p:tgtEl>
                                        <p:attrNameLst>
                                          <p:attrName>style.visibility</p:attrName>
                                        </p:attrNameLst>
                                      </p:cBhvr>
                                      <p:to>
                                        <p:strVal val="visible"/>
                                      </p:to>
                                    </p:set>
                                    <p:animEffect transition="in" filter="circle(out)">
                                      <p:cBhvr>
                                        <p:cTn id="12" dur="2000"/>
                                        <p:tgtEl>
                                          <p:spTgt spid="4">
                                            <p:graphicEl>
                                              <a:dgm id="{DEEFA6CB-3A87-4E01-AAA6-19843D8AE0E5}"/>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graphicEl>
                                              <a:dgm id="{779E0CA9-8C82-4F82-9748-992ED3CD2AAE}"/>
                                            </p:graphicEl>
                                          </p:spTgt>
                                        </p:tgtEl>
                                        <p:attrNameLst>
                                          <p:attrName>style.visibility</p:attrName>
                                        </p:attrNameLst>
                                      </p:cBhvr>
                                      <p:to>
                                        <p:strVal val="visible"/>
                                      </p:to>
                                    </p:set>
                                    <p:animEffect transition="in" filter="circle(out)">
                                      <p:cBhvr>
                                        <p:cTn id="15" dur="2000"/>
                                        <p:tgtEl>
                                          <p:spTgt spid="4">
                                            <p:graphicEl>
                                              <a:dgm id="{779E0CA9-8C82-4F82-9748-992ED3CD2A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4">
                                            <p:graphicEl>
                                              <a:dgm id="{1BEC707B-24C6-41EF-9912-FA852CD2D521}"/>
                                            </p:graphicEl>
                                          </p:spTgt>
                                        </p:tgtEl>
                                        <p:attrNameLst>
                                          <p:attrName>style.visibility</p:attrName>
                                        </p:attrNameLst>
                                      </p:cBhvr>
                                      <p:to>
                                        <p:strVal val="visible"/>
                                      </p:to>
                                    </p:set>
                                    <p:animEffect transition="in" filter="circle(out)">
                                      <p:cBhvr>
                                        <p:cTn id="20" dur="2000"/>
                                        <p:tgtEl>
                                          <p:spTgt spid="4">
                                            <p:graphicEl>
                                              <a:dgm id="{1BEC707B-24C6-41EF-9912-FA852CD2D52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4">
                                            <p:graphicEl>
                                              <a:dgm id="{EC98A35E-26F8-43C8-8B32-6C41A2889D8C}"/>
                                            </p:graphicEl>
                                          </p:spTgt>
                                        </p:tgtEl>
                                        <p:attrNameLst>
                                          <p:attrName>style.visibility</p:attrName>
                                        </p:attrNameLst>
                                      </p:cBhvr>
                                      <p:to>
                                        <p:strVal val="visible"/>
                                      </p:to>
                                    </p:set>
                                    <p:animEffect transition="in" filter="circle(out)">
                                      <p:cBhvr>
                                        <p:cTn id="23" dur="2000"/>
                                        <p:tgtEl>
                                          <p:spTgt spid="4">
                                            <p:graphicEl>
                                              <a:dgm id="{EC98A35E-26F8-43C8-8B32-6C41A2889D8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graphicEl>
                                              <a:dgm id="{9BEC4E81-8189-40BD-B5E4-F58ABBED12E0}"/>
                                            </p:graphicEl>
                                          </p:spTgt>
                                        </p:tgtEl>
                                        <p:attrNameLst>
                                          <p:attrName>style.visibility</p:attrName>
                                        </p:attrNameLst>
                                      </p:cBhvr>
                                      <p:to>
                                        <p:strVal val="visible"/>
                                      </p:to>
                                    </p:set>
                                    <p:animEffect transition="in" filter="circle(out)">
                                      <p:cBhvr>
                                        <p:cTn id="28" dur="2000"/>
                                        <p:tgtEl>
                                          <p:spTgt spid="4">
                                            <p:graphicEl>
                                              <a:dgm id="{9BEC4E81-8189-40BD-B5E4-F58ABBED12E0}"/>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4">
                                            <p:graphicEl>
                                              <a:dgm id="{857D2859-13C0-4E9B-88CB-482FE6693C5D}"/>
                                            </p:graphicEl>
                                          </p:spTgt>
                                        </p:tgtEl>
                                        <p:attrNameLst>
                                          <p:attrName>style.visibility</p:attrName>
                                        </p:attrNameLst>
                                      </p:cBhvr>
                                      <p:to>
                                        <p:strVal val="visible"/>
                                      </p:to>
                                    </p:set>
                                    <p:animEffect transition="in" filter="circle(out)">
                                      <p:cBhvr>
                                        <p:cTn id="31" dur="2000"/>
                                        <p:tgtEl>
                                          <p:spTgt spid="4">
                                            <p:graphicEl>
                                              <a:dgm id="{857D2859-13C0-4E9B-88CB-482FE6693C5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
                                            <p:graphicEl>
                                              <a:dgm id="{21DA9928-C5AA-45F7-AEC0-07FAE5AF4E98}"/>
                                            </p:graphicEl>
                                          </p:spTgt>
                                        </p:tgtEl>
                                        <p:attrNameLst>
                                          <p:attrName>style.visibility</p:attrName>
                                        </p:attrNameLst>
                                      </p:cBhvr>
                                      <p:to>
                                        <p:strVal val="visible"/>
                                      </p:to>
                                    </p:set>
                                    <p:animEffect transition="in" filter="circle(out)">
                                      <p:cBhvr>
                                        <p:cTn id="36" dur="2000"/>
                                        <p:tgtEl>
                                          <p:spTgt spid="4">
                                            <p:graphicEl>
                                              <a:dgm id="{21DA9928-C5AA-45F7-AEC0-07FAE5AF4E98}"/>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4">
                                            <p:graphicEl>
                                              <a:dgm id="{7D524BB8-F66C-48CE-8BD7-FCC2D732CC4C}"/>
                                            </p:graphicEl>
                                          </p:spTgt>
                                        </p:tgtEl>
                                        <p:attrNameLst>
                                          <p:attrName>style.visibility</p:attrName>
                                        </p:attrNameLst>
                                      </p:cBhvr>
                                      <p:to>
                                        <p:strVal val="visible"/>
                                      </p:to>
                                    </p:set>
                                    <p:animEffect transition="in" filter="circle(out)">
                                      <p:cBhvr>
                                        <p:cTn id="39" dur="2000"/>
                                        <p:tgtEl>
                                          <p:spTgt spid="4">
                                            <p:graphicEl>
                                              <a:dgm id="{7D524BB8-F66C-48CE-8BD7-FCC2D732CC4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4">
                                            <p:graphicEl>
                                              <a:dgm id="{594612F2-4AF6-409A-93C0-591A6047A4BF}"/>
                                            </p:graphicEl>
                                          </p:spTgt>
                                        </p:tgtEl>
                                        <p:attrNameLst>
                                          <p:attrName>style.visibility</p:attrName>
                                        </p:attrNameLst>
                                      </p:cBhvr>
                                      <p:to>
                                        <p:strVal val="visible"/>
                                      </p:to>
                                    </p:set>
                                    <p:animEffect transition="in" filter="circle(out)">
                                      <p:cBhvr>
                                        <p:cTn id="44" dur="2000"/>
                                        <p:tgtEl>
                                          <p:spTgt spid="4">
                                            <p:graphicEl>
                                              <a:dgm id="{594612F2-4AF6-409A-93C0-591A6047A4BF}"/>
                                            </p:graphicEl>
                                          </p:spTgt>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4">
                                            <p:graphicEl>
                                              <a:dgm id="{2E340A29-BF5B-474D-ACD9-C4ADA76D11E6}"/>
                                            </p:graphicEl>
                                          </p:spTgt>
                                        </p:tgtEl>
                                        <p:attrNameLst>
                                          <p:attrName>style.visibility</p:attrName>
                                        </p:attrNameLst>
                                      </p:cBhvr>
                                      <p:to>
                                        <p:strVal val="visible"/>
                                      </p:to>
                                    </p:set>
                                    <p:animEffect transition="in" filter="circle(out)">
                                      <p:cBhvr>
                                        <p:cTn id="47" dur="2000"/>
                                        <p:tgtEl>
                                          <p:spTgt spid="4">
                                            <p:graphicEl>
                                              <a:dgm id="{2E340A29-BF5B-474D-ACD9-C4ADA76D11E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4">
                                            <p:graphicEl>
                                              <a:dgm id="{6253C56F-712F-4845-926A-5E55F6F7B1A1}"/>
                                            </p:graphicEl>
                                          </p:spTgt>
                                        </p:tgtEl>
                                        <p:attrNameLst>
                                          <p:attrName>style.visibility</p:attrName>
                                        </p:attrNameLst>
                                      </p:cBhvr>
                                      <p:to>
                                        <p:strVal val="visible"/>
                                      </p:to>
                                    </p:set>
                                    <p:animEffect transition="in" filter="circle(out)">
                                      <p:cBhvr>
                                        <p:cTn id="52" dur="2000"/>
                                        <p:tgtEl>
                                          <p:spTgt spid="4">
                                            <p:graphicEl>
                                              <a:dgm id="{6253C56F-712F-4845-926A-5E55F6F7B1A1}"/>
                                            </p:graphicEl>
                                          </p:spTgt>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4">
                                            <p:graphicEl>
                                              <a:dgm id="{1C8AD0D4-FAFB-46B6-8CF0-87427DEF1F57}"/>
                                            </p:graphicEl>
                                          </p:spTgt>
                                        </p:tgtEl>
                                        <p:attrNameLst>
                                          <p:attrName>style.visibility</p:attrName>
                                        </p:attrNameLst>
                                      </p:cBhvr>
                                      <p:to>
                                        <p:strVal val="visible"/>
                                      </p:to>
                                    </p:set>
                                    <p:animEffect transition="in" filter="circle(out)">
                                      <p:cBhvr>
                                        <p:cTn id="55" dur="2000"/>
                                        <p:tgtEl>
                                          <p:spTgt spid="4">
                                            <p:graphicEl>
                                              <a:dgm id="{1C8AD0D4-FAFB-46B6-8CF0-87427DEF1F5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4">
                                            <p:graphicEl>
                                              <a:dgm id="{B6D465CA-9EC7-4877-8C77-CD2199050FA2}"/>
                                            </p:graphicEl>
                                          </p:spTgt>
                                        </p:tgtEl>
                                        <p:attrNameLst>
                                          <p:attrName>style.visibility</p:attrName>
                                        </p:attrNameLst>
                                      </p:cBhvr>
                                      <p:to>
                                        <p:strVal val="visible"/>
                                      </p:to>
                                    </p:set>
                                    <p:animEffect transition="in" filter="circle(out)">
                                      <p:cBhvr>
                                        <p:cTn id="60" dur="2000"/>
                                        <p:tgtEl>
                                          <p:spTgt spid="4">
                                            <p:graphicEl>
                                              <a:dgm id="{B6D465CA-9EC7-4877-8C77-CD2199050FA2}"/>
                                            </p:graphicEl>
                                          </p:spTgt>
                                        </p:tgtEl>
                                      </p:cBhvr>
                                    </p:animEffect>
                                  </p:childTnLst>
                                </p:cTn>
                              </p:par>
                              <p:par>
                                <p:cTn id="61" presetID="6" presetClass="entr" presetSubtype="32" fill="hold" grpId="0" nodeType="withEffect">
                                  <p:stCondLst>
                                    <p:cond delay="0"/>
                                  </p:stCondLst>
                                  <p:childTnLst>
                                    <p:set>
                                      <p:cBhvr>
                                        <p:cTn id="62" dur="1" fill="hold">
                                          <p:stCondLst>
                                            <p:cond delay="0"/>
                                          </p:stCondLst>
                                        </p:cTn>
                                        <p:tgtEl>
                                          <p:spTgt spid="4">
                                            <p:graphicEl>
                                              <a:dgm id="{49D73199-CCA6-4947-9BF3-06D00AF12F4C}"/>
                                            </p:graphicEl>
                                          </p:spTgt>
                                        </p:tgtEl>
                                        <p:attrNameLst>
                                          <p:attrName>style.visibility</p:attrName>
                                        </p:attrNameLst>
                                      </p:cBhvr>
                                      <p:to>
                                        <p:strVal val="visible"/>
                                      </p:to>
                                    </p:set>
                                    <p:animEffect transition="in" filter="circle(out)">
                                      <p:cBhvr>
                                        <p:cTn id="63" dur="2000"/>
                                        <p:tgtEl>
                                          <p:spTgt spid="4">
                                            <p:graphicEl>
                                              <a:dgm id="{49D73199-CCA6-4947-9BF3-06D00AF12F4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grpId="0" nodeType="clickEffect">
                                  <p:stCondLst>
                                    <p:cond delay="0"/>
                                  </p:stCondLst>
                                  <p:childTnLst>
                                    <p:set>
                                      <p:cBhvr>
                                        <p:cTn id="67" dur="1" fill="hold">
                                          <p:stCondLst>
                                            <p:cond delay="0"/>
                                          </p:stCondLst>
                                        </p:cTn>
                                        <p:tgtEl>
                                          <p:spTgt spid="4">
                                            <p:graphicEl>
                                              <a:dgm id="{92D5DB3D-EC4E-49F3-9055-356F52359842}"/>
                                            </p:graphicEl>
                                          </p:spTgt>
                                        </p:tgtEl>
                                        <p:attrNameLst>
                                          <p:attrName>style.visibility</p:attrName>
                                        </p:attrNameLst>
                                      </p:cBhvr>
                                      <p:to>
                                        <p:strVal val="visible"/>
                                      </p:to>
                                    </p:set>
                                    <p:animEffect transition="in" filter="circle(out)">
                                      <p:cBhvr>
                                        <p:cTn id="68" dur="2000"/>
                                        <p:tgtEl>
                                          <p:spTgt spid="4">
                                            <p:graphicEl>
                                              <a:dgm id="{92D5DB3D-EC4E-49F3-9055-356F52359842}"/>
                                            </p:graphicEl>
                                          </p:spTgt>
                                        </p:tgtEl>
                                      </p:cBhvr>
                                    </p:animEffect>
                                  </p:childTnLst>
                                </p:cTn>
                              </p:par>
                              <p:par>
                                <p:cTn id="69" presetID="6" presetClass="entr" presetSubtype="32" fill="hold" grpId="0" nodeType="withEffect">
                                  <p:stCondLst>
                                    <p:cond delay="0"/>
                                  </p:stCondLst>
                                  <p:childTnLst>
                                    <p:set>
                                      <p:cBhvr>
                                        <p:cTn id="70" dur="1" fill="hold">
                                          <p:stCondLst>
                                            <p:cond delay="0"/>
                                          </p:stCondLst>
                                        </p:cTn>
                                        <p:tgtEl>
                                          <p:spTgt spid="4">
                                            <p:graphicEl>
                                              <a:dgm id="{78D258CB-D09D-4A2D-8E21-4BC76DF13BE6}"/>
                                            </p:graphicEl>
                                          </p:spTgt>
                                        </p:tgtEl>
                                        <p:attrNameLst>
                                          <p:attrName>style.visibility</p:attrName>
                                        </p:attrNameLst>
                                      </p:cBhvr>
                                      <p:to>
                                        <p:strVal val="visible"/>
                                      </p:to>
                                    </p:set>
                                    <p:animEffect transition="in" filter="circle(out)">
                                      <p:cBhvr>
                                        <p:cTn id="71" dur="2000"/>
                                        <p:tgtEl>
                                          <p:spTgt spid="4">
                                            <p:graphicEl>
                                              <a:dgm id="{78D258CB-D09D-4A2D-8E21-4BC76DF13B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rot="10800000" flipV="1">
            <a:off x="2576568" y="135837"/>
            <a:ext cx="7601486" cy="1271286"/>
          </a:xfrm>
        </p:spPr>
        <p:txBody>
          <a:bodyPr>
            <a:noAutofit/>
          </a:bodyPr>
          <a:lstStyle/>
          <a:p>
            <a:pPr algn="ctr">
              <a:lnSpc>
                <a:spcPct val="150000"/>
              </a:lnSpc>
            </a:pPr>
            <a:r>
              <a:rPr lang="ar-EG" sz="2400" b="1" i="1" u="sng" dirty="0" smtClean="0">
                <a:solidFill>
                  <a:schemeClr val="accent6">
                    <a:lumMod val="50000"/>
                  </a:schemeClr>
                </a:solidFill>
                <a:cs typeface="PT Bold Heading" panose="02010400000000000000" pitchFamily="2" charset="-78"/>
              </a:rPr>
              <a:t>ادارة</a:t>
            </a:r>
            <a:r>
              <a:rPr lang="ar-SA" sz="2400" b="1" i="1" u="sng" dirty="0" smtClean="0">
                <a:solidFill>
                  <a:schemeClr val="accent6">
                    <a:lumMod val="50000"/>
                  </a:schemeClr>
                </a:solidFill>
                <a:cs typeface="PT Bold Heading" panose="02010400000000000000" pitchFamily="2" charset="-78"/>
              </a:rPr>
              <a:t> </a:t>
            </a:r>
            <a:r>
              <a:rPr lang="ar-SA" sz="2400" b="1" i="1" u="sng" dirty="0">
                <a:solidFill>
                  <a:schemeClr val="accent6">
                    <a:lumMod val="50000"/>
                  </a:schemeClr>
                </a:solidFill>
                <a:cs typeface="PT Bold Heading" panose="02010400000000000000" pitchFamily="2" charset="-78"/>
              </a:rPr>
              <a:t>الموارد البشرية المعتمد </a:t>
            </a:r>
            <a:r>
              <a:rPr lang="en-US" sz="2400" b="1" i="1" u="sng" dirty="0">
                <a:solidFill>
                  <a:schemeClr val="accent6">
                    <a:lumMod val="50000"/>
                  </a:schemeClr>
                </a:solidFill>
                <a:cs typeface="PT Bold Heading" panose="02010400000000000000" pitchFamily="2" charset="-78"/>
              </a:rPr>
              <a:t>(CHRM)</a:t>
            </a:r>
            <a:r>
              <a:rPr lang="ar-SA" sz="2400" b="1" i="1" u="sng" dirty="0">
                <a:solidFill>
                  <a:schemeClr val="accent6">
                    <a:lumMod val="50000"/>
                  </a:schemeClr>
                </a:solidFill>
                <a:cs typeface="PT Bold Heading" panose="02010400000000000000" pitchFamily="2" charset="-78"/>
              </a:rPr>
              <a:t/>
            </a:r>
            <a:br>
              <a:rPr lang="ar-SA" sz="2400" b="1" i="1" u="sng" dirty="0">
                <a:solidFill>
                  <a:schemeClr val="accent6">
                    <a:lumMod val="50000"/>
                  </a:schemeClr>
                </a:solidFill>
                <a:cs typeface="PT Bold Heading" panose="02010400000000000000" pitchFamily="2" charset="-78"/>
              </a:rPr>
            </a:br>
            <a:r>
              <a:rPr lang="en-US" sz="2800" b="1" i="1" u="sng" dirty="0" err="1" smtClean="0">
                <a:solidFill>
                  <a:schemeClr val="accent6">
                    <a:lumMod val="50000"/>
                  </a:schemeClr>
                </a:solidFill>
                <a:cs typeface="PT Bold Heading" panose="02010400000000000000" pitchFamily="2" charset="-78"/>
              </a:rPr>
              <a:t>Crtified</a:t>
            </a:r>
            <a:r>
              <a:rPr lang="en-US" sz="2800" b="1" i="1" u="sng" dirty="0" smtClean="0">
                <a:solidFill>
                  <a:schemeClr val="accent6">
                    <a:lumMod val="50000"/>
                  </a:schemeClr>
                </a:solidFill>
                <a:cs typeface="PT Bold Heading" panose="02010400000000000000" pitchFamily="2" charset="-78"/>
              </a:rPr>
              <a:t> Human Resources Manager</a:t>
            </a:r>
            <a:endParaRPr lang="ar-YE" sz="2800" b="1" i="1" u="sng" dirty="0">
              <a:solidFill>
                <a:schemeClr val="accent6">
                  <a:lumMod val="50000"/>
                </a:schemeClr>
              </a:solidFill>
              <a:latin typeface="Algerian" panose="04020705040A02060702" pitchFamily="82" charset="0"/>
              <a:cs typeface="PT Bold Heading" panose="02010400000000000000" pitchFamily="2" charset="-78"/>
            </a:endParaRPr>
          </a:p>
        </p:txBody>
      </p:sp>
      <p:pic>
        <p:nvPicPr>
          <p:cNvPr id="1026" name="Picture 2" descr="نتيجة بحث الصور عن ‫تدريب المدربين ppt‬‎"/>
          <p:cNvPicPr>
            <a:picLocks noChangeAspect="1" noChangeArrowheads="1"/>
          </p:cNvPicPr>
          <p:nvPr/>
        </p:nvPicPr>
        <p:blipFill>
          <a:blip r:embed="rId4"/>
          <a:stretch>
            <a:fillRect/>
          </a:stretch>
        </p:blipFill>
        <p:spPr bwMode="auto">
          <a:xfrm>
            <a:off x="631677" y="1603169"/>
            <a:ext cx="2314430" cy="2410692"/>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perspectiveContrastingRightFacing"/>
            <a:lightRig rig="threePt" dir="t"/>
          </a:scene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6852" y="5962913"/>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409" y="5941442"/>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p:cNvPicPr/>
          <p:nvPr/>
        </p:nvPicPr>
        <p:blipFill rotWithShape="1">
          <a:blip r:embed="rId7" cstate="email">
            <a:extLst>
              <a:ext uri="{28A0092B-C50C-407E-A947-70E740481C1C}">
                <a14:useLocalDpi xmlns:a14="http://schemas.microsoft.com/office/drawing/2010/main" val="0"/>
              </a:ext>
            </a:extLst>
          </a:blip>
          <a:srcRect/>
          <a:stretch/>
        </p:blipFill>
        <p:spPr bwMode="auto">
          <a:xfrm>
            <a:off x="1857316" y="5907263"/>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369" y="4860672"/>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18743" y="5941442"/>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7081" y="4937498"/>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19581" y="5925929"/>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0317" y="5956955"/>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ChangeArrowheads="1"/>
          </p:cNvSpPr>
          <p:nvPr/>
        </p:nvSpPr>
        <p:spPr bwMode="auto">
          <a:xfrm>
            <a:off x="2793417" y="1401495"/>
            <a:ext cx="7781316" cy="4304094"/>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الماستر كوتش </a:t>
            </a:r>
            <a:endPar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د. محمد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حموده</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متخصص في الموارد البشرية والتدريب </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رؤيا للتدريب والتطوير - ماليزيا</a:t>
            </a: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معتمد للرخصة الدولية لقيادة ال</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أ</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عمال</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تدريب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معتمد من البورد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الامريكي الكندي والبورد البريطاني</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والاستشارات </a:t>
            </a:r>
          </a:p>
          <a:p>
            <a:pPr algn="ctr">
              <a:lnSpc>
                <a:spcPct val="150000"/>
              </a:lnSpc>
            </a:pP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ميديو للتدريب والتعليم المستمر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والتابع للجامعة الاسلامية </a:t>
            </a: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ماليزيا</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rtl="0"/>
            <a:r>
              <a:rPr lang="af-Z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M</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sh</a:t>
            </a:r>
            <a:r>
              <a:rPr lang="ar-EG"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_@</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windowslive.com</a:t>
            </a:r>
            <a:endPar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097433593906 </a:t>
            </a:r>
            <a:r>
              <a:rPr lang="ar-EG"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__</a:t>
            </a: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009474030006</a:t>
            </a:r>
            <a:endParaRPr lang="ar-SA" sz="2400" b="1" dirty="0"/>
          </a:p>
        </p:txBody>
      </p:sp>
      <p:pic>
        <p:nvPicPr>
          <p:cNvPr id="17" name="Picture 16"/>
          <p:cNvPicPr>
            <a:picLocks noChangeAspect="1"/>
          </p:cNvPicPr>
          <p:nvPr/>
        </p:nvPicPr>
        <p:blipFill>
          <a:blip r:embed="rId13"/>
          <a:stretch>
            <a:fillRect/>
          </a:stretch>
        </p:blipFill>
        <p:spPr>
          <a:xfrm>
            <a:off x="10442861" y="228374"/>
            <a:ext cx="1506041" cy="781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510" y="125111"/>
            <a:ext cx="1528914" cy="884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15"/>
          <a:stretch>
            <a:fillRect/>
          </a:stretch>
        </p:blipFill>
        <p:spPr>
          <a:xfrm>
            <a:off x="240510" y="5802608"/>
            <a:ext cx="1310179"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53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5C42C5-0F30-92D7-6009-566871FC5C37}"/>
            </a:ext>
          </a:extLst>
        </p:cNvPr>
        <p:cNvGrpSpPr/>
        <p:nvPr/>
      </p:nvGrpSpPr>
      <p:grpSpPr>
        <a:xfrm>
          <a:off x="0" y="0"/>
          <a:ext cx="0" cy="0"/>
          <a:chOff x="0" y="0"/>
          <a:chExt cx="0" cy="0"/>
        </a:xfrm>
      </p:grpSpPr>
      <p:pic>
        <p:nvPicPr>
          <p:cNvPr id="1026" name="Picture 2" descr="نتيجة بحث الصور عن ‫تدريب المدربين ppt‬‎">
            <a:extLst>
              <a:ext uri="{FF2B5EF4-FFF2-40B4-BE49-F238E27FC236}">
                <a16:creationId xmlns:a16="http://schemas.microsoft.com/office/drawing/2014/main" id="{78688C74-868D-298D-1F72-4533FAB2B8D9}"/>
              </a:ext>
            </a:extLst>
          </p:cNvPr>
          <p:cNvPicPr>
            <a:picLocks noChangeAspect="1" noChangeArrowheads="1"/>
          </p:cNvPicPr>
          <p:nvPr/>
        </p:nvPicPr>
        <p:blipFill>
          <a:blip r:embed="rId4"/>
          <a:stretch>
            <a:fillRect/>
          </a:stretch>
        </p:blipFill>
        <p:spPr bwMode="auto">
          <a:xfrm>
            <a:off x="596728" y="1515108"/>
            <a:ext cx="1980410" cy="2062779"/>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perspectiveContrastingRightFacing"/>
            <a:lightRig rig="threePt" dir="t"/>
          </a:scene3d>
        </p:spPr>
      </p:pic>
      <p:pic>
        <p:nvPicPr>
          <p:cNvPr id="8" name="Picture 7">
            <a:extLst>
              <a:ext uri="{FF2B5EF4-FFF2-40B4-BE49-F238E27FC236}">
                <a16:creationId xmlns:a16="http://schemas.microsoft.com/office/drawing/2014/main" id="{8B8AE0F0-28B5-D02B-CE40-5B541AEF98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9580" y="5919267"/>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a:extLst>
              <a:ext uri="{FF2B5EF4-FFF2-40B4-BE49-F238E27FC236}">
                <a16:creationId xmlns:a16="http://schemas.microsoft.com/office/drawing/2014/main" id="{70826D26-C319-65CE-14FC-ACA2A3245B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4047" y="5919267"/>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a:extLst>
              <a:ext uri="{FF2B5EF4-FFF2-40B4-BE49-F238E27FC236}">
                <a16:creationId xmlns:a16="http://schemas.microsoft.com/office/drawing/2014/main" id="{613A2F62-EE66-DC85-D65D-AB1A54B9C408}"/>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1834220" y="5881473"/>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a:extLst>
              <a:ext uri="{FF2B5EF4-FFF2-40B4-BE49-F238E27FC236}">
                <a16:creationId xmlns:a16="http://schemas.microsoft.com/office/drawing/2014/main" id="{C88AC726-22B4-D1B0-B808-4E5ED51EA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1882" y="4787596"/>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a:extLst>
              <a:ext uri="{FF2B5EF4-FFF2-40B4-BE49-F238E27FC236}">
                <a16:creationId xmlns:a16="http://schemas.microsoft.com/office/drawing/2014/main" id="{F1233F02-BCEA-79BC-CCB9-4D5BA8D1BBA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7763" y="5919267"/>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a:extLst>
              <a:ext uri="{FF2B5EF4-FFF2-40B4-BE49-F238E27FC236}">
                <a16:creationId xmlns:a16="http://schemas.microsoft.com/office/drawing/2014/main" id="{647C68CF-E8BC-1F30-90D1-66C877E13F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67789" y="4937306"/>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a:extLst>
              <a:ext uri="{FF2B5EF4-FFF2-40B4-BE49-F238E27FC236}">
                <a16:creationId xmlns:a16="http://schemas.microsoft.com/office/drawing/2014/main" id="{71C1ECEE-0995-BA69-1785-4353D8E6791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98202" y="5925929"/>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F95616A3-4CC8-B764-FD76-5DFA270CF5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0758" y="5925929"/>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a:extLst>
              <a:ext uri="{FF2B5EF4-FFF2-40B4-BE49-F238E27FC236}">
                <a16:creationId xmlns:a16="http://schemas.microsoft.com/office/drawing/2014/main" id="{8AA8D04D-2032-FFC7-CD47-4A560B4DE06A}"/>
              </a:ext>
            </a:extLst>
          </p:cNvPr>
          <p:cNvSpPr>
            <a:spLocks noChangeArrowheads="1"/>
          </p:cNvSpPr>
          <p:nvPr/>
        </p:nvSpPr>
        <p:spPr bwMode="auto">
          <a:xfrm>
            <a:off x="2275528" y="1839817"/>
            <a:ext cx="9641330" cy="3185623"/>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EG"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الماستر كوتش </a:t>
            </a:r>
            <a:endParaRPr lang="ar-SA"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Dr. Muhammad Hamouda</a:t>
            </a:r>
            <a:endPar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Human Resources and Training Specialist</a:t>
            </a:r>
            <a:endParaRPr lang="en-US" sz="2400" b="1" dirty="0" smtClean="0">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Trainer of Trainers from the Ruya Center for Training and Development - </a:t>
            </a: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Malaysia</a:t>
            </a: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for the International Business Driving License - University of Missouri</a:t>
            </a: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Training Expert from </a:t>
            </a: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American-Canadian Board and the British Board for Training and Consulting</a:t>
            </a: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Medio Center for Training and Continuing Education,</a:t>
            </a: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affiliated with the Islamic University of Malaysia</a:t>
            </a: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hlinkClick r:id="rId13"/>
              </a:rPr>
              <a:t>Msh_0201@windowslive.com</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097433593906 </a:t>
            </a:r>
            <a:r>
              <a:rPr lang="ar-EG"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__</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009474030006</a:t>
            </a:r>
            <a:endParaRPr lang="ar-SA" sz="2400" b="1" dirty="0"/>
          </a:p>
          <a:p>
            <a:pPr algn="ct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7" name="Picture 16"/>
          <p:cNvPicPr>
            <a:picLocks noChangeAspect="1"/>
          </p:cNvPicPr>
          <p:nvPr/>
        </p:nvPicPr>
        <p:blipFill>
          <a:blip r:embed="rId14"/>
          <a:stretch>
            <a:fillRect/>
          </a:stretch>
        </p:blipFill>
        <p:spPr>
          <a:xfrm>
            <a:off x="10442861" y="228374"/>
            <a:ext cx="1506041" cy="781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صورة 9" descr="C:\Users\user\Pictures\الشعار النهائي أكاديمية ب الخلفية.pn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0510" y="125111"/>
            <a:ext cx="1528914" cy="884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16"/>
          <a:stretch>
            <a:fillRect/>
          </a:stretch>
        </p:blipFill>
        <p:spPr>
          <a:xfrm>
            <a:off x="240510" y="5802608"/>
            <a:ext cx="1345919"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3373671" y="203319"/>
            <a:ext cx="5464943" cy="830997"/>
          </a:xfrm>
          <a:prstGeom prst="rect">
            <a:avLst/>
          </a:prstGeom>
        </p:spPr>
        <p:txBody>
          <a:bodyPr wrap="square">
            <a:spAutoFit/>
          </a:bodyPr>
          <a:lstStyle/>
          <a:p>
            <a:pPr lvl="0" algn="ctr"/>
            <a:r>
              <a:rPr lang="en-US" sz="2400" b="1" i="1" u="sng" dirty="0">
                <a:solidFill>
                  <a:schemeClr val="accent6">
                    <a:lumMod val="50000"/>
                  </a:schemeClr>
                </a:solidFill>
              </a:rPr>
              <a:t>Diploma in Integrated Human Resources Management</a:t>
            </a:r>
            <a:endParaRPr lang="ar-QA" sz="2400" b="1" i="1" u="sng" dirty="0">
              <a:solidFill>
                <a:schemeClr val="accent6">
                  <a:lumMod val="50000"/>
                </a:schemeClr>
              </a:solidFill>
            </a:endParaRPr>
          </a:p>
        </p:txBody>
      </p:sp>
    </p:spTree>
    <p:extLst>
      <p:ext uri="{BB962C8B-B14F-4D97-AF65-F5344CB8AC3E}">
        <p14:creationId xmlns:p14="http://schemas.microsoft.com/office/powerpoint/2010/main" val="218907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80">
                                          <p:stCondLst>
                                            <p:cond delay="0"/>
                                          </p:stCondLst>
                                        </p:cTn>
                                        <p:tgtEl>
                                          <p:spTgt spid="11"/>
                                        </p:tgtEl>
                                      </p:cBhvr>
                                    </p:animEffect>
                                    <p:anim calcmode="lin" valueType="num">
                                      <p:cBhvr>
                                        <p:cTn id="8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gtEl>
                                      </p:cBhvr>
                                      <p:to x="100000" y="60000"/>
                                    </p:animScale>
                                    <p:animScale>
                                      <p:cBhvr>
                                        <p:cTn id="94" dur="166" decel="50000">
                                          <p:stCondLst>
                                            <p:cond delay="676"/>
                                          </p:stCondLst>
                                        </p:cTn>
                                        <p:tgtEl>
                                          <p:spTgt spid="11"/>
                                        </p:tgtEl>
                                      </p:cBhvr>
                                      <p:to x="100000" y="100000"/>
                                    </p:animScale>
                                    <p:animScale>
                                      <p:cBhvr>
                                        <p:cTn id="95" dur="26">
                                          <p:stCondLst>
                                            <p:cond delay="1312"/>
                                          </p:stCondLst>
                                        </p:cTn>
                                        <p:tgtEl>
                                          <p:spTgt spid="11"/>
                                        </p:tgtEl>
                                      </p:cBhvr>
                                      <p:to x="100000" y="80000"/>
                                    </p:animScale>
                                    <p:animScale>
                                      <p:cBhvr>
                                        <p:cTn id="96" dur="166" decel="50000">
                                          <p:stCondLst>
                                            <p:cond delay="1338"/>
                                          </p:stCondLst>
                                        </p:cTn>
                                        <p:tgtEl>
                                          <p:spTgt spid="11"/>
                                        </p:tgtEl>
                                      </p:cBhvr>
                                      <p:to x="100000" y="100000"/>
                                    </p:animScale>
                                    <p:animScale>
                                      <p:cBhvr>
                                        <p:cTn id="97" dur="26">
                                          <p:stCondLst>
                                            <p:cond delay="1642"/>
                                          </p:stCondLst>
                                        </p:cTn>
                                        <p:tgtEl>
                                          <p:spTgt spid="11"/>
                                        </p:tgtEl>
                                      </p:cBhvr>
                                      <p:to x="100000" y="90000"/>
                                    </p:animScale>
                                    <p:animScale>
                                      <p:cBhvr>
                                        <p:cTn id="98" dur="166" decel="50000">
                                          <p:stCondLst>
                                            <p:cond delay="1668"/>
                                          </p:stCondLst>
                                        </p:cTn>
                                        <p:tgtEl>
                                          <p:spTgt spid="11"/>
                                        </p:tgtEl>
                                      </p:cBhvr>
                                      <p:to x="100000" y="100000"/>
                                    </p:animScale>
                                    <p:animScale>
                                      <p:cBhvr>
                                        <p:cTn id="99" dur="26">
                                          <p:stCondLst>
                                            <p:cond delay="1808"/>
                                          </p:stCondLst>
                                        </p:cTn>
                                        <p:tgtEl>
                                          <p:spTgt spid="11"/>
                                        </p:tgtEl>
                                      </p:cBhvr>
                                      <p:to x="100000" y="95000"/>
                                    </p:animScale>
                                    <p:animScale>
                                      <p:cBhvr>
                                        <p:cTn id="100" dur="166" decel="50000">
                                          <p:stCondLst>
                                            <p:cond delay="1834"/>
                                          </p:stCondLst>
                                        </p:cTn>
                                        <p:tgtEl>
                                          <p:spTgt spid="1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down)">
                                      <p:cBhvr>
                                        <p:cTn id="103" dur="580">
                                          <p:stCondLst>
                                            <p:cond delay="0"/>
                                          </p:stCondLst>
                                        </p:cTn>
                                        <p:tgtEl>
                                          <p:spTgt spid="10"/>
                                        </p:tgtEl>
                                      </p:cBhvr>
                                    </p:animEffect>
                                    <p:anim calcmode="lin" valueType="num">
                                      <p:cBhvr>
                                        <p:cTn id="10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9" dur="26">
                                          <p:stCondLst>
                                            <p:cond delay="650"/>
                                          </p:stCondLst>
                                        </p:cTn>
                                        <p:tgtEl>
                                          <p:spTgt spid="10"/>
                                        </p:tgtEl>
                                      </p:cBhvr>
                                      <p:to x="100000" y="60000"/>
                                    </p:animScale>
                                    <p:animScale>
                                      <p:cBhvr>
                                        <p:cTn id="110" dur="166" decel="50000">
                                          <p:stCondLst>
                                            <p:cond delay="676"/>
                                          </p:stCondLst>
                                        </p:cTn>
                                        <p:tgtEl>
                                          <p:spTgt spid="10"/>
                                        </p:tgtEl>
                                      </p:cBhvr>
                                      <p:to x="100000" y="100000"/>
                                    </p:animScale>
                                    <p:animScale>
                                      <p:cBhvr>
                                        <p:cTn id="111" dur="26">
                                          <p:stCondLst>
                                            <p:cond delay="1312"/>
                                          </p:stCondLst>
                                        </p:cTn>
                                        <p:tgtEl>
                                          <p:spTgt spid="10"/>
                                        </p:tgtEl>
                                      </p:cBhvr>
                                      <p:to x="100000" y="80000"/>
                                    </p:animScale>
                                    <p:animScale>
                                      <p:cBhvr>
                                        <p:cTn id="112" dur="166" decel="50000">
                                          <p:stCondLst>
                                            <p:cond delay="1338"/>
                                          </p:stCondLst>
                                        </p:cTn>
                                        <p:tgtEl>
                                          <p:spTgt spid="10"/>
                                        </p:tgtEl>
                                      </p:cBhvr>
                                      <p:to x="100000" y="100000"/>
                                    </p:animScale>
                                    <p:animScale>
                                      <p:cBhvr>
                                        <p:cTn id="113" dur="26">
                                          <p:stCondLst>
                                            <p:cond delay="1642"/>
                                          </p:stCondLst>
                                        </p:cTn>
                                        <p:tgtEl>
                                          <p:spTgt spid="10"/>
                                        </p:tgtEl>
                                      </p:cBhvr>
                                      <p:to x="100000" y="90000"/>
                                    </p:animScale>
                                    <p:animScale>
                                      <p:cBhvr>
                                        <p:cTn id="114" dur="166" decel="50000">
                                          <p:stCondLst>
                                            <p:cond delay="1668"/>
                                          </p:stCondLst>
                                        </p:cTn>
                                        <p:tgtEl>
                                          <p:spTgt spid="10"/>
                                        </p:tgtEl>
                                      </p:cBhvr>
                                      <p:to x="100000" y="100000"/>
                                    </p:animScale>
                                    <p:animScale>
                                      <p:cBhvr>
                                        <p:cTn id="115" dur="26">
                                          <p:stCondLst>
                                            <p:cond delay="1808"/>
                                          </p:stCondLst>
                                        </p:cTn>
                                        <p:tgtEl>
                                          <p:spTgt spid="10"/>
                                        </p:tgtEl>
                                      </p:cBhvr>
                                      <p:to x="100000" y="95000"/>
                                    </p:animScale>
                                    <p:animScale>
                                      <p:cBhvr>
                                        <p:cTn id="116" dur="166" decel="50000">
                                          <p:stCondLst>
                                            <p:cond delay="1834"/>
                                          </p:stCondLst>
                                        </p:cTn>
                                        <p:tgtEl>
                                          <p:spTgt spid="10"/>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500" fill="hold"/>
                                        <p:tgtEl>
                                          <p:spTgt spid="15"/>
                                        </p:tgtEl>
                                        <p:attrNameLst>
                                          <p:attrName>ppt_w</p:attrName>
                                        </p:attrNameLst>
                                      </p:cBhvr>
                                      <p:tavLst>
                                        <p:tav tm="0">
                                          <p:val>
                                            <p:fltVal val="0"/>
                                          </p:val>
                                        </p:tav>
                                        <p:tav tm="100000">
                                          <p:val>
                                            <p:strVal val="#ppt_w"/>
                                          </p:val>
                                        </p:tav>
                                      </p:tavLst>
                                    </p:anim>
                                    <p:anim calcmode="lin" valueType="num">
                                      <p:cBhvr>
                                        <p:cTn id="122" dur="500" fill="hold"/>
                                        <p:tgtEl>
                                          <p:spTgt spid="15"/>
                                        </p:tgtEl>
                                        <p:attrNameLst>
                                          <p:attrName>ppt_h</p:attrName>
                                        </p:attrNameLst>
                                      </p:cBhvr>
                                      <p:tavLst>
                                        <p:tav tm="0">
                                          <p:val>
                                            <p:fltVal val="0"/>
                                          </p:val>
                                        </p:tav>
                                        <p:tav tm="100000">
                                          <p:val>
                                            <p:strVal val="#ppt_h"/>
                                          </p:val>
                                        </p:tav>
                                      </p:tavLst>
                                    </p:anim>
                                    <p:animEffect transition="in" filter="fade">
                                      <p:cBhvr>
                                        <p:cTn id="1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57405" y="1142761"/>
            <a:ext cx="8450635" cy="5160897"/>
          </a:xfrm>
        </p:spPr>
        <p:txBody>
          <a:bodyPr>
            <a:noAutofit/>
          </a:bodyPr>
          <a:lstStyle/>
          <a:p>
            <a:pPr>
              <a:lnSpc>
                <a:spcPct val="150000"/>
              </a:lnSpc>
            </a:pP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دكتوراه في</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القانون الدولي العام . ودكتوراة  في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إدارة الاعمال </a:t>
            </a:r>
            <a:r>
              <a:rPr lang="ar-AE"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الدولية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إدارة موارد بشرية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ماجستير إدارة أعمال –إدارة موارد بشرية وتدريب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حاصل على الرخصة الدولية لقيادة الاعمال جامعة ميزوري الامريكية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البورد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الامريكي الكندي والبورد البريطاني</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والاستشارات.</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معتمد للرخصة الدولية لقيادة الاعمال من جامعة ميزوري الامريكية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عضو ومدرب في الاكاديمية الدولية </a:t>
            </a:r>
            <a:r>
              <a:rPr lang="ar-AE"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والاستشارات – القاهرة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عضو ومدرب معتمد لدى البورد العربي للاستشارات والتدريب والتنمية البشرية – الكويت</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مستشار إعداد الأدلة التنظيمية والهياكل والتوصيف الوظيفي لدى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GICC GROUP</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للاستشارات والتطوير الإداري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عضو ومدرب لدى  اكاديمية فلسبي للتدريب – ماليزيا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رؤيا للتدريب والتطوير - ماليزيا</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لدى مركز ميديو للتدريب – ماليزيا</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محاضر في عدة جامعات في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ماليزيا  وسنغافورة واندونيسيا وبروناي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محاضر في جامعة المدينة العالمية –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جوماتيكا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ماليزيا</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مدير مركز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بوابة العرب  ومركز ميديو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والتعليم المستمر بجامعة المدينة العالمية – ماليزيا</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رئيس ومؤسس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المركز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الدولي للاستشارات والتنمية البشرية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لخدمات الدعاية والإنتاج الإع</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ىلامي اللسعودية</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r>
            <a:b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b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رئيس مجلس إدارة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مجموعة بوابة العرب الدولية القابضة </a:t>
            </a:r>
            <a:r>
              <a:rPr lang="ar-SA"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ماليزيا . اندونيسيا . سنغافوره . </a:t>
            </a:r>
            <a:r>
              <a:rPr lang="ar-AE"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بروناي .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عمان . البحرين . مصر</a:t>
            </a:r>
            <a:r>
              <a:rPr lang="ar-AE"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دبي .جزيرة كيش .تونس </a:t>
            </a:r>
            <a:r>
              <a:rPr lang="ar-EG" sz="1400" b="1" i="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1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1200"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7" name="مستطيل مستدير الزوايا 1"/>
          <p:cNvSpPr/>
          <p:nvPr/>
        </p:nvSpPr>
        <p:spPr>
          <a:xfrm>
            <a:off x="2737968" y="144872"/>
            <a:ext cx="5629471" cy="60327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3200" dirty="0">
                <a:cs typeface="PT Bold Heading" panose="02010400000000000000" pitchFamily="2" charset="-78"/>
              </a:rPr>
              <a:t>المدرب في سطور</a:t>
            </a:r>
          </a:p>
        </p:txBody>
      </p:sp>
      <p:pic>
        <p:nvPicPr>
          <p:cNvPr id="4" name="Picture 3"/>
          <p:cNvPicPr>
            <a:picLocks noChangeAspect="1"/>
          </p:cNvPicPr>
          <p:nvPr/>
        </p:nvPicPr>
        <p:blipFill>
          <a:blip r:embed="rId4"/>
          <a:stretch>
            <a:fillRect/>
          </a:stretch>
        </p:blipFill>
        <p:spPr>
          <a:xfrm>
            <a:off x="10104582" y="100534"/>
            <a:ext cx="1874983" cy="1270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407" y="215737"/>
            <a:ext cx="1861456" cy="1064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stretch>
            <a:fillRect/>
          </a:stretch>
        </p:blipFill>
        <p:spPr>
          <a:xfrm>
            <a:off x="228600" y="5273963"/>
            <a:ext cx="1832263" cy="1312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5168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238188" y="263625"/>
            <a:ext cx="4616839" cy="83806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نبذة عن البرنامج</a:t>
            </a:r>
            <a:endParaRPr lang="ar-YE" sz="4000" dirty="0">
              <a:cs typeface="PT Bold Heading" panose="02010400000000000000" pitchFamily="2" charset="-78"/>
            </a:endParaRPr>
          </a:p>
        </p:txBody>
      </p:sp>
      <p:sp>
        <p:nvSpPr>
          <p:cNvPr id="2" name="مربع نص 1"/>
          <p:cNvSpPr txBox="1"/>
          <p:nvPr/>
        </p:nvSpPr>
        <p:spPr>
          <a:xfrm>
            <a:off x="383849" y="1607309"/>
            <a:ext cx="11450188" cy="4524315"/>
          </a:xfrm>
          <a:prstGeom prst="rect">
            <a:avLst/>
          </a:prstGeom>
          <a:noFill/>
        </p:spPr>
        <p:txBody>
          <a:bodyPr wrap="square" rtlCol="1">
            <a:spAutoFit/>
          </a:bodyPr>
          <a:lstStyle/>
          <a:p>
            <a:pPr algn="ctr">
              <a:lnSpc>
                <a:spcPct val="150000"/>
              </a:lnSpc>
            </a:pPr>
            <a:r>
              <a:rPr lang="ar-SA" sz="3200" b="1" i="1" dirty="0">
                <a:solidFill>
                  <a:schemeClr val="bg1">
                    <a:lumMod val="95000"/>
                    <a:lumOff val="5000"/>
                  </a:schemeClr>
                </a:solidFill>
                <a:latin typeface="Sakkal Majalla" pitchFamily="2" charset="-78"/>
                <a:cs typeface="Sakkal Majalla" pitchFamily="2" charset="-78"/>
              </a:rPr>
              <a:t>تمثل شهادة مدير الموارد البشرية المعتمد </a:t>
            </a:r>
            <a:r>
              <a:rPr lang="en-US" sz="3200" b="1" i="1" dirty="0">
                <a:solidFill>
                  <a:schemeClr val="bg1">
                    <a:lumMod val="95000"/>
                    <a:lumOff val="5000"/>
                  </a:schemeClr>
                </a:solidFill>
                <a:latin typeface="Sakkal Majalla" pitchFamily="2" charset="-78"/>
                <a:cs typeface="Sakkal Majalla" pitchFamily="2" charset="-78"/>
              </a:rPr>
              <a:t>Certificate Human Resources Manager (CHRM)</a:t>
            </a:r>
            <a:r>
              <a:rPr lang="ar-SA" sz="3200" b="1" i="1" dirty="0">
                <a:solidFill>
                  <a:schemeClr val="bg1">
                    <a:lumMod val="95000"/>
                    <a:lumOff val="5000"/>
                  </a:schemeClr>
                </a:solidFill>
                <a:latin typeface="Sakkal Majalla" pitchFamily="2" charset="-78"/>
                <a:cs typeface="Sakkal Majalla" pitchFamily="2" charset="-78"/>
              </a:rPr>
              <a:t> من ماليزيا إحدى أهم الشهادات المرموقة التي تتمتع بسمعة متميزة في جميع دول العالم ، والتي يحظى بشرف الحصول عليها نخبة من مدراء الموارد البشرية المحترفين المرموقين داخل ماليزيا وخارجها ، الذين يمارسون مهام إدارة الموارد البشرية بصفة رئيسية خلال عملهم الإداري اليومي</a:t>
            </a:r>
            <a:r>
              <a:rPr lang="ar-EG" sz="3200" b="1" i="1" dirty="0">
                <a:solidFill>
                  <a:schemeClr val="bg1">
                    <a:lumMod val="95000"/>
                    <a:lumOff val="5000"/>
                  </a:schemeClr>
                </a:solidFill>
                <a:latin typeface="Sakkal Majalla" pitchFamily="2" charset="-78"/>
                <a:cs typeface="Sakkal Majalla" pitchFamily="2" charset="-78"/>
              </a:rPr>
              <a:t> </a:t>
            </a:r>
            <a:r>
              <a:rPr lang="ar-SA" sz="3200" b="1" i="1" dirty="0">
                <a:solidFill>
                  <a:schemeClr val="bg1">
                    <a:lumMod val="95000"/>
                    <a:lumOff val="5000"/>
                  </a:schemeClr>
                </a:solidFill>
                <a:latin typeface="Sakkal Majalla" pitchFamily="2" charset="-78"/>
                <a:cs typeface="Sakkal Majalla" pitchFamily="2" charset="-78"/>
              </a:rPr>
              <a:t>، ويعملون على إدارة الموظفين و فريق العمل و ممارسة إدارة الموار البشرية من خلال أحدث أصول الموارد البشرية و مناهج الموارد البشرية التي توصل إليها العلم</a:t>
            </a:r>
            <a:r>
              <a:rPr lang="en-US" sz="3200" b="1" i="1" dirty="0">
                <a:solidFill>
                  <a:schemeClr val="bg1">
                    <a:lumMod val="95000"/>
                    <a:lumOff val="5000"/>
                  </a:schemeClr>
                </a:solidFill>
                <a:latin typeface="Sakkal Majalla" pitchFamily="2" charset="-78"/>
                <a:cs typeface="Sakkal Majalla" pitchFamily="2" charset="-78"/>
              </a:rPr>
              <a:t>.</a:t>
            </a:r>
            <a:r>
              <a:rPr lang="en-US" sz="3200" b="1" dirty="0">
                <a:latin typeface="Sakkal Majalla" pitchFamily="2" charset="-78"/>
                <a:cs typeface="Sakkal Majalla" pitchFamily="2" charset="-78"/>
              </a:rPr>
              <a:t> </a:t>
            </a:r>
          </a:p>
        </p:txBody>
      </p:sp>
      <p:pic>
        <p:nvPicPr>
          <p:cNvPr id="4" name="Picture 3"/>
          <p:cNvPicPr>
            <a:picLocks noChangeAspect="1"/>
          </p:cNvPicPr>
          <p:nvPr/>
        </p:nvPicPr>
        <p:blipFill>
          <a:blip r:embed="rId4"/>
          <a:stretch>
            <a:fillRect/>
          </a:stretch>
        </p:blipFill>
        <p:spPr>
          <a:xfrm>
            <a:off x="10442861" y="228374"/>
            <a:ext cx="1506041" cy="781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10" y="74311"/>
            <a:ext cx="1528914" cy="884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240510" y="5802608"/>
            <a:ext cx="1345919"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4925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4B0F9-4190-6867-1873-7578691BA063}"/>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C442522B-E701-5470-59F0-7625E1F9380A}"/>
              </a:ext>
            </a:extLst>
          </p:cNvPr>
          <p:cNvSpPr/>
          <p:nvPr/>
        </p:nvSpPr>
        <p:spPr>
          <a:xfrm>
            <a:off x="3196590" y="332524"/>
            <a:ext cx="5793173" cy="76916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Bernard MT Condensed" panose="02050806060905020404" pitchFamily="18" charset="0"/>
                <a:cs typeface="PT Bold Heading" panose="02010400000000000000" pitchFamily="2" charset="-78"/>
              </a:rPr>
              <a:t>About the program</a:t>
            </a:r>
            <a:endParaRPr lang="ar-YE" sz="4000" dirty="0">
              <a:latin typeface="Bernard MT Condensed" panose="020508060609050204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E8AA02E9-CFF1-249F-8E78-F978AE3406A8}"/>
              </a:ext>
            </a:extLst>
          </p:cNvPr>
          <p:cNvSpPr txBox="1"/>
          <p:nvPr/>
        </p:nvSpPr>
        <p:spPr>
          <a:xfrm>
            <a:off x="859316" y="1617031"/>
            <a:ext cx="10682514" cy="3924151"/>
          </a:xfrm>
          <a:prstGeom prst="rect">
            <a:avLst/>
          </a:prstGeom>
          <a:noFill/>
        </p:spPr>
        <p:txBody>
          <a:bodyPr wrap="square" rtlCol="1">
            <a:spAutoFit/>
          </a:bodyPr>
          <a:lstStyle/>
          <a:p>
            <a:pPr algn="ctr">
              <a:lnSpc>
                <a:spcPct val="150000"/>
              </a:lnSpc>
            </a:pPr>
            <a:r>
              <a:rPr lang="en-US" sz="2400" b="1" dirty="0">
                <a:solidFill>
                  <a:schemeClr val="bg1">
                    <a:lumMod val="95000"/>
                    <a:lumOff val="5000"/>
                  </a:schemeClr>
                </a:solidFill>
                <a:latin typeface="Sakkal Majalla" pitchFamily="2" charset="-78"/>
                <a:cs typeface="Sakkal Majalla" pitchFamily="2" charset="-78"/>
              </a:rPr>
              <a:t>The Certified Human Resources Manager (CHRM) certification from Malaysia is one of the most prestigious certifications that enjoys a distinguished reputation in all countries of the world. It is the honor of being obtained by a group of distinguished professional human resources managers inside and outside Malaysia, who primarily practice human resources management tasks during their daily administrative work, and work on managing employees and work teams and practicing human resources management through the latest human resources assets and human resources methodologies that science has reached.</a:t>
            </a:r>
          </a:p>
        </p:txBody>
      </p:sp>
      <p:pic>
        <p:nvPicPr>
          <p:cNvPr id="4" name="Picture 3"/>
          <p:cNvPicPr>
            <a:picLocks noChangeAspect="1"/>
          </p:cNvPicPr>
          <p:nvPr/>
        </p:nvPicPr>
        <p:blipFill>
          <a:blip r:embed="rId4"/>
          <a:stretch>
            <a:fillRect/>
          </a:stretch>
        </p:blipFill>
        <p:spPr>
          <a:xfrm>
            <a:off x="10333822" y="218404"/>
            <a:ext cx="1703215" cy="883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10" y="125111"/>
            <a:ext cx="1502982" cy="976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240510" y="5802608"/>
            <a:ext cx="1502982"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64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238187" y="263625"/>
            <a:ext cx="5817677" cy="65077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تفاصيل البرنامج</a:t>
            </a:r>
            <a:endParaRPr lang="ar-YE" sz="4000" dirty="0">
              <a:cs typeface="PT Bold Heading" panose="02010400000000000000" pitchFamily="2" charset="-78"/>
            </a:endParaRPr>
          </a:p>
        </p:txBody>
      </p:sp>
      <p:sp>
        <p:nvSpPr>
          <p:cNvPr id="2" name="مربع نص 1"/>
          <p:cNvSpPr txBox="1"/>
          <p:nvPr/>
        </p:nvSpPr>
        <p:spPr>
          <a:xfrm>
            <a:off x="615418" y="1503994"/>
            <a:ext cx="10909585" cy="4293483"/>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الجهة المانحة: يمكن منح هذه الشهادة واعتمادها من اكثر من جهة داخل ماليزيا</a:t>
            </a:r>
            <a:r>
              <a:rPr lang="en-US"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(رؤيا للتدريب والاستشارات</a:t>
            </a:r>
            <a:r>
              <a:rPr lang="en-US"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الشركة التكاملية للتدريب والتخطيط)</a:t>
            </a:r>
          </a:p>
          <a:p>
            <a:pPr marL="342900" indent="-342900">
              <a:lnSpc>
                <a:spcPct val="200000"/>
              </a:lnSpc>
              <a:buFont typeface="Wingdings" panose="05000000000000000000" pitchFamily="2" charset="2"/>
              <a:buChar char="Ø"/>
            </a:pP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الاعتماد</a:t>
            </a:r>
            <a:r>
              <a:rPr lang="en-US"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يتم اعتماد وتصديق الشهادة من الخارجية الماليزية.</a:t>
            </a:r>
          </a:p>
          <a:p>
            <a:pPr marL="342900" indent="-342900">
              <a:lnSpc>
                <a:spcPct val="200000"/>
              </a:lnSpc>
              <a:buFont typeface="Wingdings" panose="05000000000000000000" pitchFamily="2" charset="2"/>
              <a:buChar char="Ø"/>
            </a:pP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مدة البرنامج (21 ساعة تدريبية) </a:t>
            </a:r>
          </a:p>
          <a:p>
            <a:pPr marL="342900" indent="-342900">
              <a:lnSpc>
                <a:spcPct val="200000"/>
              </a:lnSpc>
              <a:buFont typeface="Wingdings" panose="05000000000000000000" pitchFamily="2" charset="2"/>
              <a:buChar char="Ø"/>
            </a:pP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يشترط لاجتياز البرنامج والحصول على الشهادة حضور 70% من البرنامج على الأقل. </a:t>
            </a:r>
          </a:p>
        </p:txBody>
      </p:sp>
      <p:pic>
        <p:nvPicPr>
          <p:cNvPr id="4" name="Picture 3"/>
          <p:cNvPicPr>
            <a:picLocks noChangeAspect="1"/>
          </p:cNvPicPr>
          <p:nvPr/>
        </p:nvPicPr>
        <p:blipFill>
          <a:blip r:embed="rId4"/>
          <a:stretch>
            <a:fillRect/>
          </a:stretch>
        </p:blipFill>
        <p:spPr>
          <a:xfrm>
            <a:off x="10333822" y="218404"/>
            <a:ext cx="1703215" cy="883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10" y="125111"/>
            <a:ext cx="1502982" cy="976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240510" y="5802608"/>
            <a:ext cx="1502982"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535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64DFEF-F6C7-4F49-D205-7943BE0F0D2E}"/>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53802B8E-B55A-EA5C-CD4D-265F31C8591F}"/>
              </a:ext>
            </a:extLst>
          </p:cNvPr>
          <p:cNvSpPr/>
          <p:nvPr/>
        </p:nvSpPr>
        <p:spPr>
          <a:xfrm>
            <a:off x="3202187" y="302723"/>
            <a:ext cx="5556223" cy="61167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Bernard MT Condensed" panose="02050806060905020404" pitchFamily="18" charset="0"/>
                <a:cs typeface="PT Bold Heading" panose="02010400000000000000" pitchFamily="2" charset="-78"/>
              </a:rPr>
              <a:t>Program Details</a:t>
            </a:r>
            <a:endParaRPr lang="ar-YE" sz="4000" dirty="0">
              <a:latin typeface="Bernard MT Condensed" panose="020508060609050204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904F8D18-048A-D0F2-67B9-E0FCA2ADD2DF}"/>
              </a:ext>
            </a:extLst>
          </p:cNvPr>
          <p:cNvSpPr txBox="1"/>
          <p:nvPr/>
        </p:nvSpPr>
        <p:spPr>
          <a:xfrm>
            <a:off x="1341688" y="856357"/>
            <a:ext cx="8396516" cy="6001643"/>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Granting Authority: This certificate can be granted and accredited by more than one entity within Malaysia (Roya Training and Consulting, Integrated Training and Planning Company).</a:t>
            </a:r>
          </a:p>
          <a:p>
            <a:pPr marL="342900" indent="-342900">
              <a:lnSpc>
                <a:spcPct val="200000"/>
              </a:lnSpc>
              <a:buFont typeface="Wingdings" panose="05000000000000000000" pitchFamily="2" charset="2"/>
              <a:buChar char="Ø"/>
            </a:pP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Accreditation: The certificate is accredited and certified by the Malaysian Ministry of Foreign Affairs.</a:t>
            </a:r>
          </a:p>
          <a:p>
            <a:pPr marL="342900" indent="-342900">
              <a:lnSpc>
                <a:spcPct val="200000"/>
              </a:lnSpc>
              <a:buFont typeface="Wingdings" panose="05000000000000000000" pitchFamily="2" charset="2"/>
              <a:buChar char="Ø"/>
            </a:pP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Program duration (21 training hours).</a:t>
            </a:r>
          </a:p>
          <a:p>
            <a:pPr marL="342900" indent="-342900">
              <a:lnSpc>
                <a:spcPct val="200000"/>
              </a:lnSpc>
              <a:buFont typeface="Wingdings" panose="05000000000000000000" pitchFamily="2" charset="2"/>
              <a:buChar char="Ø"/>
            </a:pP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To complete the program and obtain the certificate, a minimum of 70% attendance is required</a:t>
            </a: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endParaRPr lang="ar-SA"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073681" y="240939"/>
            <a:ext cx="1913930" cy="9925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510" y="125111"/>
            <a:ext cx="1502982" cy="976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240510" y="5802608"/>
            <a:ext cx="1502982" cy="9777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11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76425763"/>
              </p:ext>
            </p:extLst>
          </p:nvPr>
        </p:nvGraphicFramePr>
        <p:xfrm>
          <a:off x="2068001" y="1981199"/>
          <a:ext cx="8128000" cy="4629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287114" y="1220937"/>
            <a:ext cx="11689773" cy="882678"/>
          </a:xfrm>
          <a:prstGeom prst="rect">
            <a:avLst/>
          </a:prstGeom>
        </p:spPr>
        <p:txBody>
          <a:bodyPr wrap="square">
            <a:spAutoFit/>
          </a:bodyPr>
          <a:lstStyle/>
          <a:p>
            <a:pPr>
              <a:lnSpc>
                <a:spcPct val="107000"/>
              </a:lnSpc>
              <a:spcAft>
                <a:spcPts val="750"/>
              </a:spcAft>
            </a:pPr>
            <a:r>
              <a:rPr lang="ar-SA" sz="2400" b="1" i="1" u="sng" dirty="0">
                <a:solidFill>
                  <a:schemeClr val="bg1">
                    <a:lumMod val="95000"/>
                    <a:lumOff val="5000"/>
                  </a:schemeClr>
                </a:solidFill>
                <a:latin typeface="Sakkal Majalla" pitchFamily="2" charset="-78"/>
                <a:cs typeface="Sakkal Majalla" pitchFamily="2" charset="-78"/>
              </a:rPr>
              <a:t>يقبل على التقدم لنيل شهادة مدير موارد بشرية معتمد </a:t>
            </a:r>
            <a:r>
              <a:rPr lang="en-US" sz="2400" b="1" i="1" u="sng" dirty="0">
                <a:solidFill>
                  <a:schemeClr val="bg1">
                    <a:lumMod val="95000"/>
                    <a:lumOff val="5000"/>
                  </a:schemeClr>
                </a:solidFill>
                <a:latin typeface="Sakkal Majalla" pitchFamily="2" charset="-78"/>
                <a:cs typeface="Sakkal Majalla" pitchFamily="2" charset="-78"/>
              </a:rPr>
              <a:t>CHRM</a:t>
            </a:r>
            <a:r>
              <a:rPr lang="ar-SA" sz="2400" b="1" i="1" u="sng" dirty="0">
                <a:solidFill>
                  <a:schemeClr val="bg1">
                    <a:lumMod val="95000"/>
                    <a:lumOff val="5000"/>
                  </a:schemeClr>
                </a:solidFill>
                <a:latin typeface="Sakkal Majalla" pitchFamily="2" charset="-78"/>
                <a:cs typeface="Sakkal Majalla" pitchFamily="2" charset="-78"/>
              </a:rPr>
              <a:t> المهنيون الذين يسعون لإحراز التقدم  والحصول على أعلى الوظائف  في حقل الموارد البشرية داخل المؤسسات المحلية والدولية، والذين يقدمون خدماتهم في الحقول التالية:</a:t>
            </a:r>
            <a:endParaRPr lang="en-US" sz="2400" b="1" i="1" u="sng" dirty="0">
              <a:solidFill>
                <a:schemeClr val="bg1">
                  <a:lumMod val="95000"/>
                  <a:lumOff val="5000"/>
                </a:schemeClr>
              </a:solidFill>
              <a:latin typeface="Sakkal Majalla" pitchFamily="2" charset="-78"/>
              <a:cs typeface="Sakkal Majalla" pitchFamily="2" charset="-78"/>
            </a:endParaRPr>
          </a:p>
        </p:txBody>
      </p:sp>
      <p:sp>
        <p:nvSpPr>
          <p:cNvPr id="7" name="مستطيل مستدير الزوايا 1"/>
          <p:cNvSpPr/>
          <p:nvPr/>
        </p:nvSpPr>
        <p:spPr>
          <a:xfrm>
            <a:off x="4411362" y="166245"/>
            <a:ext cx="3329348" cy="80993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المستهدفون</a:t>
            </a:r>
            <a:endParaRPr lang="ar-YE" sz="4000" dirty="0">
              <a:cs typeface="PT Bold Heading" panose="02010400000000000000" pitchFamily="2" charset="-78"/>
            </a:endParaRPr>
          </a:p>
        </p:txBody>
      </p:sp>
      <p:pic>
        <p:nvPicPr>
          <p:cNvPr id="6" name="Picture 5"/>
          <p:cNvPicPr>
            <a:picLocks noChangeAspect="1"/>
          </p:cNvPicPr>
          <p:nvPr/>
        </p:nvPicPr>
        <p:blipFill>
          <a:blip r:embed="rId9"/>
          <a:stretch>
            <a:fillRect/>
          </a:stretch>
        </p:blipFill>
        <p:spPr>
          <a:xfrm>
            <a:off x="10196001" y="166245"/>
            <a:ext cx="1791610" cy="9291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9" y="125111"/>
            <a:ext cx="1827491" cy="1095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11"/>
          <a:stretch>
            <a:fillRect/>
          </a:stretch>
        </p:blipFill>
        <p:spPr>
          <a:xfrm>
            <a:off x="95462" y="5449331"/>
            <a:ext cx="1897900" cy="1234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20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CD278C6-3DDC-7CF6-B0BE-0DDB99CEBA24}"/>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E8CBFF8-49C8-B987-8F8B-817FC412A6B8}"/>
              </a:ext>
            </a:extLst>
          </p:cNvPr>
          <p:cNvGraphicFramePr/>
          <p:nvPr>
            <p:extLst>
              <p:ext uri="{D42A27DB-BD31-4B8C-83A1-F6EECF244321}">
                <p14:modId xmlns:p14="http://schemas.microsoft.com/office/powerpoint/2010/main" val="4195079378"/>
              </p:ext>
            </p:extLst>
          </p:nvPr>
        </p:nvGraphicFramePr>
        <p:xfrm>
          <a:off x="2068001" y="2362862"/>
          <a:ext cx="8128000" cy="4247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11A45F2A-CEF3-FC48-46FE-7157E9C943BF}"/>
              </a:ext>
            </a:extLst>
          </p:cNvPr>
          <p:cNvSpPr/>
          <p:nvPr/>
        </p:nvSpPr>
        <p:spPr>
          <a:xfrm>
            <a:off x="287113" y="1085012"/>
            <a:ext cx="11689773" cy="1277850"/>
          </a:xfrm>
          <a:prstGeom prst="rect">
            <a:avLst/>
          </a:prstGeom>
        </p:spPr>
        <p:txBody>
          <a:bodyPr wrap="square">
            <a:spAutoFit/>
          </a:bodyPr>
          <a:lstStyle/>
          <a:p>
            <a:pPr algn="l">
              <a:lnSpc>
                <a:spcPct val="107000"/>
              </a:lnSpc>
              <a:spcAft>
                <a:spcPts val="750"/>
              </a:spcAft>
            </a:pPr>
            <a:r>
              <a:rPr lang="en-US" sz="2400" b="1" i="1" u="sng" dirty="0">
                <a:solidFill>
                  <a:schemeClr val="bg1">
                    <a:lumMod val="95000"/>
                    <a:lumOff val="5000"/>
                  </a:schemeClr>
                </a:solidFill>
                <a:latin typeface="Sakkal Majalla" pitchFamily="2" charset="-78"/>
                <a:cs typeface="Sakkal Majalla" pitchFamily="2" charset="-78"/>
              </a:rPr>
              <a:t>The Certified Human Resources Manager (CHRM) certification is open to professionals seeking advancement and access to top positions in the human resources field within local and international organizations, and who provide services in the following areas:</a:t>
            </a:r>
          </a:p>
        </p:txBody>
      </p:sp>
      <p:sp>
        <p:nvSpPr>
          <p:cNvPr id="7" name="مستطيل مستدير الزوايا 1">
            <a:extLst>
              <a:ext uri="{FF2B5EF4-FFF2-40B4-BE49-F238E27FC236}">
                <a16:creationId xmlns:a16="http://schemas.microsoft.com/office/drawing/2014/main" id="{7A65BFEE-C13F-E0C8-B3F9-12AD4654D6F8}"/>
              </a:ext>
            </a:extLst>
          </p:cNvPr>
          <p:cNvSpPr/>
          <p:nvPr/>
        </p:nvSpPr>
        <p:spPr>
          <a:xfrm>
            <a:off x="3917091" y="153889"/>
            <a:ext cx="4263081" cy="59987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Target Audience</a:t>
            </a:r>
            <a:endParaRPr lang="ar-YE" sz="4000" dirty="0">
              <a:latin typeface="Rockwell Condensed" panose="02060603050405020104" pitchFamily="18" charset="0"/>
              <a:cs typeface="PT Bold Heading" panose="02010400000000000000" pitchFamily="2" charset="-78"/>
            </a:endParaRPr>
          </a:p>
        </p:txBody>
      </p:sp>
      <p:pic>
        <p:nvPicPr>
          <p:cNvPr id="6" name="Picture 5"/>
          <p:cNvPicPr>
            <a:picLocks noChangeAspect="1"/>
          </p:cNvPicPr>
          <p:nvPr/>
        </p:nvPicPr>
        <p:blipFill>
          <a:blip r:embed="rId9"/>
          <a:stretch>
            <a:fillRect/>
          </a:stretch>
        </p:blipFill>
        <p:spPr>
          <a:xfrm>
            <a:off x="10317891" y="166245"/>
            <a:ext cx="1669719"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9" y="125111"/>
            <a:ext cx="1827492" cy="959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11"/>
          <a:stretch>
            <a:fillRect/>
          </a:stretch>
        </p:blipFill>
        <p:spPr>
          <a:xfrm>
            <a:off x="95462" y="5572897"/>
            <a:ext cx="1707951" cy="11110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76511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386649" y="263625"/>
            <a:ext cx="4188940" cy="71255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solidFill>
                  <a:schemeClr val="tx1"/>
                </a:solidFill>
                <a:cs typeface="PT Bold Heading" panose="02010400000000000000" pitchFamily="2" charset="-78"/>
              </a:rPr>
              <a:t>أهداف البرنامج</a:t>
            </a:r>
          </a:p>
        </p:txBody>
      </p:sp>
      <p:graphicFrame>
        <p:nvGraphicFramePr>
          <p:cNvPr id="2" name="رسم تخطيطي 1"/>
          <p:cNvGraphicFramePr/>
          <p:nvPr>
            <p:extLst>
              <p:ext uri="{D42A27DB-BD31-4B8C-83A1-F6EECF244321}">
                <p14:modId xmlns:p14="http://schemas.microsoft.com/office/powerpoint/2010/main" val="3456318575"/>
              </p:ext>
            </p:extLst>
          </p:nvPr>
        </p:nvGraphicFramePr>
        <p:xfrm>
          <a:off x="2211859" y="1462999"/>
          <a:ext cx="9407505" cy="5098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317891" y="166245"/>
            <a:ext cx="1669719"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509" y="166245"/>
            <a:ext cx="1699502" cy="918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52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0D5A093-880F-1F65-EFDC-09087418D0A7}"/>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DD1EBC38-624B-EC16-0548-100AF81C2AC0}"/>
              </a:ext>
            </a:extLst>
          </p:cNvPr>
          <p:cNvSpPr/>
          <p:nvPr/>
        </p:nvSpPr>
        <p:spPr>
          <a:xfrm>
            <a:off x="4300151" y="247660"/>
            <a:ext cx="4831492" cy="666740"/>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800" dirty="0">
                <a:solidFill>
                  <a:schemeClr val="tx1"/>
                </a:solidFill>
                <a:latin typeface="Rockwell Condensed" panose="02060603050405020104" pitchFamily="18" charset="0"/>
                <a:cs typeface="PT Bold Heading" panose="02010400000000000000" pitchFamily="2" charset="-78"/>
              </a:rPr>
              <a:t>Program Objectives</a:t>
            </a:r>
            <a:endParaRPr lang="ar-YE" sz="4800" dirty="0">
              <a:solidFill>
                <a:schemeClr val="tx1"/>
              </a:solidFill>
              <a:latin typeface="Rockwell Condensed" panose="02060603050405020104" pitchFamily="18" charset="0"/>
              <a:cs typeface="PT Bold Heading" panose="02010400000000000000" pitchFamily="2" charset="-78"/>
            </a:endParaRPr>
          </a:p>
        </p:txBody>
      </p:sp>
      <p:graphicFrame>
        <p:nvGraphicFramePr>
          <p:cNvPr id="2" name="رسم تخطيطي 1">
            <a:extLst>
              <a:ext uri="{FF2B5EF4-FFF2-40B4-BE49-F238E27FC236}">
                <a16:creationId xmlns:a16="http://schemas.microsoft.com/office/drawing/2014/main" id="{C3C97A4B-BD94-D02B-E9E6-3FFE258E352B}"/>
              </a:ext>
            </a:extLst>
          </p:cNvPr>
          <p:cNvGraphicFramePr/>
          <p:nvPr>
            <p:extLst>
              <p:ext uri="{D42A27DB-BD31-4B8C-83A1-F6EECF244321}">
                <p14:modId xmlns:p14="http://schemas.microsoft.com/office/powerpoint/2010/main" val="1924760596"/>
              </p:ext>
            </p:extLst>
          </p:nvPr>
        </p:nvGraphicFramePr>
        <p:xfrm>
          <a:off x="1940012" y="1032156"/>
          <a:ext cx="9551770" cy="5651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317891" y="166245"/>
            <a:ext cx="1669719"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355" y="166245"/>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39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301340" y="263625"/>
            <a:ext cx="5724474" cy="90015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cs typeface="PT Bold Heading" panose="02010400000000000000" pitchFamily="2" charset="-78"/>
              </a:rPr>
              <a:t>امتيازات المشارك في البرنامج</a:t>
            </a:r>
          </a:p>
        </p:txBody>
      </p:sp>
      <p:sp>
        <p:nvSpPr>
          <p:cNvPr id="2" name="مربع نص 1"/>
          <p:cNvSpPr txBox="1"/>
          <p:nvPr/>
        </p:nvSpPr>
        <p:spPr>
          <a:xfrm>
            <a:off x="408562" y="1372531"/>
            <a:ext cx="10909585" cy="5016758"/>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ar-YE" sz="3200" b="1" u="sng" dirty="0">
                <a:solidFill>
                  <a:schemeClr val="bg1">
                    <a:lumMod val="95000"/>
                    <a:lumOff val="5000"/>
                  </a:schemeClr>
                </a:solidFill>
                <a:latin typeface="Sakkal Majalla" pitchFamily="2" charset="-78"/>
                <a:cs typeface="Sakkal Majalla" pitchFamily="2" charset="-78"/>
              </a:rPr>
              <a:t>الحصول على شهادة </a:t>
            </a:r>
            <a:r>
              <a:rPr lang="ar-SA" sz="3200" b="1" u="sng" dirty="0">
                <a:solidFill>
                  <a:schemeClr val="bg1">
                    <a:lumMod val="95000"/>
                    <a:lumOff val="5000"/>
                  </a:schemeClr>
                </a:solidFill>
                <a:latin typeface="Sakkal Majalla" pitchFamily="2" charset="-78"/>
                <a:cs typeface="Sakkal Majalla" pitchFamily="2" charset="-78"/>
              </a:rPr>
              <a:t>مدير موارد بشرية معتمد (</a:t>
            </a:r>
            <a:r>
              <a:rPr lang="en-US" sz="3200" b="1" u="sng" dirty="0">
                <a:solidFill>
                  <a:schemeClr val="bg1">
                    <a:lumMod val="95000"/>
                    <a:lumOff val="5000"/>
                  </a:schemeClr>
                </a:solidFill>
                <a:latin typeface="Sakkal Majalla" pitchFamily="2" charset="-78"/>
                <a:cs typeface="Sakkal Majalla" pitchFamily="2" charset="-78"/>
              </a:rPr>
              <a:t>CHRM</a:t>
            </a:r>
            <a:r>
              <a:rPr lang="ar-SA" sz="3200" b="1" u="sng" dirty="0">
                <a:solidFill>
                  <a:schemeClr val="bg1">
                    <a:lumMod val="95000"/>
                    <a:lumOff val="5000"/>
                  </a:schemeClr>
                </a:solidFill>
                <a:latin typeface="Sakkal Majalla" pitchFamily="2" charset="-78"/>
                <a:cs typeface="Sakkal Majalla" pitchFamily="2" charset="-78"/>
              </a:rPr>
              <a:t>).</a:t>
            </a:r>
          </a:p>
          <a:p>
            <a:pPr marL="342900" indent="-342900">
              <a:lnSpc>
                <a:spcPct val="200000"/>
              </a:lnSpc>
              <a:buFont typeface="Wingdings" panose="05000000000000000000" pitchFamily="2" charset="2"/>
              <a:buChar char="Ø"/>
            </a:pPr>
            <a:r>
              <a:rPr lang="ar-SA" sz="3200" b="1" u="sng" dirty="0">
                <a:solidFill>
                  <a:schemeClr val="bg1">
                    <a:lumMod val="95000"/>
                    <a:lumOff val="5000"/>
                  </a:schemeClr>
                </a:solidFill>
                <a:latin typeface="Sakkal Majalla" pitchFamily="2" charset="-78"/>
                <a:cs typeface="Sakkal Majalla" pitchFamily="2" charset="-78"/>
              </a:rPr>
              <a:t>هذه الشهادة تؤهل حاملها للمشاركة في برنامج خبير الموارد البشرية المعتمد او مستشار الموارد البشرية المعتمد.</a:t>
            </a:r>
          </a:p>
          <a:p>
            <a:pPr marL="342900" indent="-342900">
              <a:lnSpc>
                <a:spcPct val="200000"/>
              </a:lnSpc>
              <a:buFont typeface="Wingdings" panose="05000000000000000000" pitchFamily="2" charset="2"/>
              <a:buChar char="Ø"/>
            </a:pPr>
            <a:r>
              <a:rPr lang="ar-SA" sz="3200" b="1" u="sng" dirty="0">
                <a:solidFill>
                  <a:schemeClr val="bg1">
                    <a:lumMod val="95000"/>
                    <a:lumOff val="5000"/>
                  </a:schemeClr>
                </a:solidFill>
                <a:latin typeface="Sakkal Majalla" pitchFamily="2" charset="-78"/>
                <a:cs typeface="Sakkal Majalla" pitchFamily="2" charset="-78"/>
              </a:rPr>
              <a:t>متابعة مستمرة بعد التدريب للإجابة على الاستفسارات والمساعدة في حلول مشاكل الموارد</a:t>
            </a:r>
            <a:r>
              <a:rPr lang="ar-SA" sz="3200" b="1" u="sng" dirty="0">
                <a:latin typeface="Sakkal Majalla" pitchFamily="2" charset="-78"/>
                <a:cs typeface="Sakkal Majalla" pitchFamily="2" charset="-78"/>
              </a:rPr>
              <a:t> </a:t>
            </a:r>
            <a:r>
              <a:rPr lang="ar-SA" sz="3200" b="1" u="sng" dirty="0">
                <a:solidFill>
                  <a:schemeClr val="bg1">
                    <a:lumMod val="95000"/>
                    <a:lumOff val="5000"/>
                  </a:schemeClr>
                </a:solidFill>
                <a:latin typeface="Sakkal Majalla" pitchFamily="2" charset="-78"/>
                <a:cs typeface="Sakkal Majalla" pitchFamily="2" charset="-78"/>
              </a:rPr>
              <a:t>البشرية</a:t>
            </a:r>
            <a:r>
              <a:rPr lang="ar-SA" sz="3200" b="1" u="sng" dirty="0">
                <a:latin typeface="Sakkal Majalla" pitchFamily="2" charset="-78"/>
                <a:cs typeface="Sakkal Majalla" pitchFamily="2" charset="-78"/>
              </a:rPr>
              <a:t>. </a:t>
            </a:r>
          </a:p>
        </p:txBody>
      </p:sp>
      <p:pic>
        <p:nvPicPr>
          <p:cNvPr id="4" name="Picture 3"/>
          <p:cNvPicPr>
            <a:picLocks noChangeAspect="1"/>
          </p:cNvPicPr>
          <p:nvPr/>
        </p:nvPicPr>
        <p:blipFill>
          <a:blip r:embed="rId4"/>
          <a:stretch>
            <a:fillRect/>
          </a:stretch>
        </p:blipFill>
        <p:spPr>
          <a:xfrm>
            <a:off x="10317891" y="166245"/>
            <a:ext cx="1669719"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55" y="166245"/>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93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6C2837D-D58E-E41F-5378-71F508C88E39}"/>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1D91CB98-1A62-9962-F3BB-78B8011ACFF1}"/>
              </a:ext>
            </a:extLst>
          </p:cNvPr>
          <p:cNvSpPr/>
          <p:nvPr/>
        </p:nvSpPr>
        <p:spPr>
          <a:xfrm>
            <a:off x="3906982" y="263625"/>
            <a:ext cx="5118832" cy="86453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Participant Benefits</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85968B37-580A-1022-B089-4EADB2FD8F40}"/>
              </a:ext>
            </a:extLst>
          </p:cNvPr>
          <p:cNvSpPr txBox="1"/>
          <p:nvPr/>
        </p:nvSpPr>
        <p:spPr>
          <a:xfrm>
            <a:off x="1421304" y="1377537"/>
            <a:ext cx="10090187" cy="4293483"/>
          </a:xfrm>
          <a:prstGeom prst="rect">
            <a:avLst/>
          </a:prstGeom>
          <a:noFill/>
        </p:spPr>
        <p:txBody>
          <a:bodyPr wrap="square" rtlCol="1">
            <a:spAutoFit/>
          </a:bodyPr>
          <a:lstStyle/>
          <a:p>
            <a:pPr marL="342900" indent="-342900" algn="l">
              <a:lnSpc>
                <a:spcPct val="200000"/>
              </a:lnSpc>
              <a:buFont typeface="Wingdings" panose="05000000000000000000" pitchFamily="2" charset="2"/>
              <a:buChar char="Ø"/>
            </a:pPr>
            <a:r>
              <a:rPr lang="en-US" sz="2800" b="1" i="1" u="sng" dirty="0">
                <a:solidFill>
                  <a:schemeClr val="bg1">
                    <a:lumMod val="95000"/>
                    <a:lumOff val="5000"/>
                  </a:schemeClr>
                </a:solidFill>
                <a:latin typeface="Sakkal Majalla" pitchFamily="2" charset="-78"/>
                <a:cs typeface="Sakkal Majalla" pitchFamily="2" charset="-78"/>
              </a:rPr>
              <a:t>Obtain the Certified Human Resources Manager (CHRM) </a:t>
            </a:r>
            <a:r>
              <a:rPr lang="en-US" sz="2800" b="1" i="1" u="sng" dirty="0" smtClean="0">
                <a:solidFill>
                  <a:schemeClr val="bg1">
                    <a:lumMod val="95000"/>
                    <a:lumOff val="5000"/>
                  </a:schemeClr>
                </a:solidFill>
                <a:latin typeface="Sakkal Majalla" pitchFamily="2" charset="-78"/>
                <a:cs typeface="Sakkal Majalla" pitchFamily="2" charset="-78"/>
              </a:rPr>
              <a:t>certificati</a:t>
            </a:r>
            <a:endParaRPr lang="en-US" sz="2800" b="1" i="1" u="sng" dirty="0">
              <a:solidFill>
                <a:schemeClr val="bg1">
                  <a:lumMod val="95000"/>
                  <a:lumOff val="5000"/>
                </a:schemeClr>
              </a:solidFill>
              <a:latin typeface="Sakkal Majalla" pitchFamily="2" charset="-78"/>
              <a:cs typeface="Sakkal Majalla" pitchFamily="2" charset="-78"/>
            </a:endParaRPr>
          </a:p>
          <a:p>
            <a:pPr marL="342900" indent="-342900" algn="l">
              <a:lnSpc>
                <a:spcPct val="200000"/>
              </a:lnSpc>
              <a:buFont typeface="Wingdings" panose="05000000000000000000" pitchFamily="2" charset="2"/>
              <a:buChar char="Ø"/>
            </a:pPr>
            <a:r>
              <a:rPr lang="en-US" sz="2800" b="1" i="1" u="sng" dirty="0">
                <a:solidFill>
                  <a:schemeClr val="bg1">
                    <a:lumMod val="95000"/>
                    <a:lumOff val="5000"/>
                  </a:schemeClr>
                </a:solidFill>
                <a:latin typeface="Sakkal Majalla" pitchFamily="2" charset="-78"/>
                <a:cs typeface="Sakkal Majalla" pitchFamily="2" charset="-78"/>
              </a:rPr>
              <a:t>This certification qualifies its holder to participate in the Certified Human Resources Professional or Certified Human Resources Consultant program.</a:t>
            </a:r>
          </a:p>
          <a:p>
            <a:pPr marL="342900" indent="-342900" algn="l">
              <a:lnSpc>
                <a:spcPct val="200000"/>
              </a:lnSpc>
              <a:buFont typeface="Wingdings" panose="05000000000000000000" pitchFamily="2" charset="2"/>
              <a:buChar char="Ø"/>
            </a:pPr>
            <a:r>
              <a:rPr lang="en-US" sz="2800" b="1" i="1" u="sng" dirty="0">
                <a:solidFill>
                  <a:schemeClr val="bg1">
                    <a:lumMod val="95000"/>
                    <a:lumOff val="5000"/>
                  </a:schemeClr>
                </a:solidFill>
                <a:latin typeface="Sakkal Majalla" pitchFamily="2" charset="-78"/>
                <a:cs typeface="Sakkal Majalla" pitchFamily="2" charset="-78"/>
              </a:rPr>
              <a:t>Continuous follow-up after training to answer inquiries and assist in resolving human resources problems</a:t>
            </a:r>
            <a:r>
              <a:rPr lang="en-US" sz="2800" b="1" i="1" u="sng" dirty="0">
                <a:latin typeface="Sakkal Majalla" pitchFamily="2" charset="-78"/>
                <a:cs typeface="Sakkal Majalla" pitchFamily="2" charset="-78"/>
              </a:rPr>
              <a:t>.</a:t>
            </a:r>
            <a:endParaRPr lang="ar-SA" sz="2800" b="1" i="1" u="sng" dirty="0">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317891" y="166245"/>
            <a:ext cx="1669719"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55" y="166245"/>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44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B30EC4E-86B9-56E6-DCC3-30B9536BE80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7B3A3F-16F0-A758-AF60-59BBFEBC7813}"/>
              </a:ext>
            </a:extLst>
          </p:cNvPr>
          <p:cNvSpPr>
            <a:spLocks noGrp="1"/>
          </p:cNvSpPr>
          <p:nvPr>
            <p:ph type="ctrTitle"/>
          </p:nvPr>
        </p:nvSpPr>
        <p:spPr>
          <a:xfrm>
            <a:off x="1260104" y="0"/>
            <a:ext cx="10189030" cy="5508172"/>
          </a:xfrm>
        </p:spPr>
        <p:txBody>
          <a:bodyPr>
            <a:noAutofit/>
          </a:bodyPr>
          <a:lstStyle/>
          <a:p>
            <a:pPr algn="l">
              <a:lnSpc>
                <a:spcPct val="150000"/>
              </a:lnSpc>
            </a:pPr>
            <a:r>
              <a:rPr lang="en-US" sz="1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PhD in Public International Law. PhD in International Business Administration, Human Resources Management. Master of Business Administration - Human Resources Management and Training. Holder of the International Business Leadership License from the University of Missouri, USA. Certified trainer of trainers from the American-Canadian Board and the British Board of Training and Consulting. Certified trainer of the International Business Leadership License from the University of Missouri, USA. Member and trainer at the International Academy for Training and Consulting - Cairo. Member and certified trainer at the Arab Board for Consulting, Training and Human Development - Kuwait. Consultant for preparing organizational manuals, structures and job descriptions at GICC GROUP for Consulting and Administrative Development. Member and trainer at the Philsby Training Academy - Malaysia. Certified trainer of trainers from the Ruya Center for Training and Development - Malaysia. Certified trainer of trainers at the Medio Training Center - Malaysia. Lecturer at several universities in Malaysia, Singapore, Indonesia and Brunei. Lecturer at the International University of Madinah - Universiti </a:t>
            </a:r>
            <a:r>
              <a:rPr lang="en-US" sz="1400" b="1" dirty="0" err="1">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Jumatica</a:t>
            </a:r>
            <a:r>
              <a:rPr lang="en-US" sz="1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Malaysia Director of the Arab Gateway Center and Medio Center for Training and Continuing Education at the International University of Madinah - Malaysia President and Founder of the International Center for Consulting and Human Development and for Advertising and Media Production Services Saudi Arabia Chairman of the Board of Directors of the Arab Gateway International Holding Group Malaysia. Indonesia. Singapore. Brunei. Oman. Bahrain. Egypt. Dubai. Kish Island. Tunisia.</a:t>
            </a:r>
            <a:endParaRPr lang="ar-SA" sz="1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7" name="مستطيل مستدير الزوايا 1">
            <a:extLst>
              <a:ext uri="{FF2B5EF4-FFF2-40B4-BE49-F238E27FC236}">
                <a16:creationId xmlns:a16="http://schemas.microsoft.com/office/drawing/2014/main" id="{7077B4BD-986C-B35C-1EA4-D9ABE42AF697}"/>
              </a:ext>
            </a:extLst>
          </p:cNvPr>
          <p:cNvSpPr/>
          <p:nvPr/>
        </p:nvSpPr>
        <p:spPr>
          <a:xfrm>
            <a:off x="3165434" y="311127"/>
            <a:ext cx="5629471" cy="603274"/>
          </a:xfrm>
          <a:prstGeom prst="roundRect">
            <a:avLst/>
          </a:prstGeom>
          <a:solidFill>
            <a:schemeClr val="accent6">
              <a:lumMod val="50000"/>
            </a:schemeClr>
          </a:solidFill>
          <a:ln>
            <a:solidFill>
              <a:schemeClr val="accent5"/>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600" dirty="0">
                <a:latin typeface="Rockwell Condensed" panose="02060603050405020104" pitchFamily="18" charset="0"/>
                <a:cs typeface="PT Bold Heading" panose="02010400000000000000" pitchFamily="2" charset="-78"/>
              </a:rPr>
              <a:t>The coach in a few lines</a:t>
            </a:r>
            <a:endParaRPr lang="ar-SA" sz="3600" dirty="0">
              <a:latin typeface="Rockwell Condensed" panose="02060603050405020104" pitchFamily="18" charset="0"/>
              <a:cs typeface="PT Bold Heading" panose="02010400000000000000" pitchFamily="2" charset="-78"/>
            </a:endParaRPr>
          </a:p>
        </p:txBody>
      </p:sp>
      <p:pic>
        <p:nvPicPr>
          <p:cNvPr id="4" name="Picture 3"/>
          <p:cNvPicPr>
            <a:picLocks noChangeAspect="1"/>
          </p:cNvPicPr>
          <p:nvPr/>
        </p:nvPicPr>
        <p:blipFill>
          <a:blip r:embed="rId4"/>
          <a:stretch>
            <a:fillRect/>
          </a:stretch>
        </p:blipFill>
        <p:spPr>
          <a:xfrm>
            <a:off x="10215418" y="174426"/>
            <a:ext cx="1865746" cy="1035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144" y="152595"/>
            <a:ext cx="1745674" cy="1057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stretch>
            <a:fillRect/>
          </a:stretch>
        </p:blipFill>
        <p:spPr>
          <a:xfrm>
            <a:off x="240144" y="5757554"/>
            <a:ext cx="1745674" cy="1022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815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1384866"/>
              </p:ext>
            </p:extLst>
          </p:nvPr>
        </p:nvGraphicFramePr>
        <p:xfrm>
          <a:off x="2576946" y="872836"/>
          <a:ext cx="7612083" cy="5735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p:cNvSpPr/>
          <p:nvPr/>
        </p:nvSpPr>
        <p:spPr>
          <a:xfrm>
            <a:off x="3932757" y="73622"/>
            <a:ext cx="3689176" cy="5629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latin typeface="Sakkal Majalla" pitchFamily="2" charset="-78"/>
                <a:cs typeface="Sakkal Majalla" pitchFamily="2" charset="-78"/>
              </a:rPr>
              <a:t>محاور البرنامج</a:t>
            </a:r>
            <a:endParaRPr lang="ar-YE" sz="2800" b="1" dirty="0">
              <a:latin typeface="Sakkal Majalla" pitchFamily="2" charset="-78"/>
              <a:cs typeface="Sakkal Majalla" pitchFamily="2" charset="-78"/>
            </a:endParaRPr>
          </a:p>
        </p:txBody>
      </p:sp>
      <p:pic>
        <p:nvPicPr>
          <p:cNvPr id="4" name="Picture 3"/>
          <p:cNvPicPr>
            <a:picLocks noChangeAspect="1"/>
          </p:cNvPicPr>
          <p:nvPr/>
        </p:nvPicPr>
        <p:blipFill>
          <a:blip r:embed="rId8"/>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30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ECF1D2-40C8-ED88-ED0D-D3580AAA49FF}"/>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759A1A4-C280-7F2B-D296-8CDD5FCD87A1}"/>
              </a:ext>
            </a:extLst>
          </p:cNvPr>
          <p:cNvGraphicFramePr/>
          <p:nvPr>
            <p:extLst>
              <p:ext uri="{D42A27DB-BD31-4B8C-83A1-F6EECF244321}">
                <p14:modId xmlns:p14="http://schemas.microsoft.com/office/powerpoint/2010/main" val="2983034295"/>
              </p:ext>
            </p:extLst>
          </p:nvPr>
        </p:nvGraphicFramePr>
        <p:xfrm>
          <a:off x="2075544" y="1117600"/>
          <a:ext cx="8418286" cy="5491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a:extLst>
              <a:ext uri="{FF2B5EF4-FFF2-40B4-BE49-F238E27FC236}">
                <a16:creationId xmlns:a16="http://schemas.microsoft.com/office/drawing/2014/main" id="{23236674-CAD7-E5AF-8308-72223CAA06B4}"/>
              </a:ext>
            </a:extLst>
          </p:cNvPr>
          <p:cNvSpPr/>
          <p:nvPr/>
        </p:nvSpPr>
        <p:spPr>
          <a:xfrm>
            <a:off x="4251412" y="249382"/>
            <a:ext cx="3689176" cy="5629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600" b="1" dirty="0">
                <a:latin typeface="Rockwell Condensed" panose="02060603050405020104" pitchFamily="18" charset="0"/>
                <a:cs typeface="Sakkal Majalla" pitchFamily="2" charset="-78"/>
              </a:rPr>
              <a:t>Program Axes</a:t>
            </a:r>
            <a:endParaRPr lang="ar-YE" sz="3600" b="1" dirty="0">
              <a:latin typeface="Rockwell Condensed" panose="02060603050405020104" pitchFamily="18" charset="0"/>
              <a:cs typeface="Sakkal Majalla" pitchFamily="2" charset="-78"/>
            </a:endParaRPr>
          </a:p>
        </p:txBody>
      </p:sp>
      <p:pic>
        <p:nvPicPr>
          <p:cNvPr id="4" name="Picture 3"/>
          <p:cNvPicPr>
            <a:picLocks noChangeAspect="1"/>
          </p:cNvPicPr>
          <p:nvPr/>
        </p:nvPicPr>
        <p:blipFill>
          <a:blip r:embed="rId8"/>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162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265868" y="845423"/>
            <a:ext cx="8208334" cy="1454063"/>
          </a:xfrm>
        </p:spPr>
        <p:txBody>
          <a:bodyPr>
            <a:noAutofit/>
          </a:bodyPr>
          <a:lstStyle/>
          <a:p>
            <a:pPr algn="ctr">
              <a:lnSpc>
                <a:spcPct val="150000"/>
              </a:lnSpc>
            </a:pPr>
            <a:r>
              <a:rPr lang="ar-SA" sz="3600" b="1" i="1" u="sng" dirty="0">
                <a:solidFill>
                  <a:schemeClr val="accent6">
                    <a:lumMod val="50000"/>
                  </a:schemeClr>
                </a:solidFill>
                <a:latin typeface="Sakkal Majalla" pitchFamily="2" charset="-78"/>
                <a:cs typeface="Sakkal Majalla" pitchFamily="2" charset="-78"/>
              </a:rPr>
              <a:t>خبير إدارة الموارد البشرية المعتمد </a:t>
            </a:r>
            <a:r>
              <a:rPr lang="en-US" sz="3600" b="1" i="1" u="sng" dirty="0">
                <a:solidFill>
                  <a:schemeClr val="accent6">
                    <a:lumMod val="50000"/>
                  </a:schemeClr>
                </a:solidFill>
                <a:latin typeface="Arabic Typesetting" pitchFamily="66" charset="-78"/>
                <a:cs typeface="Arabic Typesetting" pitchFamily="66" charset="-78"/>
              </a:rPr>
              <a:t>(CEHR)</a:t>
            </a:r>
            <a:r>
              <a:rPr lang="ar-SA" sz="3600" b="1" i="1" u="sng" dirty="0">
                <a:solidFill>
                  <a:schemeClr val="accent6">
                    <a:lumMod val="50000"/>
                  </a:schemeClr>
                </a:solidFill>
                <a:latin typeface="Sakkal Majalla" pitchFamily="2" charset="-78"/>
                <a:cs typeface="Sakkal Majalla" pitchFamily="2" charset="-78"/>
              </a:rPr>
              <a:t/>
            </a:r>
            <a:br>
              <a:rPr lang="ar-SA" sz="3600" b="1" i="1" u="sng" dirty="0">
                <a:solidFill>
                  <a:schemeClr val="accent6">
                    <a:lumMod val="50000"/>
                  </a:schemeClr>
                </a:solidFill>
                <a:latin typeface="Sakkal Majalla" pitchFamily="2" charset="-78"/>
                <a:cs typeface="Sakkal Majalla" pitchFamily="2" charset="-78"/>
              </a:rPr>
            </a:br>
            <a:r>
              <a:rPr lang="en-US" sz="3600" b="1" i="1" u="sng" dirty="0">
                <a:solidFill>
                  <a:schemeClr val="accent6">
                    <a:lumMod val="50000"/>
                  </a:schemeClr>
                </a:solidFill>
                <a:latin typeface="Arabic Typesetting" pitchFamily="66" charset="-78"/>
                <a:cs typeface="Arabic Typesetting" pitchFamily="66" charset="-78"/>
              </a:rPr>
              <a:t>Certified Human Resources Expert</a:t>
            </a:r>
            <a:r>
              <a:rPr lang="en-US" sz="1600" b="1" i="1" u="sng" dirty="0">
                <a:solidFill>
                  <a:schemeClr val="accent6">
                    <a:lumMod val="50000"/>
                  </a:schemeClr>
                </a:solidFill>
                <a:latin typeface="Arabic Typesetting" pitchFamily="66" charset="-78"/>
                <a:cs typeface="Arabic Typesetting" pitchFamily="66" charset="-78"/>
              </a:rPr>
              <a:t> </a:t>
            </a:r>
            <a:r>
              <a:rPr lang="ar-QA" sz="1600" b="1" i="1" u="sng" dirty="0" smtClean="0">
                <a:solidFill>
                  <a:schemeClr val="accent6">
                    <a:lumMod val="50000"/>
                  </a:schemeClr>
                </a:solidFill>
                <a:latin typeface="Arabic Typesetting" pitchFamily="66" charset="-78"/>
                <a:cs typeface="Arabic Typesetting" pitchFamily="66" charset="-78"/>
              </a:rPr>
              <a:t/>
            </a:r>
            <a:br>
              <a:rPr lang="ar-QA" sz="1600" b="1" i="1" u="sng" dirty="0" smtClean="0">
                <a:solidFill>
                  <a:schemeClr val="accent6">
                    <a:lumMod val="50000"/>
                  </a:schemeClr>
                </a:solidFill>
                <a:latin typeface="Arabic Typesetting" pitchFamily="66" charset="-78"/>
                <a:cs typeface="Arabic Typesetting" pitchFamily="66" charset="-78"/>
              </a:rPr>
            </a:br>
            <a:r>
              <a:rPr lang="ar-QA" sz="1600" b="1" i="1" u="sng" dirty="0" smtClean="0">
                <a:solidFill>
                  <a:schemeClr val="accent6">
                    <a:lumMod val="50000"/>
                  </a:schemeClr>
                </a:solidFill>
                <a:latin typeface="Arabic Typesetting" pitchFamily="66" charset="-78"/>
                <a:cs typeface="Arabic Typesetting" pitchFamily="66" charset="-78"/>
              </a:rPr>
              <a:t/>
            </a:r>
            <a:br>
              <a:rPr lang="ar-QA" sz="1600" b="1" i="1" u="sng" dirty="0" smtClean="0">
                <a:solidFill>
                  <a:schemeClr val="accent6">
                    <a:lumMod val="50000"/>
                  </a:schemeClr>
                </a:solidFill>
                <a:latin typeface="Arabic Typesetting" pitchFamily="66" charset="-78"/>
                <a:cs typeface="Arabic Typesetting" pitchFamily="66" charset="-78"/>
              </a:rPr>
            </a:br>
            <a:endParaRPr lang="ar-YE" sz="1600" b="1" i="1" u="sng" dirty="0">
              <a:solidFill>
                <a:schemeClr val="accent6">
                  <a:lumMod val="50000"/>
                </a:schemeClr>
              </a:solidFill>
              <a:latin typeface="Arabic Typesetting" pitchFamily="66" charset="-78"/>
              <a:cs typeface="Arabic Typesetting" pitchFamily="66" charset="-78"/>
            </a:endParaRPr>
          </a:p>
        </p:txBody>
      </p:sp>
      <p:pic>
        <p:nvPicPr>
          <p:cNvPr id="1026" name="Picture 2" descr="نتيجة بحث الصور عن ‫تدريب المدربين ppt‬‎"/>
          <p:cNvPicPr>
            <a:picLocks noChangeAspect="1" noChangeArrowheads="1"/>
          </p:cNvPicPr>
          <p:nvPr/>
        </p:nvPicPr>
        <p:blipFill>
          <a:blip r:embed="rId4">
            <a:duotone>
              <a:schemeClr val="bg2">
                <a:shade val="45000"/>
                <a:satMod val="135000"/>
              </a:schemeClr>
              <a:prstClr val="white"/>
            </a:duotone>
            <a:lum contrast="20000"/>
          </a:blip>
          <a:stretch>
            <a:fillRect/>
          </a:stretch>
        </p:blipFill>
        <p:spPr bwMode="auto">
          <a:xfrm>
            <a:off x="728710" y="1879090"/>
            <a:ext cx="2124495" cy="2077964"/>
          </a:xfrm>
          <a:prstGeom prst="rect">
            <a:avLst/>
          </a:prstGeom>
          <a:solidFill>
            <a:srgbClr val="FFFFFF">
              <a:shade val="85000"/>
            </a:srgbClr>
          </a:solidFill>
          <a:ln w="57150" cap="sq">
            <a:solidFill>
              <a:schemeClr val="accent6">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3039" y="5953252"/>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5216" y="5916523"/>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p:cNvPicPr/>
          <p:nvPr/>
        </p:nvPicPr>
        <p:blipFill rotWithShape="1">
          <a:blip r:embed="rId7" cstate="email">
            <a:extLst>
              <a:ext uri="{28A0092B-C50C-407E-A947-70E740481C1C}">
                <a14:useLocalDpi xmlns:a14="http://schemas.microsoft.com/office/drawing/2010/main" val="0"/>
              </a:ext>
            </a:extLst>
          </a:blip>
          <a:srcRect/>
          <a:stretch/>
        </p:blipFill>
        <p:spPr bwMode="auto">
          <a:xfrm>
            <a:off x="1928383" y="5897200"/>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8478" y="4782406"/>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9999" y="5922334"/>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74202" y="4859648"/>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20901" y="5922401"/>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6504" y="5976236"/>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ChangeArrowheads="1"/>
          </p:cNvSpPr>
          <p:nvPr/>
        </p:nvSpPr>
        <p:spPr bwMode="auto">
          <a:xfrm>
            <a:off x="4626737" y="2129572"/>
            <a:ext cx="4599831" cy="2796988"/>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3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د . مـــحمد </a:t>
            </a:r>
            <a:r>
              <a:rPr lang="ar-SA" sz="3200" b="1" dirty="0" err="1"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حموده</a:t>
            </a:r>
            <a:endPar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 واستشاري  متخصص في إدارة الأعمال الدولية و البشرية والتدريب </a:t>
            </a: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العديد من المراكز  والاكاديميات الدولية </a:t>
            </a:r>
            <a:r>
              <a:rPr lang="ar-SA"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للتدريب</a:t>
            </a:r>
            <a:endPar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والتطوير - ماليزيا</a:t>
            </a: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 معتمد للرخصة الدولية لقيادة الاعمال –  جامعة ميزوري الأمريكية</a:t>
            </a: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 تدريب  معتمد من البورد الامريكي الكندي والبورد البريطاني للتدريب </a:t>
            </a:r>
            <a:endPar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والاستشارات </a:t>
            </a:r>
            <a:endPar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مجموعة بوابة العرب الدولية  للتدريب والتعليم المستمر - ماليزيا</a:t>
            </a:r>
          </a:p>
          <a:p>
            <a:pPr algn="ctr"/>
            <a:r>
              <a:rPr lang="en-US" sz="2800" b="1" dirty="0">
                <a:solidFill>
                  <a:schemeClr val="bg1">
                    <a:lumMod val="95000"/>
                    <a:lumOff val="5000"/>
                  </a:schemeClr>
                </a:solidFill>
                <a:effectLst>
                  <a:outerShdw blurRad="38100" dist="38100" dir="2700000" algn="tl">
                    <a:srgbClr val="000000">
                      <a:alpha val="43137"/>
                    </a:srgbClr>
                  </a:outerShdw>
                </a:effectLst>
                <a:latin typeface="Arabic Typesetting" pitchFamily="66" charset="-78"/>
                <a:cs typeface="Arabic Typesetting" pitchFamily="66" charset="-78"/>
              </a:rPr>
              <a:t>Msh_0201@windowslive.com</a:t>
            </a:r>
          </a:p>
          <a:p>
            <a:pPr algn="ct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097433593906</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009474030006</a:t>
            </a:r>
            <a:endParaRPr lang="ar-SA" sz="2400" b="1" dirty="0"/>
          </a:p>
          <a:p>
            <a:pPr algn="ct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6" name="Picture 15"/>
          <p:cNvPicPr>
            <a:picLocks noChangeAspect="1"/>
          </p:cNvPicPr>
          <p:nvPr/>
        </p:nvPicPr>
        <p:blipFill>
          <a:blip r:embed="rId13"/>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114342" y="5627323"/>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15"/>
          <a:stretch>
            <a:fillRect/>
          </a:stretch>
        </p:blipFill>
        <p:spPr>
          <a:xfrm>
            <a:off x="95463" y="5620689"/>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2293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20E7A1-E1C3-9E86-BC6E-01FAF0103284}"/>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0DDFC6F8-FFD9-826F-FE01-4D38C0BA7E2F}"/>
              </a:ext>
            </a:extLst>
          </p:cNvPr>
          <p:cNvSpPr>
            <a:spLocks noGrp="1"/>
          </p:cNvSpPr>
          <p:nvPr>
            <p:ph type="ctrTitle"/>
          </p:nvPr>
        </p:nvSpPr>
        <p:spPr>
          <a:xfrm>
            <a:off x="2663436" y="480918"/>
            <a:ext cx="7294604" cy="1076950"/>
          </a:xfrm>
        </p:spPr>
        <p:txBody>
          <a:bodyPr>
            <a:noAutofit/>
          </a:bodyPr>
          <a:lstStyle/>
          <a:p>
            <a:pPr algn="l">
              <a:lnSpc>
                <a:spcPct val="150000"/>
              </a:lnSpc>
            </a:pPr>
            <a:r>
              <a:rPr lang="en-US" sz="2800" b="1" i="1" u="sng" dirty="0">
                <a:solidFill>
                  <a:schemeClr val="accent6">
                    <a:lumMod val="50000"/>
                  </a:schemeClr>
                </a:solidFill>
                <a:latin typeface="Sakkal Majalla" pitchFamily="2" charset="-78"/>
                <a:cs typeface="Sakkal Majalla" pitchFamily="2" charset="-78"/>
              </a:rPr>
              <a:t>Certified Human Resources Professional</a:t>
            </a:r>
            <a:r>
              <a:rPr lang="en-US" sz="3600" b="1" i="1" u="sng" dirty="0">
                <a:solidFill>
                  <a:schemeClr val="accent6">
                    <a:lumMod val="50000"/>
                  </a:schemeClr>
                </a:solidFill>
                <a:latin typeface="Arabic Typesetting" pitchFamily="66" charset="-78"/>
                <a:cs typeface="Arabic Typesetting" pitchFamily="66" charset="-78"/>
              </a:rPr>
              <a:t>(CEHR)</a:t>
            </a:r>
            <a:r>
              <a:rPr lang="ar-SA" sz="3600" b="1" i="1" u="sng" dirty="0">
                <a:latin typeface="Sakkal Majalla" pitchFamily="2" charset="-78"/>
                <a:cs typeface="Sakkal Majalla" pitchFamily="2" charset="-78"/>
              </a:rPr>
              <a:t/>
            </a:r>
            <a:br>
              <a:rPr lang="ar-SA" sz="3600" b="1" i="1" u="sng" dirty="0">
                <a:latin typeface="Sakkal Majalla" pitchFamily="2" charset="-78"/>
                <a:cs typeface="Sakkal Majalla" pitchFamily="2" charset="-78"/>
              </a:rPr>
            </a:br>
            <a:r>
              <a:rPr lang="en-US" sz="3600" b="1" i="1" u="sng" dirty="0">
                <a:solidFill>
                  <a:schemeClr val="accent6">
                    <a:lumMod val="50000"/>
                  </a:schemeClr>
                </a:solidFill>
                <a:latin typeface="Arabic Typesetting" pitchFamily="66" charset="-78"/>
                <a:cs typeface="Arabic Typesetting" pitchFamily="66" charset="-78"/>
              </a:rPr>
              <a:t>Certified Human Resources Expert</a:t>
            </a:r>
            <a:endParaRPr lang="ar-YE" sz="1600" b="1" i="1" u="sng" dirty="0">
              <a:solidFill>
                <a:schemeClr val="accent6">
                  <a:lumMod val="50000"/>
                </a:schemeClr>
              </a:solidFill>
              <a:latin typeface="Arabic Typesetting" pitchFamily="66" charset="-78"/>
              <a:cs typeface="Arabic Typesetting" pitchFamily="66" charset="-78"/>
            </a:endParaRPr>
          </a:p>
        </p:txBody>
      </p:sp>
      <p:pic>
        <p:nvPicPr>
          <p:cNvPr id="1026" name="Picture 2" descr="نتيجة بحث الصور عن ‫تدريب المدربين ppt‬‎">
            <a:extLst>
              <a:ext uri="{FF2B5EF4-FFF2-40B4-BE49-F238E27FC236}">
                <a16:creationId xmlns:a16="http://schemas.microsoft.com/office/drawing/2014/main" id="{7565394C-A01E-8057-EDFE-53CB3FBE8AB9}"/>
              </a:ext>
            </a:extLst>
          </p:cNvPr>
          <p:cNvPicPr>
            <a:picLocks noChangeAspect="1" noChangeArrowheads="1"/>
          </p:cNvPicPr>
          <p:nvPr/>
        </p:nvPicPr>
        <p:blipFill>
          <a:blip r:embed="rId4">
            <a:duotone>
              <a:schemeClr val="bg2">
                <a:shade val="45000"/>
                <a:satMod val="135000"/>
              </a:schemeClr>
              <a:prstClr val="white"/>
            </a:duotone>
            <a:lum contrast="20000"/>
          </a:blip>
          <a:stretch>
            <a:fillRect/>
          </a:stretch>
        </p:blipFill>
        <p:spPr bwMode="auto">
          <a:xfrm>
            <a:off x="452451" y="2232067"/>
            <a:ext cx="1875113" cy="1834044"/>
          </a:xfrm>
          <a:prstGeom prst="rect">
            <a:avLst/>
          </a:prstGeom>
          <a:solidFill>
            <a:srgbClr val="FFFFFF">
              <a:shade val="85000"/>
            </a:srgbClr>
          </a:solidFill>
          <a:ln w="57150" cap="sq">
            <a:solidFill>
              <a:schemeClr val="accent6">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E1B3976B-981D-427B-5C6A-0362D746F9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7002" y="5920244"/>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a:extLst>
              <a:ext uri="{FF2B5EF4-FFF2-40B4-BE49-F238E27FC236}">
                <a16:creationId xmlns:a16="http://schemas.microsoft.com/office/drawing/2014/main" id="{63BA6261-A907-899D-4538-5DF98BA98B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0216" y="5894369"/>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a:extLst>
              <a:ext uri="{FF2B5EF4-FFF2-40B4-BE49-F238E27FC236}">
                <a16:creationId xmlns:a16="http://schemas.microsoft.com/office/drawing/2014/main" id="{43826678-0281-5F08-FB35-D6C3041D9A90}"/>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1859889" y="5779704"/>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a:extLst>
              <a:ext uri="{FF2B5EF4-FFF2-40B4-BE49-F238E27FC236}">
                <a16:creationId xmlns:a16="http://schemas.microsoft.com/office/drawing/2014/main" id="{ADF6DB01-8778-D002-7FF7-6872FDC358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067" y="4827357"/>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a:extLst>
              <a:ext uri="{FF2B5EF4-FFF2-40B4-BE49-F238E27FC236}">
                <a16:creationId xmlns:a16="http://schemas.microsoft.com/office/drawing/2014/main" id="{F031DC92-D4B3-A86F-42AB-B68AB87AC49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13477" y="5871020"/>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a:extLst>
              <a:ext uri="{FF2B5EF4-FFF2-40B4-BE49-F238E27FC236}">
                <a16:creationId xmlns:a16="http://schemas.microsoft.com/office/drawing/2014/main" id="{2F81F54C-DD9E-CECB-75E0-CB55C16757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41389" y="4947780"/>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a:extLst>
              <a:ext uri="{FF2B5EF4-FFF2-40B4-BE49-F238E27FC236}">
                <a16:creationId xmlns:a16="http://schemas.microsoft.com/office/drawing/2014/main" id="{8D3452D3-F0A0-7A29-9380-322E75CBACB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05118" y="5925929"/>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0AB9F311-EB16-5DF8-9380-7C035AAF19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3611" y="5883587"/>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a:extLst>
              <a:ext uri="{FF2B5EF4-FFF2-40B4-BE49-F238E27FC236}">
                <a16:creationId xmlns:a16="http://schemas.microsoft.com/office/drawing/2014/main" id="{03009D6B-114D-DF48-D8CD-919044122F6B}"/>
              </a:ext>
            </a:extLst>
          </p:cNvPr>
          <p:cNvSpPr>
            <a:spLocks noChangeArrowheads="1"/>
          </p:cNvSpPr>
          <p:nvPr/>
        </p:nvSpPr>
        <p:spPr bwMode="auto">
          <a:xfrm>
            <a:off x="3247312" y="1643815"/>
            <a:ext cx="7619998" cy="3965820"/>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Dr. Mohammed Hamouda</a:t>
            </a:r>
            <a:endParaRPr lang="en-US"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Expert and consultant specializing in international business management, </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human resources, and training</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numerous international training and development centers and academies – </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Malaysia</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expert for the International Business Driving License - University of Missouri, USA</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training expert from the</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American-Canadian Board and the British Board of Training and Consulting</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Arab Gateway International Group for Training and Continuing Education</a:t>
            </a:r>
          </a:p>
          <a:p>
            <a:pPr algn="ct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Malaysia</a:t>
            </a:r>
          </a:p>
          <a:p>
            <a:pPr algn="ctr"/>
            <a:endParaRPr lang="en-US" sz="20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6" name="Picture 15"/>
          <p:cNvPicPr>
            <a:picLocks noChangeAspect="1"/>
          </p:cNvPicPr>
          <p:nvPr/>
        </p:nvPicPr>
        <p:blipFill>
          <a:blip r:embed="rId13"/>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60597" y="569193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16"/>
          <a:stretch>
            <a:fillRect/>
          </a:stretch>
        </p:blipFill>
        <p:spPr>
          <a:xfrm>
            <a:off x="5956380" y="4947780"/>
            <a:ext cx="2148738" cy="463545"/>
          </a:xfrm>
          <a:prstGeom prst="rect">
            <a:avLst/>
          </a:prstGeom>
        </p:spPr>
      </p:pic>
      <p:sp>
        <p:nvSpPr>
          <p:cNvPr id="3" name="Rectangle 2"/>
          <p:cNvSpPr/>
          <p:nvPr/>
        </p:nvSpPr>
        <p:spPr>
          <a:xfrm>
            <a:off x="5904125" y="5268163"/>
            <a:ext cx="2082621" cy="369332"/>
          </a:xfrm>
          <a:prstGeom prst="rect">
            <a:avLst/>
          </a:prstGeom>
        </p:spPr>
        <p:txBody>
          <a:bodyPr wrap="none">
            <a:spAutoFit/>
          </a:bodyPr>
          <a:lstStyle/>
          <a:p>
            <a:r>
              <a:rPr lang="ar-QA" b="1" i="1" u="sng" dirty="0">
                <a:solidFill>
                  <a:srgbClr val="C00000"/>
                </a:solidFill>
              </a:rPr>
              <a:t>0097433593906📞</a:t>
            </a:r>
          </a:p>
        </p:txBody>
      </p:sp>
    </p:spTree>
    <p:extLst>
      <p:ext uri="{BB962C8B-B14F-4D97-AF65-F5344CB8AC3E}">
        <p14:creationId xmlns:p14="http://schemas.microsoft.com/office/powerpoint/2010/main" val="124720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679902" y="263625"/>
            <a:ext cx="5345912" cy="65077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نبذة عن البرنامج</a:t>
            </a:r>
            <a:endParaRPr lang="ar-YE" sz="4000" dirty="0">
              <a:cs typeface="PT Bold Heading" panose="02010400000000000000" pitchFamily="2" charset="-78"/>
            </a:endParaRPr>
          </a:p>
        </p:txBody>
      </p:sp>
      <p:sp>
        <p:nvSpPr>
          <p:cNvPr id="2" name="مربع نص 1"/>
          <p:cNvSpPr txBox="1"/>
          <p:nvPr/>
        </p:nvSpPr>
        <p:spPr>
          <a:xfrm>
            <a:off x="406907" y="2000714"/>
            <a:ext cx="11450188" cy="3431709"/>
          </a:xfrm>
          <a:prstGeom prst="rect">
            <a:avLst/>
          </a:prstGeom>
          <a:noFill/>
        </p:spPr>
        <p:txBody>
          <a:bodyPr wrap="square" rtlCol="1">
            <a:spAutoFit/>
          </a:bodyPr>
          <a:lstStyle/>
          <a:p>
            <a:pPr algn="just">
              <a:lnSpc>
                <a:spcPct val="200000"/>
              </a:lnSpc>
            </a:pPr>
            <a:r>
              <a:rPr lang="ar-SA" sz="2800" b="1" u="sng" smtClean="0">
                <a:solidFill>
                  <a:schemeClr val="bg1">
                    <a:lumMod val="95000"/>
                    <a:lumOff val="5000"/>
                  </a:schemeClr>
                </a:solidFill>
                <a:latin typeface="Sakkal Majalla" pitchFamily="2" charset="-78"/>
                <a:cs typeface="Sakkal Majalla" pitchFamily="2" charset="-78"/>
              </a:rPr>
              <a:t>يستهدف برنامج خبير إدارة الموارد البشرية (</a:t>
            </a:r>
            <a:r>
              <a:rPr lang="en-US" sz="2800" b="1" u="sng" smtClean="0">
                <a:solidFill>
                  <a:schemeClr val="bg1">
                    <a:lumMod val="95000"/>
                    <a:lumOff val="5000"/>
                  </a:schemeClr>
                </a:solidFill>
                <a:latin typeface="Sakkal Majalla" pitchFamily="2" charset="-78"/>
                <a:cs typeface="Sakkal Majalla" pitchFamily="2" charset="-78"/>
              </a:rPr>
              <a:t>CEHR</a:t>
            </a:r>
            <a:r>
              <a:rPr lang="ar-SA" sz="2800" b="1" u="sng" smtClean="0">
                <a:solidFill>
                  <a:schemeClr val="bg1">
                    <a:lumMod val="95000"/>
                    <a:lumOff val="5000"/>
                  </a:schemeClr>
                </a:solidFill>
                <a:latin typeface="Sakkal Majalla" pitchFamily="2" charset="-78"/>
                <a:cs typeface="Sakkal Majalla" pitchFamily="2" charset="-78"/>
              </a:rPr>
              <a:t>) </a:t>
            </a:r>
            <a:r>
              <a:rPr lang="en-US" sz="2800" b="1" u="sng" smtClean="0">
                <a:solidFill>
                  <a:schemeClr val="bg1">
                    <a:lumMod val="95000"/>
                    <a:lumOff val="5000"/>
                  </a:schemeClr>
                </a:solidFill>
                <a:latin typeface="Sakkal Majalla" pitchFamily="2" charset="-78"/>
                <a:cs typeface="Sakkal Majalla" pitchFamily="2" charset="-78"/>
              </a:rPr>
              <a:t>Certified Expert Human Resources</a:t>
            </a:r>
            <a:r>
              <a:rPr lang="ar-SA" sz="2800" b="1" u="sng" smtClean="0">
                <a:solidFill>
                  <a:schemeClr val="bg1">
                    <a:lumMod val="95000"/>
                    <a:lumOff val="5000"/>
                  </a:schemeClr>
                </a:solidFill>
                <a:latin typeface="Sakkal Majalla" pitchFamily="2" charset="-78"/>
                <a:cs typeface="Sakkal Majalla" pitchFamily="2" charset="-78"/>
              </a:rPr>
              <a:t> إعداد كوادر متميزة في مجال إدارة الموارد البشرية و بما يمكن المشاركين في البرنامج من تطوير أداءاهم في مجال الإدارة الفعالة للموارد البشرية و بما يتناسب مع طموحات الشركات و الأهداف التي ترغب بتحقيقها من التوظيف للموارد البشرية و بما يحقق متطلبات الرضا الوظيفي كذلك لدى العاملين بتلك الشركات</a:t>
            </a:r>
            <a:r>
              <a:rPr lang="ar-SA" sz="2800" b="1" smtClean="0">
                <a:solidFill>
                  <a:schemeClr val="bg1">
                    <a:lumMod val="95000"/>
                    <a:lumOff val="5000"/>
                  </a:schemeClr>
                </a:solidFill>
                <a:latin typeface="Sakkal Majalla" pitchFamily="2" charset="-78"/>
                <a:cs typeface="Sakkal Majalla" pitchFamily="2" charset="-78"/>
              </a:rPr>
              <a:t>.</a:t>
            </a:r>
            <a:endParaRPr lang="en-US" sz="2800" b="1" dirty="0">
              <a:solidFill>
                <a:schemeClr val="bg1">
                  <a:lumMod val="95000"/>
                  <a:lumOff val="5000"/>
                </a:schemeClr>
              </a:solidFill>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60597" y="569193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4135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464CE1-4E64-F312-1AE4-2B9B9A1293FD}"/>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8662FE89-891D-2F2A-D384-ABABDAC6130A}"/>
              </a:ext>
            </a:extLst>
          </p:cNvPr>
          <p:cNvSpPr/>
          <p:nvPr/>
        </p:nvSpPr>
        <p:spPr>
          <a:xfrm>
            <a:off x="4259766" y="263625"/>
            <a:ext cx="4125951" cy="85149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About the Program</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9041F671-B203-E20D-4177-689B47EC5AFA}"/>
              </a:ext>
            </a:extLst>
          </p:cNvPr>
          <p:cNvSpPr txBox="1"/>
          <p:nvPr/>
        </p:nvSpPr>
        <p:spPr>
          <a:xfrm>
            <a:off x="1248937" y="1215483"/>
            <a:ext cx="10549053" cy="5155257"/>
          </a:xfrm>
          <a:prstGeom prst="rect">
            <a:avLst/>
          </a:prstGeom>
          <a:noFill/>
        </p:spPr>
        <p:txBody>
          <a:bodyPr wrap="square" rtlCol="1">
            <a:spAutoFit/>
          </a:bodyPr>
          <a:lstStyle/>
          <a:p>
            <a:pPr algn="l">
              <a:lnSpc>
                <a:spcPct val="200000"/>
              </a:lnSpc>
            </a:pPr>
            <a:r>
              <a:rPr lang="en-US" sz="2800" b="1" u="sng" dirty="0">
                <a:solidFill>
                  <a:schemeClr val="bg1">
                    <a:lumMod val="95000"/>
                    <a:lumOff val="5000"/>
                  </a:schemeClr>
                </a:solidFill>
                <a:latin typeface="Sakkal Majalla" pitchFamily="2" charset="-78"/>
                <a:cs typeface="Sakkal Majalla" pitchFamily="2" charset="-78"/>
              </a:rPr>
              <a:t>The Certified Expert Human Resources (CEHR) program aims to prepare distinguished cadres in the field of human resources management, enabling participants in the program to develop their performance in the field of effective human resources management, in line with the ambitions of companies and the goals they wish to achieve from employing human resources, and in a way that also achieves the requirements of job </a:t>
            </a:r>
            <a:r>
              <a:rPr lang="en-US" sz="2800" b="1" u="sng" dirty="0" smtClean="0">
                <a:solidFill>
                  <a:schemeClr val="bg1">
                    <a:lumMod val="95000"/>
                    <a:lumOff val="5000"/>
                  </a:schemeClr>
                </a:solidFill>
                <a:latin typeface="Sakkal Majalla" pitchFamily="2" charset="-78"/>
                <a:cs typeface="Sakkal Majalla" pitchFamily="2" charset="-78"/>
              </a:rPr>
              <a:t>             satisfaction </a:t>
            </a:r>
            <a:r>
              <a:rPr lang="en-US" sz="2800" b="1" u="sng" dirty="0">
                <a:solidFill>
                  <a:schemeClr val="bg1">
                    <a:lumMod val="95000"/>
                    <a:lumOff val="5000"/>
                  </a:schemeClr>
                </a:solidFill>
                <a:latin typeface="Sakkal Majalla" pitchFamily="2" charset="-78"/>
                <a:cs typeface="Sakkal Majalla" pitchFamily="2" charset="-78"/>
              </a:rPr>
              <a:t>among the employees of those companies.</a:t>
            </a:r>
          </a:p>
        </p:txBody>
      </p:sp>
      <p:pic>
        <p:nvPicPr>
          <p:cNvPr id="4" name="Picture 3"/>
          <p:cNvPicPr>
            <a:picLocks noChangeAspect="1"/>
          </p:cNvPicPr>
          <p:nvPr/>
        </p:nvPicPr>
        <p:blipFill>
          <a:blip r:embed="rId4"/>
          <a:stretch>
            <a:fillRect/>
          </a:stretch>
        </p:blipFill>
        <p:spPr>
          <a:xfrm>
            <a:off x="10431314" y="226837"/>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60597" y="569193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767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238188" y="263625"/>
            <a:ext cx="5787626" cy="92804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تفاصيل البرنامج</a:t>
            </a:r>
            <a:endParaRPr lang="ar-YE" sz="4000" dirty="0">
              <a:cs typeface="PT Bold Heading" panose="02010400000000000000" pitchFamily="2" charset="-78"/>
            </a:endParaRPr>
          </a:p>
        </p:txBody>
      </p:sp>
      <p:sp>
        <p:nvSpPr>
          <p:cNvPr id="2" name="مربع نص 1"/>
          <p:cNvSpPr txBox="1"/>
          <p:nvPr/>
        </p:nvSpPr>
        <p:spPr>
          <a:xfrm>
            <a:off x="419475" y="1595434"/>
            <a:ext cx="10909585" cy="3162404"/>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الجهة المانحة: يمكن منح هذه الشهادة واعتمادها من اكثر من جهة داخل ماليزيا </a:t>
            </a:r>
          </a:p>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الاعتماد: يتم اعتماد وتصديق الشهادة من الخارجية الماليزية.</a:t>
            </a:r>
          </a:p>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مدة البرنامج (27 ساعة تدريبية) </a:t>
            </a:r>
            <a:endPar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530081" y="164443"/>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60597" y="569193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968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6847C0-653A-FDBA-40FA-72C8276230E2}"/>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6095E72C-13BC-4EFE-32BB-3635A6EC5A35}"/>
              </a:ext>
            </a:extLst>
          </p:cNvPr>
          <p:cNvSpPr/>
          <p:nvPr/>
        </p:nvSpPr>
        <p:spPr>
          <a:xfrm>
            <a:off x="3245004" y="237975"/>
            <a:ext cx="5176804" cy="842186"/>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cs typeface="PT Bold Heading" panose="02010400000000000000" pitchFamily="2" charset="-78"/>
              </a:rPr>
              <a:t>Program Details</a:t>
            </a:r>
            <a:endParaRPr lang="ar-YE" sz="4000" dirty="0">
              <a:cs typeface="PT Bold Heading" panose="02010400000000000000" pitchFamily="2" charset="-78"/>
            </a:endParaRPr>
          </a:p>
        </p:txBody>
      </p:sp>
      <p:sp>
        <p:nvSpPr>
          <p:cNvPr id="2" name="مربع نص 1">
            <a:extLst>
              <a:ext uri="{FF2B5EF4-FFF2-40B4-BE49-F238E27FC236}">
                <a16:creationId xmlns:a16="http://schemas.microsoft.com/office/drawing/2014/main" id="{0211143A-53CD-F70C-836D-08A70CAC7469}"/>
              </a:ext>
            </a:extLst>
          </p:cNvPr>
          <p:cNvSpPr txBox="1"/>
          <p:nvPr/>
        </p:nvSpPr>
        <p:spPr>
          <a:xfrm>
            <a:off x="1099359" y="1080161"/>
            <a:ext cx="10116456" cy="5478423"/>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Granting Authority: This certificate can be granted and accredited by more than one entity within Malaysia.</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Accreditation: The certificate is accredited and certified by the Malaysian Ministry of Foreign Affairs.</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Program duration (27 training hours</a:t>
            </a:r>
            <a:r>
              <a:rPr lang="en-US"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p>
        </p:txBody>
      </p:sp>
      <p:pic>
        <p:nvPicPr>
          <p:cNvPr id="4" name="Picture 3"/>
          <p:cNvPicPr>
            <a:picLocks noChangeAspect="1"/>
          </p:cNvPicPr>
          <p:nvPr/>
        </p:nvPicPr>
        <p:blipFill>
          <a:blip r:embed="rId4"/>
          <a:stretch>
            <a:fillRect/>
          </a:stretch>
        </p:blipFill>
        <p:spPr>
          <a:xfrm>
            <a:off x="10530081" y="164443"/>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0" y="571834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92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5E1A4D-499F-FA38-48CE-E6A4CAC20EE5}"/>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40EA5823-AA03-97AB-AB40-341FE69274C4}"/>
              </a:ext>
            </a:extLst>
          </p:cNvPr>
          <p:cNvSpPr/>
          <p:nvPr/>
        </p:nvSpPr>
        <p:spPr>
          <a:xfrm>
            <a:off x="3791414" y="263625"/>
            <a:ext cx="5234399" cy="76228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شروط الاجتياز</a:t>
            </a:r>
            <a:endParaRPr lang="ar-YE" sz="4000" dirty="0">
              <a:cs typeface="PT Bold Heading" panose="02010400000000000000" pitchFamily="2" charset="-78"/>
            </a:endParaRPr>
          </a:p>
        </p:txBody>
      </p:sp>
      <p:sp>
        <p:nvSpPr>
          <p:cNvPr id="2" name="مربع نص 1">
            <a:extLst>
              <a:ext uri="{FF2B5EF4-FFF2-40B4-BE49-F238E27FC236}">
                <a16:creationId xmlns:a16="http://schemas.microsoft.com/office/drawing/2014/main" id="{12ED9D82-CC45-FDD3-6F7F-7E42535972CC}"/>
              </a:ext>
            </a:extLst>
          </p:cNvPr>
          <p:cNvSpPr txBox="1"/>
          <p:nvPr/>
        </p:nvSpPr>
        <p:spPr>
          <a:xfrm>
            <a:off x="642551" y="1046244"/>
            <a:ext cx="9666514" cy="5478423"/>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يشترط لاجتياز البرنامج والحصول على الشهادة :</a:t>
            </a: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ألا يقل المؤهل العلمي عن بكالوريوس.</a:t>
            </a:r>
          </a:p>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يشترط لاجتياز البرنامج والحصول على الشهادة حضور 70% من البرنامج على الأقل. </a:t>
            </a: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تجهيز بحث لا يقل عن عشرين ورقة.</a:t>
            </a: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اجتياز الاختبار.</a:t>
            </a:r>
          </a:p>
        </p:txBody>
      </p:sp>
      <p:pic>
        <p:nvPicPr>
          <p:cNvPr id="4" name="Picture 3"/>
          <p:cNvPicPr>
            <a:picLocks noChangeAspect="1"/>
          </p:cNvPicPr>
          <p:nvPr/>
        </p:nvPicPr>
        <p:blipFill>
          <a:blip r:embed="rId4"/>
          <a:stretch>
            <a:fillRect/>
          </a:stretch>
        </p:blipFill>
        <p:spPr>
          <a:xfrm>
            <a:off x="10530081" y="164443"/>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0" y="571834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766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2">
                                            <p:txEl>
                                              <p:pRg st="2" end="2"/>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2">
                                            <p:txEl>
                                              <p:pRg st="3" end="3"/>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p:cTn id="3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334213" y="155475"/>
            <a:ext cx="5080885" cy="92804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Passing Requirements</a:t>
            </a:r>
            <a:endParaRPr lang="ar-YE" sz="4000" dirty="0">
              <a:latin typeface="Rockwell Condensed" panose="02060603050405020104" pitchFamily="18" charset="0"/>
              <a:cs typeface="PT Bold Heading" panose="02010400000000000000" pitchFamily="2" charset="-78"/>
            </a:endParaRPr>
          </a:p>
        </p:txBody>
      </p:sp>
      <p:sp>
        <p:nvSpPr>
          <p:cNvPr id="2" name="مربع نص 1"/>
          <p:cNvSpPr txBox="1"/>
          <p:nvPr/>
        </p:nvSpPr>
        <p:spPr>
          <a:xfrm>
            <a:off x="769257" y="1206187"/>
            <a:ext cx="9768114" cy="5478423"/>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Requirements for passing the program and obtaining the certificate:</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 minimum of a bachelor's degree is required.</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Attendance of at least 70% of the program.</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Preparation of a research paper of no less than 20 pages.</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Passing the exam.</a:t>
            </a:r>
            <a:endParaRPr lang="ar-SA" sz="2800" b="1" u="sng" dirty="0">
              <a:solidFill>
                <a:schemeClr val="bg1">
                  <a:lumMod val="95000"/>
                  <a:lumOff val="5000"/>
                </a:schemeClr>
              </a:solidFill>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537371" y="155475"/>
            <a:ext cx="1580046" cy="8194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30" y="180333"/>
            <a:ext cx="1588291" cy="865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0" y="571834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51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27477978"/>
              </p:ext>
            </p:extLst>
          </p:nvPr>
        </p:nvGraphicFramePr>
        <p:xfrm>
          <a:off x="166255" y="230909"/>
          <a:ext cx="11517745" cy="632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215418" y="174426"/>
            <a:ext cx="1865746" cy="1035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144" y="152595"/>
            <a:ext cx="1745674" cy="1057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240144" y="5757554"/>
            <a:ext cx="1745674" cy="1022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46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AC8AC78E-2076-4A65-AA41-61D2EDF483D4}"/>
                                            </p:graphicEl>
                                          </p:spTgt>
                                        </p:tgtEl>
                                        <p:attrNameLst>
                                          <p:attrName>style.visibility</p:attrName>
                                        </p:attrNameLst>
                                      </p:cBhvr>
                                      <p:to>
                                        <p:strVal val="visible"/>
                                      </p:to>
                                    </p:set>
                                    <p:anim calcmode="lin" valueType="num">
                                      <p:cBhvr>
                                        <p:cTn id="7" dur="500" fill="hold"/>
                                        <p:tgtEl>
                                          <p:spTgt spid="5">
                                            <p:graphicEl>
                                              <a:dgm id="{AC8AC78E-2076-4A65-AA41-61D2EDF483D4}"/>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AC8AC78E-2076-4A65-AA41-61D2EDF483D4}"/>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AC8AC78E-2076-4A65-AA41-61D2EDF483D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92368E16-94C2-4AF5-B7B1-322CD41BF94A}"/>
                                            </p:graphicEl>
                                          </p:spTgt>
                                        </p:tgtEl>
                                        <p:attrNameLst>
                                          <p:attrName>style.visibility</p:attrName>
                                        </p:attrNameLst>
                                      </p:cBhvr>
                                      <p:to>
                                        <p:strVal val="visible"/>
                                      </p:to>
                                    </p:set>
                                    <p:anim calcmode="lin" valueType="num">
                                      <p:cBhvr>
                                        <p:cTn id="14" dur="500" fill="hold"/>
                                        <p:tgtEl>
                                          <p:spTgt spid="5">
                                            <p:graphicEl>
                                              <a:dgm id="{92368E16-94C2-4AF5-B7B1-322CD41BF94A}"/>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92368E16-94C2-4AF5-B7B1-322CD41BF94A}"/>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92368E16-94C2-4AF5-B7B1-322CD41BF94A}"/>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EBD106D7-CCA3-465B-9B2A-5612541A2724}"/>
                                            </p:graphicEl>
                                          </p:spTgt>
                                        </p:tgtEl>
                                        <p:attrNameLst>
                                          <p:attrName>style.visibility</p:attrName>
                                        </p:attrNameLst>
                                      </p:cBhvr>
                                      <p:to>
                                        <p:strVal val="visible"/>
                                      </p:to>
                                    </p:set>
                                    <p:anim calcmode="lin" valueType="num">
                                      <p:cBhvr>
                                        <p:cTn id="19" dur="500" fill="hold"/>
                                        <p:tgtEl>
                                          <p:spTgt spid="5">
                                            <p:graphicEl>
                                              <a:dgm id="{EBD106D7-CCA3-465B-9B2A-5612541A2724}"/>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EBD106D7-CCA3-465B-9B2A-5612541A2724}"/>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EBD106D7-CCA3-465B-9B2A-5612541A272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BE4CCEAE-5224-44B3-A0EB-73EA88CDF9A7}"/>
                                            </p:graphicEl>
                                          </p:spTgt>
                                        </p:tgtEl>
                                        <p:attrNameLst>
                                          <p:attrName>style.visibility</p:attrName>
                                        </p:attrNameLst>
                                      </p:cBhvr>
                                      <p:to>
                                        <p:strVal val="visible"/>
                                      </p:to>
                                    </p:set>
                                    <p:anim calcmode="lin" valueType="num">
                                      <p:cBhvr>
                                        <p:cTn id="26" dur="500" fill="hold"/>
                                        <p:tgtEl>
                                          <p:spTgt spid="5">
                                            <p:graphicEl>
                                              <a:dgm id="{BE4CCEAE-5224-44B3-A0EB-73EA88CDF9A7}"/>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BE4CCEAE-5224-44B3-A0EB-73EA88CDF9A7}"/>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BE4CCEAE-5224-44B3-A0EB-73EA88CDF9A7}"/>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80992584-F7A6-4981-8E09-A7F98CD98AE8}"/>
                                            </p:graphicEl>
                                          </p:spTgt>
                                        </p:tgtEl>
                                        <p:attrNameLst>
                                          <p:attrName>style.visibility</p:attrName>
                                        </p:attrNameLst>
                                      </p:cBhvr>
                                      <p:to>
                                        <p:strVal val="visible"/>
                                      </p:to>
                                    </p:set>
                                    <p:anim calcmode="lin" valueType="num">
                                      <p:cBhvr>
                                        <p:cTn id="31" dur="500" fill="hold"/>
                                        <p:tgtEl>
                                          <p:spTgt spid="5">
                                            <p:graphicEl>
                                              <a:dgm id="{80992584-F7A6-4981-8E09-A7F98CD98AE8}"/>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80992584-F7A6-4981-8E09-A7F98CD98AE8}"/>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80992584-F7A6-4981-8E09-A7F98CD98AE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D0E60F52-AADA-4136-9041-C95545C26A0C}"/>
                                            </p:graphicEl>
                                          </p:spTgt>
                                        </p:tgtEl>
                                        <p:attrNameLst>
                                          <p:attrName>style.visibility</p:attrName>
                                        </p:attrNameLst>
                                      </p:cBhvr>
                                      <p:to>
                                        <p:strVal val="visible"/>
                                      </p:to>
                                    </p:set>
                                    <p:anim calcmode="lin" valueType="num">
                                      <p:cBhvr>
                                        <p:cTn id="38" dur="500" fill="hold"/>
                                        <p:tgtEl>
                                          <p:spTgt spid="5">
                                            <p:graphicEl>
                                              <a:dgm id="{D0E60F52-AADA-4136-9041-C95545C26A0C}"/>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D0E60F52-AADA-4136-9041-C95545C26A0C}"/>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D0E60F52-AADA-4136-9041-C95545C26A0C}"/>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E5CE9B42-9469-408C-B371-58FFEFDD8EFF}"/>
                                            </p:graphicEl>
                                          </p:spTgt>
                                        </p:tgtEl>
                                        <p:attrNameLst>
                                          <p:attrName>style.visibility</p:attrName>
                                        </p:attrNameLst>
                                      </p:cBhvr>
                                      <p:to>
                                        <p:strVal val="visible"/>
                                      </p:to>
                                    </p:set>
                                    <p:anim calcmode="lin" valueType="num">
                                      <p:cBhvr>
                                        <p:cTn id="43" dur="500" fill="hold"/>
                                        <p:tgtEl>
                                          <p:spTgt spid="5">
                                            <p:graphicEl>
                                              <a:dgm id="{E5CE9B42-9469-408C-B371-58FFEFDD8EF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E5CE9B42-9469-408C-B371-58FFEFDD8EF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E5CE9B42-9469-408C-B371-58FFEFDD8EF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5F028915-30FE-4412-8CA5-A8EB8660477F}"/>
                                            </p:graphicEl>
                                          </p:spTgt>
                                        </p:tgtEl>
                                        <p:attrNameLst>
                                          <p:attrName>style.visibility</p:attrName>
                                        </p:attrNameLst>
                                      </p:cBhvr>
                                      <p:to>
                                        <p:strVal val="visible"/>
                                      </p:to>
                                    </p:set>
                                    <p:anim calcmode="lin" valueType="num">
                                      <p:cBhvr>
                                        <p:cTn id="50" dur="500" fill="hold"/>
                                        <p:tgtEl>
                                          <p:spTgt spid="5">
                                            <p:graphicEl>
                                              <a:dgm id="{5F028915-30FE-4412-8CA5-A8EB8660477F}"/>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5F028915-30FE-4412-8CA5-A8EB8660477F}"/>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5F028915-30FE-4412-8CA5-A8EB8660477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C8AE2F3D-FFB1-449B-B3D1-CE39DBF3A1FB}"/>
                                            </p:graphicEl>
                                          </p:spTgt>
                                        </p:tgtEl>
                                        <p:attrNameLst>
                                          <p:attrName>style.visibility</p:attrName>
                                        </p:attrNameLst>
                                      </p:cBhvr>
                                      <p:to>
                                        <p:strVal val="visible"/>
                                      </p:to>
                                    </p:set>
                                    <p:anim calcmode="lin" valueType="num">
                                      <p:cBhvr>
                                        <p:cTn id="55" dur="500" fill="hold"/>
                                        <p:tgtEl>
                                          <p:spTgt spid="5">
                                            <p:graphicEl>
                                              <a:dgm id="{C8AE2F3D-FFB1-449B-B3D1-CE39DBF3A1FB}"/>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C8AE2F3D-FFB1-449B-B3D1-CE39DBF3A1FB}"/>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C8AE2F3D-FFB1-449B-B3D1-CE39DBF3A1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77109060"/>
              </p:ext>
            </p:extLst>
          </p:nvPr>
        </p:nvGraphicFramePr>
        <p:xfrm>
          <a:off x="928914" y="1233715"/>
          <a:ext cx="9927771" cy="5254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مستطيل مستدير الزوايا 1"/>
          <p:cNvSpPr/>
          <p:nvPr/>
        </p:nvSpPr>
        <p:spPr>
          <a:xfrm>
            <a:off x="3238187" y="153889"/>
            <a:ext cx="5787626" cy="78591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latin typeface="Sakkal Majalla" pitchFamily="2" charset="-78"/>
                <a:cs typeface="Sakkal Majalla" pitchFamily="2" charset="-78"/>
              </a:rPr>
              <a:t>المستهدفون</a:t>
            </a:r>
            <a:endParaRPr lang="ar-YE" sz="4000" dirty="0">
              <a:latin typeface="Sakkal Majalla" pitchFamily="2" charset="-78"/>
              <a:cs typeface="Sakkal Majalla" pitchFamily="2" charset="-78"/>
            </a:endParaRPr>
          </a:p>
        </p:txBody>
      </p:sp>
      <p:pic>
        <p:nvPicPr>
          <p:cNvPr id="5" name="Picture 4"/>
          <p:cNvPicPr>
            <a:picLocks noChangeAspect="1"/>
          </p:cNvPicPr>
          <p:nvPr/>
        </p:nvPicPr>
        <p:blipFill>
          <a:blip r:embed="rId9"/>
          <a:stretch>
            <a:fillRect/>
          </a:stretch>
        </p:blipFill>
        <p:spPr>
          <a:xfrm>
            <a:off x="10296346" y="153889"/>
            <a:ext cx="1720710" cy="892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630" y="180333"/>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1"/>
          <a:stretch>
            <a:fillRect/>
          </a:stretch>
        </p:blipFill>
        <p:spPr>
          <a:xfrm>
            <a:off x="0" y="5718340"/>
            <a:ext cx="1634484" cy="106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237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EDF415A-8C4F-B7B2-23E3-521FE19F86D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1438558-5CA5-E554-B3AC-891FDF61E386}"/>
              </a:ext>
            </a:extLst>
          </p:cNvPr>
          <p:cNvGraphicFramePr/>
          <p:nvPr>
            <p:extLst>
              <p:ext uri="{D42A27DB-BD31-4B8C-83A1-F6EECF244321}">
                <p14:modId xmlns:p14="http://schemas.microsoft.com/office/powerpoint/2010/main" val="364617881"/>
              </p:ext>
            </p:extLst>
          </p:nvPr>
        </p:nvGraphicFramePr>
        <p:xfrm>
          <a:off x="928914" y="1233715"/>
          <a:ext cx="9927771" cy="5254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مستطيل مستدير الزوايا 1">
            <a:extLst>
              <a:ext uri="{FF2B5EF4-FFF2-40B4-BE49-F238E27FC236}">
                <a16:creationId xmlns:a16="http://schemas.microsoft.com/office/drawing/2014/main" id="{8D47DABE-E91D-EEDD-8F71-05B41CF5BAF8}"/>
              </a:ext>
            </a:extLst>
          </p:cNvPr>
          <p:cNvSpPr/>
          <p:nvPr/>
        </p:nvSpPr>
        <p:spPr>
          <a:xfrm>
            <a:off x="3657599" y="298854"/>
            <a:ext cx="4955618" cy="59324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Sakkal Majalla" pitchFamily="2" charset="-78"/>
              </a:rPr>
              <a:t>Target Audience</a:t>
            </a:r>
            <a:endParaRPr lang="ar-YE" sz="4000" dirty="0">
              <a:latin typeface="Rockwell Condensed" panose="02060603050405020104" pitchFamily="18" charset="0"/>
              <a:cs typeface="Sakkal Majalla" pitchFamily="2" charset="-78"/>
            </a:endParaRPr>
          </a:p>
        </p:txBody>
      </p:sp>
      <p:pic>
        <p:nvPicPr>
          <p:cNvPr id="5" name="Picture 4"/>
          <p:cNvPicPr>
            <a:picLocks noChangeAspect="1"/>
          </p:cNvPicPr>
          <p:nvPr/>
        </p:nvPicPr>
        <p:blipFill>
          <a:blip r:embed="rId9"/>
          <a:stretch>
            <a:fillRect/>
          </a:stretch>
        </p:blipFill>
        <p:spPr>
          <a:xfrm>
            <a:off x="10296346" y="153889"/>
            <a:ext cx="1720710" cy="8923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630" y="180333"/>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1"/>
          <a:stretch>
            <a:fillRect/>
          </a:stretch>
        </p:blipFill>
        <p:spPr>
          <a:xfrm>
            <a:off x="153904" y="5667035"/>
            <a:ext cx="1550020" cy="1008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717753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599839" y="256476"/>
            <a:ext cx="4728118" cy="62446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solidFill>
                  <a:schemeClr val="tx1"/>
                </a:solidFill>
                <a:latin typeface="Sakkal Majalla" pitchFamily="2" charset="-78"/>
                <a:cs typeface="Sakkal Majalla" pitchFamily="2" charset="-78"/>
              </a:rPr>
              <a:t>أهداف البرنامج</a:t>
            </a:r>
          </a:p>
        </p:txBody>
      </p:sp>
      <p:graphicFrame>
        <p:nvGraphicFramePr>
          <p:cNvPr id="2" name="رسم تخطيطي 1"/>
          <p:cNvGraphicFramePr/>
          <p:nvPr>
            <p:extLst>
              <p:ext uri="{D42A27DB-BD31-4B8C-83A1-F6EECF244321}">
                <p14:modId xmlns:p14="http://schemas.microsoft.com/office/powerpoint/2010/main" val="2311906451"/>
              </p:ext>
            </p:extLst>
          </p:nvPr>
        </p:nvGraphicFramePr>
        <p:xfrm>
          <a:off x="1906441" y="1168587"/>
          <a:ext cx="8519948" cy="5366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stretch>
            <a:fillRect/>
          </a:stretch>
        </p:blipFill>
        <p:spPr>
          <a:xfrm>
            <a:off x="10426389" y="166416"/>
            <a:ext cx="1549832" cy="803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645" y="121478"/>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1"/>
          <a:stretch>
            <a:fillRect/>
          </a:stretch>
        </p:blipFill>
        <p:spPr>
          <a:xfrm>
            <a:off x="153904" y="5667035"/>
            <a:ext cx="1550020" cy="1008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96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
                                            <p:graphicEl>
                                              <a:dgm id="{01ECA907-77B4-4246-A25A-EBDDF84061FC}"/>
                                            </p:graphicEl>
                                          </p:spTgt>
                                        </p:tgtEl>
                                        <p:attrNameLst>
                                          <p:attrName>style.visibility</p:attrName>
                                        </p:attrNameLst>
                                      </p:cBhvr>
                                      <p:to>
                                        <p:strVal val="visible"/>
                                      </p:to>
                                    </p:set>
                                    <p:animEffect transition="in" filter="box(in)">
                                      <p:cBhvr>
                                        <p:cTn id="95" dur="2000"/>
                                        <p:tgtEl>
                                          <p:spTgt spid="2">
                                            <p:graphicEl>
                                              <a:dgm id="{01ECA907-77B4-4246-A25A-EBDDF84061F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
                                            <p:graphicEl>
                                              <a:dgm id="{79DF24FD-8817-4F19-A6EC-F3BF6DF4F19F}"/>
                                            </p:graphicEl>
                                          </p:spTgt>
                                        </p:tgtEl>
                                        <p:attrNameLst>
                                          <p:attrName>style.visibility</p:attrName>
                                        </p:attrNameLst>
                                      </p:cBhvr>
                                      <p:to>
                                        <p:strVal val="visible"/>
                                      </p:to>
                                    </p:set>
                                    <p:animEffect transition="in" filter="box(in)">
                                      <p:cBhvr>
                                        <p:cTn id="100" dur="2000"/>
                                        <p:tgtEl>
                                          <p:spTgt spid="2">
                                            <p:graphicEl>
                                              <a:dgm id="{79DF24FD-8817-4F19-A6EC-F3BF6DF4F1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178026-104D-F199-2F49-0D997B5545E8}"/>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9262527B-6248-49E3-29BA-F3A7E3F85C5F}"/>
              </a:ext>
            </a:extLst>
          </p:cNvPr>
          <p:cNvSpPr/>
          <p:nvPr/>
        </p:nvSpPr>
        <p:spPr>
          <a:xfrm>
            <a:off x="3936380" y="188221"/>
            <a:ext cx="3691054" cy="60351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solidFill>
                  <a:schemeClr val="tx1"/>
                </a:solidFill>
                <a:latin typeface="Rockwell Condensed" panose="02060603050405020104" pitchFamily="18" charset="0"/>
                <a:cs typeface="Sakkal Majalla" pitchFamily="2" charset="-78"/>
              </a:rPr>
              <a:t>Program Objectives</a:t>
            </a:r>
            <a:endParaRPr lang="ar-YE" sz="4000" dirty="0">
              <a:solidFill>
                <a:schemeClr val="tx1"/>
              </a:solidFill>
              <a:latin typeface="Rockwell Condensed" panose="02060603050405020104" pitchFamily="18" charset="0"/>
              <a:cs typeface="Sakkal Majalla" pitchFamily="2" charset="-78"/>
            </a:endParaRPr>
          </a:p>
        </p:txBody>
      </p:sp>
      <p:graphicFrame>
        <p:nvGraphicFramePr>
          <p:cNvPr id="2" name="رسم تخطيطي 1">
            <a:extLst>
              <a:ext uri="{FF2B5EF4-FFF2-40B4-BE49-F238E27FC236}">
                <a16:creationId xmlns:a16="http://schemas.microsoft.com/office/drawing/2014/main" id="{2D55C945-5454-9980-5AB8-FBEB4FBE092E}"/>
              </a:ext>
            </a:extLst>
          </p:cNvPr>
          <p:cNvGraphicFramePr/>
          <p:nvPr>
            <p:extLst>
              <p:ext uri="{D42A27DB-BD31-4B8C-83A1-F6EECF244321}">
                <p14:modId xmlns:p14="http://schemas.microsoft.com/office/powerpoint/2010/main" val="3754637383"/>
              </p:ext>
            </p:extLst>
          </p:nvPr>
        </p:nvGraphicFramePr>
        <p:xfrm>
          <a:off x="2056292" y="1113221"/>
          <a:ext cx="9317951" cy="5532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426389" y="166416"/>
            <a:ext cx="1549832" cy="803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567" y="110244"/>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116645" y="5987258"/>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7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
                                            <p:graphicEl>
                                              <a:dgm id="{01ECA907-77B4-4246-A25A-EBDDF84061FC}"/>
                                            </p:graphicEl>
                                          </p:spTgt>
                                        </p:tgtEl>
                                        <p:attrNameLst>
                                          <p:attrName>style.visibility</p:attrName>
                                        </p:attrNameLst>
                                      </p:cBhvr>
                                      <p:to>
                                        <p:strVal val="visible"/>
                                      </p:to>
                                    </p:set>
                                    <p:animEffect transition="in" filter="box(in)">
                                      <p:cBhvr>
                                        <p:cTn id="95" dur="2000"/>
                                        <p:tgtEl>
                                          <p:spTgt spid="2">
                                            <p:graphicEl>
                                              <a:dgm id="{01ECA907-77B4-4246-A25A-EBDDF84061F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
                                            <p:graphicEl>
                                              <a:dgm id="{79DF24FD-8817-4F19-A6EC-F3BF6DF4F19F}"/>
                                            </p:graphicEl>
                                          </p:spTgt>
                                        </p:tgtEl>
                                        <p:attrNameLst>
                                          <p:attrName>style.visibility</p:attrName>
                                        </p:attrNameLst>
                                      </p:cBhvr>
                                      <p:to>
                                        <p:strVal val="visible"/>
                                      </p:to>
                                    </p:set>
                                    <p:animEffect transition="in" filter="box(in)">
                                      <p:cBhvr>
                                        <p:cTn id="100" dur="2000"/>
                                        <p:tgtEl>
                                          <p:spTgt spid="2">
                                            <p:graphicEl>
                                              <a:dgm id="{79DF24FD-8817-4F19-A6EC-F3BF6DF4F1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047892" y="263626"/>
            <a:ext cx="4977921" cy="72883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4000" dirty="0">
                <a:latin typeface="Sakkal Majalla" pitchFamily="2" charset="-78"/>
                <a:cs typeface="Sakkal Majalla" pitchFamily="2" charset="-78"/>
              </a:rPr>
              <a:t>إ</a:t>
            </a:r>
            <a:r>
              <a:rPr lang="ar-YE" sz="4000" dirty="0">
                <a:latin typeface="Sakkal Majalla" pitchFamily="2" charset="-78"/>
                <a:cs typeface="Sakkal Majalla" pitchFamily="2" charset="-78"/>
              </a:rPr>
              <a:t>متيازات المشارك في البرنامج</a:t>
            </a:r>
          </a:p>
        </p:txBody>
      </p:sp>
      <p:sp>
        <p:nvSpPr>
          <p:cNvPr id="2" name="مربع نص 1"/>
          <p:cNvSpPr txBox="1"/>
          <p:nvPr/>
        </p:nvSpPr>
        <p:spPr>
          <a:xfrm>
            <a:off x="-229468" y="1495797"/>
            <a:ext cx="11918960" cy="3539430"/>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ar-YE" sz="2800" b="1" u="sng" dirty="0">
                <a:solidFill>
                  <a:schemeClr val="bg1">
                    <a:lumMod val="95000"/>
                    <a:lumOff val="5000"/>
                  </a:schemeClr>
                </a:solidFill>
                <a:latin typeface="Sakkal Majalla" pitchFamily="2" charset="-78"/>
                <a:cs typeface="Sakkal Majalla" pitchFamily="2" charset="-78"/>
              </a:rPr>
              <a:t>الحصول على شهادة </a:t>
            </a:r>
            <a:r>
              <a:rPr lang="ar-SA" sz="2800" b="1" u="sng" dirty="0">
                <a:solidFill>
                  <a:schemeClr val="bg1">
                    <a:lumMod val="95000"/>
                    <a:lumOff val="5000"/>
                  </a:schemeClr>
                </a:solidFill>
                <a:latin typeface="Sakkal Majalla" pitchFamily="2" charset="-78"/>
                <a:cs typeface="Sakkal Majalla" pitchFamily="2" charset="-78"/>
              </a:rPr>
              <a:t>خبير إدارة موارد بشرية معتمد (</a:t>
            </a:r>
            <a:r>
              <a:rPr lang="en-US" sz="2800" b="1" u="sng" dirty="0">
                <a:solidFill>
                  <a:schemeClr val="bg1">
                    <a:lumMod val="95000"/>
                    <a:lumOff val="5000"/>
                  </a:schemeClr>
                </a:solidFill>
                <a:latin typeface="Sakkal Majalla" pitchFamily="2" charset="-78"/>
                <a:cs typeface="Sakkal Majalla" pitchFamily="2" charset="-78"/>
              </a:rPr>
              <a:t>CEHR</a:t>
            </a:r>
            <a:r>
              <a:rPr lang="ar-SA" sz="2800" b="1" u="sng" dirty="0">
                <a:solidFill>
                  <a:schemeClr val="bg1">
                    <a:lumMod val="95000"/>
                    <a:lumOff val="5000"/>
                  </a:schemeClr>
                </a:solidFill>
                <a:latin typeface="Sakkal Majalla" pitchFamily="2" charset="-78"/>
                <a:cs typeface="Sakkal Majalla" pitchFamily="2" charset="-78"/>
              </a:rPr>
              <a:t>).</a:t>
            </a:r>
          </a:p>
          <a:p>
            <a:pPr marL="342900" indent="-342900">
              <a:lnSpc>
                <a:spcPct val="20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هذه الشهادة تؤهل حاملها للمشاركة في برنامج مستشار الموارد البشرية المعتمد.</a:t>
            </a:r>
          </a:p>
          <a:p>
            <a:pPr marL="342900" indent="-342900">
              <a:lnSpc>
                <a:spcPct val="20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يحصل حامل هذه الشهادة على تخفيض 30% في برنامج مستشار الموارد البشرية المعتمد. </a:t>
            </a:r>
          </a:p>
          <a:p>
            <a:pPr marL="342900" indent="-342900">
              <a:lnSpc>
                <a:spcPct val="20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متابعة مستمرة بعد التدريب للإجابة على الاستفسارات والمساعدة في حلول مشاكل الموارد البشرية</a:t>
            </a:r>
            <a:r>
              <a:rPr lang="ar-SA" sz="2800" b="1" dirty="0">
                <a:latin typeface="Sakkal Majalla" pitchFamily="2" charset="-78"/>
                <a:cs typeface="Sakkal Majalla" pitchFamily="2" charset="-78"/>
              </a:rPr>
              <a:t>. </a:t>
            </a:r>
          </a:p>
        </p:txBody>
      </p:sp>
      <p:pic>
        <p:nvPicPr>
          <p:cNvPr id="4" name="Picture 3"/>
          <p:cNvPicPr>
            <a:picLocks noChangeAspect="1"/>
          </p:cNvPicPr>
          <p:nvPr/>
        </p:nvPicPr>
        <p:blipFill>
          <a:blip r:embed="rId4"/>
          <a:stretch>
            <a:fillRect/>
          </a:stretch>
        </p:blipFill>
        <p:spPr>
          <a:xfrm>
            <a:off x="10426389" y="166416"/>
            <a:ext cx="1549832" cy="803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567" y="166416"/>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61250" y="5920350"/>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417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E88BB7-AD4F-20EC-176B-68E87AF0C337}"/>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21117872-2CE4-A7E5-9D34-22510B5E10CB}"/>
              </a:ext>
            </a:extLst>
          </p:cNvPr>
          <p:cNvSpPr/>
          <p:nvPr/>
        </p:nvSpPr>
        <p:spPr>
          <a:xfrm>
            <a:off x="3465878" y="257076"/>
            <a:ext cx="5260242" cy="84689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Sakkal Majalla" pitchFamily="2" charset="-78"/>
              </a:rPr>
              <a:t>Program Participant Benefits</a:t>
            </a:r>
            <a:endParaRPr lang="ar-YE" sz="4000" dirty="0">
              <a:latin typeface="Rockwell Condensed" panose="02060603050405020104" pitchFamily="18" charset="0"/>
              <a:cs typeface="Sakkal Majalla" pitchFamily="2" charset="-78"/>
            </a:endParaRPr>
          </a:p>
        </p:txBody>
      </p:sp>
      <p:sp>
        <p:nvSpPr>
          <p:cNvPr id="2" name="مربع نص 1">
            <a:extLst>
              <a:ext uri="{FF2B5EF4-FFF2-40B4-BE49-F238E27FC236}">
                <a16:creationId xmlns:a16="http://schemas.microsoft.com/office/drawing/2014/main" id="{8EF0CBDA-2FBE-1584-5C54-A51668D05781}"/>
              </a:ext>
            </a:extLst>
          </p:cNvPr>
          <p:cNvSpPr txBox="1"/>
          <p:nvPr/>
        </p:nvSpPr>
        <p:spPr>
          <a:xfrm>
            <a:off x="1393902" y="1349298"/>
            <a:ext cx="10660566" cy="5262979"/>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Obtain the Certified Human Resources Professional (CEHR) </a:t>
            </a:r>
            <a:r>
              <a:rPr lang="en-US" sz="2800" b="1" u="sng" dirty="0" smtClean="0">
                <a:solidFill>
                  <a:schemeClr val="bg1">
                    <a:lumMod val="95000"/>
                    <a:lumOff val="5000"/>
                  </a:schemeClr>
                </a:solidFill>
                <a:latin typeface="Sakkal Majalla" pitchFamily="2" charset="-78"/>
                <a:cs typeface="Sakkal Majalla" pitchFamily="2" charset="-78"/>
              </a:rPr>
              <a:t>certification                  </a:t>
            </a:r>
            <a:endParaRPr lang="en-US" sz="2800" b="1" u="sng" dirty="0">
              <a:solidFill>
                <a:schemeClr val="bg1">
                  <a:lumMod val="95000"/>
                  <a:lumOff val="5000"/>
                </a:schemeClr>
              </a:solidFill>
              <a:latin typeface="Sakkal Majalla" pitchFamily="2" charset="-78"/>
              <a:cs typeface="Sakkal Majalla" pitchFamily="2" charset="-78"/>
            </a:endParaRPr>
          </a:p>
          <a:p>
            <a:pPr marL="342900" indent="-342900">
              <a:lnSpc>
                <a:spcPct val="20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This certification qualifies its holder to participate in the Certified Human Resources Consultant </a:t>
            </a:r>
            <a:r>
              <a:rPr lang="en-US" sz="2800" b="1" u="sng" dirty="0" smtClean="0">
                <a:solidFill>
                  <a:schemeClr val="bg1">
                    <a:lumMod val="95000"/>
                    <a:lumOff val="5000"/>
                  </a:schemeClr>
                </a:solidFill>
                <a:latin typeface="Sakkal Majalla" pitchFamily="2" charset="-78"/>
                <a:cs typeface="Sakkal Majalla" pitchFamily="2" charset="-78"/>
              </a:rPr>
              <a:t>program.</a:t>
            </a:r>
            <a:endParaRPr lang="en-US" sz="2800" b="1" u="sng" dirty="0">
              <a:solidFill>
                <a:schemeClr val="bg1">
                  <a:lumMod val="95000"/>
                  <a:lumOff val="5000"/>
                </a:schemeClr>
              </a:solidFill>
              <a:latin typeface="Sakkal Majalla" pitchFamily="2" charset="-78"/>
              <a:cs typeface="Sakkal Majalla" pitchFamily="2" charset="-78"/>
            </a:endParaRPr>
          </a:p>
          <a:p>
            <a:pPr marL="342900" indent="-342900">
              <a:lnSpc>
                <a:spcPct val="200000"/>
              </a:lnSpc>
              <a:buFont typeface="Wingdings" panose="05000000000000000000" pitchFamily="2" charset="2"/>
              <a:buChar char="Ø"/>
            </a:pPr>
            <a:r>
              <a:rPr lang="en-US" sz="2800" b="1" u="sng" dirty="0" err="1">
                <a:solidFill>
                  <a:schemeClr val="bg1">
                    <a:lumMod val="95000"/>
                    <a:lumOff val="5000"/>
                  </a:schemeClr>
                </a:solidFill>
                <a:latin typeface="Sakkal Majalla" pitchFamily="2" charset="-78"/>
                <a:cs typeface="Sakkal Majalla" pitchFamily="2" charset="-78"/>
              </a:rPr>
              <a:t>Certifica</a:t>
            </a:r>
            <a:r>
              <a:rPr lang="en-US" sz="2800" b="1" u="sng" dirty="0">
                <a:solidFill>
                  <a:schemeClr val="bg1">
                    <a:lumMod val="95000"/>
                    <a:lumOff val="5000"/>
                  </a:schemeClr>
                </a:solidFill>
                <a:latin typeface="Sakkal Majalla" pitchFamily="2" charset="-78"/>
                <a:cs typeface="Sakkal Majalla" pitchFamily="2" charset="-78"/>
              </a:rPr>
              <a:t> program </a:t>
            </a:r>
            <a:r>
              <a:rPr lang="en-US" sz="2800" b="1" u="sng" dirty="0" err="1">
                <a:solidFill>
                  <a:schemeClr val="bg1">
                    <a:lumMod val="95000"/>
                    <a:lumOff val="5000"/>
                  </a:schemeClr>
                </a:solidFill>
                <a:latin typeface="Sakkal Majalla" pitchFamily="2" charset="-78"/>
                <a:cs typeface="Sakkal Majalla" pitchFamily="2" charset="-78"/>
              </a:rPr>
              <a:t>tion</a:t>
            </a:r>
            <a:r>
              <a:rPr lang="en-US" sz="2800" b="1" u="sng" dirty="0">
                <a:solidFill>
                  <a:schemeClr val="bg1">
                    <a:lumMod val="95000"/>
                    <a:lumOff val="5000"/>
                  </a:schemeClr>
                </a:solidFill>
                <a:latin typeface="Sakkal Majalla" pitchFamily="2" charset="-78"/>
                <a:cs typeface="Sakkal Majalla" pitchFamily="2" charset="-78"/>
              </a:rPr>
              <a:t> holders receive a 30% discount on the Certified Human Resources </a:t>
            </a:r>
            <a:r>
              <a:rPr lang="en-US" sz="2800" b="1" u="sng" dirty="0" smtClean="0">
                <a:solidFill>
                  <a:schemeClr val="bg1">
                    <a:lumMod val="95000"/>
                    <a:lumOff val="5000"/>
                  </a:schemeClr>
                </a:solidFill>
                <a:latin typeface="Sakkal Majalla" pitchFamily="2" charset="-78"/>
                <a:cs typeface="Sakkal Majalla" pitchFamily="2" charset="-78"/>
              </a:rPr>
              <a:t>Consultant</a:t>
            </a:r>
            <a:r>
              <a:rPr lang="en-US" sz="2800" b="1" u="sng" dirty="0" smtClean="0">
                <a:latin typeface="Sakkal Majalla" pitchFamily="2" charset="-78"/>
                <a:cs typeface="Sakkal Majalla" pitchFamily="2" charset="-78"/>
              </a:rPr>
              <a:t>.</a:t>
            </a:r>
            <a:endParaRPr lang="en-US" sz="2800" b="1" u="sng" dirty="0">
              <a:latin typeface="Sakkal Majalla" pitchFamily="2" charset="-78"/>
              <a:cs typeface="Sakkal Majalla" pitchFamily="2" charset="-78"/>
            </a:endParaRPr>
          </a:p>
          <a:p>
            <a:pPr marL="342900" indent="-342900">
              <a:lnSpc>
                <a:spcPct val="20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Continuous follow-up after training to answer questions and assist with HR problems</a:t>
            </a:r>
            <a:r>
              <a:rPr lang="en-US" sz="2800" b="1" dirty="0">
                <a:solidFill>
                  <a:schemeClr val="bg1">
                    <a:lumMod val="95000"/>
                    <a:lumOff val="5000"/>
                  </a:schemeClr>
                </a:solidFill>
                <a:latin typeface="Sakkal Majalla" pitchFamily="2" charset="-78"/>
                <a:cs typeface="Sakkal Majalla" pitchFamily="2" charset="-78"/>
              </a:rPr>
              <a:t>.</a:t>
            </a:r>
            <a:endParaRPr lang="ar-SA" sz="2800" b="1" dirty="0">
              <a:solidFill>
                <a:schemeClr val="bg1">
                  <a:lumMod val="95000"/>
                  <a:lumOff val="5000"/>
                </a:schemeClr>
              </a:solidFill>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426389" y="166416"/>
            <a:ext cx="1549832" cy="803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567" y="166416"/>
            <a:ext cx="1649716" cy="7594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72401" y="5976106"/>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91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69730782"/>
              </p:ext>
            </p:extLst>
          </p:nvPr>
        </p:nvGraphicFramePr>
        <p:xfrm>
          <a:off x="3528291" y="831272"/>
          <a:ext cx="6660738" cy="5802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p:cNvSpPr/>
          <p:nvPr/>
        </p:nvSpPr>
        <p:spPr>
          <a:xfrm>
            <a:off x="4673599" y="73622"/>
            <a:ext cx="2948333" cy="5883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latin typeface="Sakkal Majalla" pitchFamily="2" charset="-78"/>
                <a:cs typeface="Sakkal Majalla" pitchFamily="2" charset="-78"/>
              </a:rPr>
              <a:t>محاور البرنامج</a:t>
            </a:r>
            <a:endParaRPr lang="ar-YE" sz="2800" b="1" dirty="0">
              <a:latin typeface="Sakkal Majalla" pitchFamily="2" charset="-78"/>
              <a:cs typeface="Sakkal Majalla" pitchFamily="2" charset="-78"/>
            </a:endParaRPr>
          </a:p>
        </p:txBody>
      </p:sp>
      <p:pic>
        <p:nvPicPr>
          <p:cNvPr id="4" name="Picture 3"/>
          <p:cNvPicPr>
            <a:picLocks noChangeAspect="1"/>
          </p:cNvPicPr>
          <p:nvPr/>
        </p:nvPicPr>
        <p:blipFill>
          <a:blip r:embed="rId8"/>
          <a:stretch>
            <a:fillRect/>
          </a:stretch>
        </p:blipFill>
        <p:spPr>
          <a:xfrm>
            <a:off x="10694195" y="166416"/>
            <a:ext cx="1282025" cy="664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67" y="166417"/>
            <a:ext cx="1590124" cy="738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172401" y="5976106"/>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147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7B25A5-B8ED-234A-72D7-B86E64E788FB}"/>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C320D25-0BDE-BBF7-87FE-EC24032793AB}"/>
              </a:ext>
            </a:extLst>
          </p:cNvPr>
          <p:cNvGraphicFramePr/>
          <p:nvPr>
            <p:extLst>
              <p:ext uri="{D42A27DB-BD31-4B8C-83A1-F6EECF244321}">
                <p14:modId xmlns:p14="http://schemas.microsoft.com/office/powerpoint/2010/main" val="3712021461"/>
              </p:ext>
            </p:extLst>
          </p:nvPr>
        </p:nvGraphicFramePr>
        <p:xfrm>
          <a:off x="3103417" y="766619"/>
          <a:ext cx="7481456"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a:extLst>
              <a:ext uri="{FF2B5EF4-FFF2-40B4-BE49-F238E27FC236}">
                <a16:creationId xmlns:a16="http://schemas.microsoft.com/office/drawing/2014/main" id="{1298FD8E-90A8-39A5-EF1A-A15316478533}"/>
              </a:ext>
            </a:extLst>
          </p:cNvPr>
          <p:cNvSpPr/>
          <p:nvPr/>
        </p:nvSpPr>
        <p:spPr>
          <a:xfrm>
            <a:off x="4581237" y="77473"/>
            <a:ext cx="3319196" cy="60601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200" b="1" dirty="0">
                <a:latin typeface="Rockwell Condensed" panose="02060603050405020104" pitchFamily="18" charset="0"/>
                <a:cs typeface="Sakkal Majalla" pitchFamily="2" charset="-78"/>
              </a:rPr>
              <a:t>Program Axes</a:t>
            </a:r>
            <a:endParaRPr lang="ar-YE" sz="3200" b="1" dirty="0">
              <a:latin typeface="Rockwell Condensed" panose="02060603050405020104" pitchFamily="18" charset="0"/>
              <a:cs typeface="Sakkal Majalla" pitchFamily="2" charset="-78"/>
            </a:endParaRPr>
          </a:p>
        </p:txBody>
      </p:sp>
      <p:pic>
        <p:nvPicPr>
          <p:cNvPr id="4" name="Picture 3"/>
          <p:cNvPicPr>
            <a:picLocks noChangeAspect="1"/>
          </p:cNvPicPr>
          <p:nvPr/>
        </p:nvPicPr>
        <p:blipFill>
          <a:blip r:embed="rId8"/>
          <a:stretch>
            <a:fillRect/>
          </a:stretch>
        </p:blipFill>
        <p:spPr>
          <a:xfrm>
            <a:off x="10760364" y="116918"/>
            <a:ext cx="1271274" cy="6592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949" y="116918"/>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172401" y="5976106"/>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69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295765" y="177587"/>
            <a:ext cx="7956599" cy="1291459"/>
          </a:xfrm>
        </p:spPr>
        <p:txBody>
          <a:bodyPr>
            <a:noAutofit/>
          </a:bodyPr>
          <a:lstStyle/>
          <a:p>
            <a:pPr algn="ctr">
              <a:lnSpc>
                <a:spcPct val="150000"/>
              </a:lnSpc>
            </a:pPr>
            <a:r>
              <a:rPr lang="ar-SA" sz="2400" b="1" i="1" u="sng" dirty="0">
                <a:solidFill>
                  <a:schemeClr val="accent6">
                    <a:lumMod val="50000"/>
                  </a:schemeClr>
                </a:solidFill>
                <a:cs typeface="PT Bold Heading" panose="02010400000000000000" pitchFamily="2" charset="-78"/>
              </a:rPr>
              <a:t>استشاري إدارة الموارد البشرية </a:t>
            </a:r>
            <a:r>
              <a:rPr lang="en-US" sz="2400" b="1" i="1" u="sng" dirty="0">
                <a:solidFill>
                  <a:schemeClr val="accent6">
                    <a:lumMod val="50000"/>
                  </a:schemeClr>
                </a:solidFill>
                <a:cs typeface="PT Bold Heading" panose="02010400000000000000" pitchFamily="2" charset="-78"/>
              </a:rPr>
              <a:t>(</a:t>
            </a:r>
            <a:r>
              <a:rPr lang="en-US" sz="2400" b="1" i="1" u="sng" dirty="0">
                <a:solidFill>
                  <a:schemeClr val="accent6">
                    <a:lumMod val="50000"/>
                  </a:schemeClr>
                </a:solidFill>
              </a:rPr>
              <a:t>HRmC</a:t>
            </a:r>
            <a:r>
              <a:rPr lang="en-US" sz="2400" b="1" i="1" u="sng" dirty="0">
                <a:solidFill>
                  <a:schemeClr val="accent6">
                    <a:lumMod val="50000"/>
                  </a:schemeClr>
                </a:solidFill>
                <a:cs typeface="PT Bold Heading" panose="02010400000000000000" pitchFamily="2" charset="-78"/>
              </a:rPr>
              <a:t>)</a:t>
            </a:r>
            <a:r>
              <a:rPr lang="ar-SA" sz="2400" b="1" i="1" u="sng" dirty="0">
                <a:cs typeface="PT Bold Heading" panose="02010400000000000000" pitchFamily="2" charset="-78"/>
              </a:rPr>
              <a:t/>
            </a:r>
            <a:br>
              <a:rPr lang="ar-SA" sz="2400" b="1" i="1" u="sng" dirty="0">
                <a:cs typeface="PT Bold Heading" panose="02010400000000000000" pitchFamily="2" charset="-78"/>
              </a:rPr>
            </a:br>
            <a:r>
              <a:rPr lang="en-US" sz="2400" b="1" i="1" u="sng" dirty="0">
                <a:solidFill>
                  <a:schemeClr val="accent6">
                    <a:lumMod val="50000"/>
                  </a:schemeClr>
                </a:solidFill>
              </a:rPr>
              <a:t>Human Resources Management Consultant</a:t>
            </a:r>
            <a:endParaRPr lang="ar-YE" sz="2400" b="1" i="1" u="sng" dirty="0">
              <a:solidFill>
                <a:schemeClr val="accent6">
                  <a:lumMod val="50000"/>
                </a:schemeClr>
              </a:solidFill>
              <a:latin typeface="Algerian" panose="04020705040A02060702" pitchFamily="82" charset="0"/>
              <a:cs typeface="PT Bold Heading" panose="02010400000000000000" pitchFamily="2" charset="-78"/>
            </a:endParaRPr>
          </a:p>
        </p:txBody>
      </p:sp>
      <p:pic>
        <p:nvPicPr>
          <p:cNvPr id="1026" name="Picture 2" descr="نتيجة بحث الصور عن ‫تدريب المدربين ppt‬‎"/>
          <p:cNvPicPr>
            <a:picLocks noChangeAspect="1" noChangeArrowheads="1"/>
          </p:cNvPicPr>
          <p:nvPr/>
        </p:nvPicPr>
        <p:blipFill>
          <a:blip r:embed="rId4"/>
          <a:stretch>
            <a:fillRect/>
          </a:stretch>
        </p:blipFill>
        <p:spPr bwMode="auto">
          <a:xfrm>
            <a:off x="293044" y="2111941"/>
            <a:ext cx="2587778" cy="1813514"/>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isometricOffAxis1Right"/>
            <a:lightRig rig="threePt" dir="t"/>
          </a:scene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4061" y="5861485"/>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4641" y="5824542"/>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p:cNvPicPr/>
          <p:nvPr/>
        </p:nvPicPr>
        <p:blipFill rotWithShape="1">
          <a:blip r:embed="rId7" cstate="email">
            <a:extLst>
              <a:ext uri="{28A0092B-C50C-407E-A947-70E740481C1C}">
                <a14:useLocalDpi xmlns:a14="http://schemas.microsoft.com/office/drawing/2010/main" val="0"/>
              </a:ext>
            </a:extLst>
          </a:blip>
          <a:srcRect/>
          <a:stretch/>
        </p:blipFill>
        <p:spPr bwMode="auto">
          <a:xfrm>
            <a:off x="2011894" y="5784438"/>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579" y="4727238"/>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65059" y="5849675"/>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43165" y="4777811"/>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81500" y="5821145"/>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2116" y="5849675"/>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ChangeArrowheads="1"/>
          </p:cNvSpPr>
          <p:nvPr/>
        </p:nvSpPr>
        <p:spPr bwMode="auto">
          <a:xfrm>
            <a:off x="3674641" y="1296723"/>
            <a:ext cx="6438044" cy="3800904"/>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د</a:t>
            </a:r>
            <a:r>
              <a:rPr lang="ar-EG"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مـــحمد حموده</a:t>
            </a:r>
            <a:endPar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 واستشاري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متخصص في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إدارة الأعمال الدولية و</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البشرية والتدريب </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العديد من المراكز  والاكاديميات الدولية</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والتطوير - ماليزيا</a:t>
            </a:r>
          </a:p>
          <a:p>
            <a:pPr algn="ctr">
              <a:lnSpc>
                <a:spcPct val="150000"/>
              </a:lnSpc>
            </a:pP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معتمد للرخصة الدولية لقيادة الاعمال</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خبير</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تدريب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معتمد من البورد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الامريكي الكندي والبورد البريطاني</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والاستشارات </a:t>
            </a:r>
          </a:p>
          <a:p>
            <a:pPr algn="ctr">
              <a:lnSpc>
                <a:spcPct val="150000"/>
              </a:lnSpc>
            </a:pP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مجموعة</a:t>
            </a: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بوابة العرب الدولية </a:t>
            </a: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والتعليم المستمر - </a:t>
            </a:r>
            <a:r>
              <a:rPr lang="ar-YE" sz="24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ماليزيا</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6" name="Picture 15"/>
          <p:cNvPicPr>
            <a:picLocks noChangeAspect="1"/>
          </p:cNvPicPr>
          <p:nvPr/>
        </p:nvPicPr>
        <p:blipFill>
          <a:blip r:embed="rId13"/>
          <a:stretch>
            <a:fillRect/>
          </a:stretch>
        </p:blipFill>
        <p:spPr>
          <a:xfrm>
            <a:off x="10545362" y="116918"/>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85925" y="5983108"/>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5829930" y="5072851"/>
            <a:ext cx="2082621" cy="369332"/>
          </a:xfrm>
          <a:prstGeom prst="rect">
            <a:avLst/>
          </a:prstGeom>
        </p:spPr>
        <p:txBody>
          <a:bodyPr wrap="none">
            <a:spAutoFit/>
          </a:bodyPr>
          <a:lstStyle/>
          <a:p>
            <a:r>
              <a:rPr lang="ar-QA" b="1" i="1" u="sng" dirty="0">
                <a:solidFill>
                  <a:srgbClr val="C00000"/>
                </a:solidFill>
              </a:rPr>
              <a:t>0097433593906📞</a:t>
            </a:r>
          </a:p>
        </p:txBody>
      </p:sp>
      <p:sp>
        <p:nvSpPr>
          <p:cNvPr id="4" name="Rectangle 3"/>
          <p:cNvSpPr/>
          <p:nvPr/>
        </p:nvSpPr>
        <p:spPr>
          <a:xfrm>
            <a:off x="5979158" y="5387489"/>
            <a:ext cx="1705915" cy="369332"/>
          </a:xfrm>
          <a:prstGeom prst="rect">
            <a:avLst/>
          </a:prstGeom>
        </p:spPr>
        <p:txBody>
          <a:bodyPr wrap="none">
            <a:spAutoFit/>
          </a:bodyPr>
          <a:lstStyle/>
          <a:p>
            <a:r>
              <a:rPr lang="en-US" b="1" i="1" u="sng" dirty="0">
                <a:solidFill>
                  <a:srgbClr val="C00000"/>
                </a:solidFill>
              </a:rPr>
              <a:t>0097450100410</a:t>
            </a:r>
          </a:p>
        </p:txBody>
      </p:sp>
      <p:sp>
        <p:nvSpPr>
          <p:cNvPr id="5" name="Rectangle 4"/>
          <p:cNvSpPr/>
          <p:nvPr/>
        </p:nvSpPr>
        <p:spPr>
          <a:xfrm rot="10800000" flipH="1" flipV="1">
            <a:off x="5229898" y="5387489"/>
            <a:ext cx="965269" cy="369332"/>
          </a:xfrm>
          <a:prstGeom prst="rect">
            <a:avLst/>
          </a:prstGeom>
        </p:spPr>
        <p:txBody>
          <a:bodyPr wrap="square">
            <a:spAutoFit/>
          </a:bodyPr>
          <a:lstStyle/>
          <a:p>
            <a:r>
              <a:rPr lang="ar-QA" b="1" i="1" u="sng" dirty="0">
                <a:solidFill>
                  <a:srgbClr val="C00000"/>
                </a:solidFill>
              </a:rPr>
              <a:t>📞</a:t>
            </a:r>
          </a:p>
        </p:txBody>
      </p:sp>
      <p:pic>
        <p:nvPicPr>
          <p:cNvPr id="19" name="Picture 18"/>
          <p:cNvPicPr>
            <a:picLocks noChangeAspect="1"/>
          </p:cNvPicPr>
          <p:nvPr/>
        </p:nvPicPr>
        <p:blipFill>
          <a:blip r:embed="rId16"/>
          <a:stretch>
            <a:fillRect/>
          </a:stretch>
        </p:blipFill>
        <p:spPr>
          <a:xfrm>
            <a:off x="5920577" y="4728693"/>
            <a:ext cx="2140588" cy="461787"/>
          </a:xfrm>
          <a:prstGeom prst="rect">
            <a:avLst/>
          </a:prstGeom>
        </p:spPr>
      </p:pic>
      <p:sp>
        <p:nvSpPr>
          <p:cNvPr id="22" name="Rectangle 21"/>
          <p:cNvSpPr/>
          <p:nvPr/>
        </p:nvSpPr>
        <p:spPr>
          <a:xfrm>
            <a:off x="5979158" y="5387488"/>
            <a:ext cx="1705915" cy="369332"/>
          </a:xfrm>
          <a:prstGeom prst="rect">
            <a:avLst/>
          </a:prstGeom>
        </p:spPr>
        <p:txBody>
          <a:bodyPr wrap="none">
            <a:spAutoFit/>
          </a:bodyPr>
          <a:lstStyle/>
          <a:p>
            <a:r>
              <a:rPr lang="en-US" b="1" i="1" u="sng" dirty="0">
                <a:solidFill>
                  <a:srgbClr val="C00000"/>
                </a:solidFill>
              </a:rPr>
              <a:t>0097450100410</a:t>
            </a:r>
          </a:p>
        </p:txBody>
      </p:sp>
    </p:spTree>
    <p:extLst>
      <p:ext uri="{BB962C8B-B14F-4D97-AF65-F5344CB8AC3E}">
        <p14:creationId xmlns:p14="http://schemas.microsoft.com/office/powerpoint/2010/main" val="191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AC4B66C-59BC-9413-AE5E-5308FAD9670F}"/>
            </a:ext>
          </a:extLst>
        </p:cNvPr>
        <p:cNvGrpSpPr/>
        <p:nvPr/>
      </p:nvGrpSpPr>
      <p:grpSpPr>
        <a:xfrm>
          <a:off x="0" y="0"/>
          <a:ext cx="0" cy="0"/>
          <a:chOff x="0" y="0"/>
          <a:chExt cx="0" cy="0"/>
        </a:xfrm>
      </p:grpSpPr>
      <p:sp>
        <p:nvSpPr>
          <p:cNvPr id="2" name="عنوان 1">
            <a:extLst>
              <a:ext uri="{FF2B5EF4-FFF2-40B4-BE49-F238E27FC236}">
                <a16:creationId xmlns:a16="http://schemas.microsoft.com/office/drawing/2014/main" id="{4A94CAD6-AEBE-7FE5-EF0F-487A685602A6}"/>
              </a:ext>
            </a:extLst>
          </p:cNvPr>
          <p:cNvSpPr>
            <a:spLocks noGrp="1"/>
          </p:cNvSpPr>
          <p:nvPr>
            <p:ph type="ctrTitle"/>
          </p:nvPr>
        </p:nvSpPr>
        <p:spPr>
          <a:xfrm>
            <a:off x="2236166" y="43258"/>
            <a:ext cx="8486065" cy="1357085"/>
          </a:xfrm>
        </p:spPr>
        <p:txBody>
          <a:bodyPr>
            <a:noAutofit/>
          </a:bodyPr>
          <a:lstStyle/>
          <a:p>
            <a:pPr algn="ctr">
              <a:lnSpc>
                <a:spcPct val="150000"/>
              </a:lnSpc>
            </a:pPr>
            <a:r>
              <a:rPr lang="en-US" sz="2400" i="1" u="sng" dirty="0">
                <a:solidFill>
                  <a:schemeClr val="accent6">
                    <a:lumMod val="50000"/>
                  </a:schemeClr>
                </a:solidFill>
                <a:effectLst>
                  <a:outerShdw blurRad="38100" dist="38100" dir="2700000" algn="tl">
                    <a:srgbClr val="000000">
                      <a:alpha val="43137"/>
                    </a:srgbClr>
                  </a:outerShdw>
                </a:effectLst>
                <a:cs typeface="PT Bold Heading" panose="02010400000000000000" pitchFamily="2" charset="-78"/>
              </a:rPr>
              <a:t>Human Resources Management Consultant(</a:t>
            </a:r>
            <a:r>
              <a:rPr lang="en-US" sz="2400" i="1" u="sng" dirty="0">
                <a:solidFill>
                  <a:schemeClr val="accent6">
                    <a:lumMod val="50000"/>
                  </a:schemeClr>
                </a:solidFill>
                <a:effectLst>
                  <a:outerShdw blurRad="38100" dist="38100" dir="2700000" algn="tl">
                    <a:srgbClr val="000000">
                      <a:alpha val="43137"/>
                    </a:srgbClr>
                  </a:outerShdw>
                </a:effectLst>
              </a:rPr>
              <a:t>HRmC</a:t>
            </a:r>
            <a:r>
              <a:rPr lang="en-US" sz="2800" i="1" u="sng" dirty="0">
                <a:solidFill>
                  <a:schemeClr val="accent6">
                    <a:lumMod val="50000"/>
                  </a:schemeClr>
                </a:solidFill>
                <a:cs typeface="PT Bold Heading" panose="02010400000000000000" pitchFamily="2" charset="-78"/>
              </a:rPr>
              <a:t>)</a:t>
            </a:r>
            <a:r>
              <a:rPr lang="ar-SA" sz="2800" i="1" u="sng" dirty="0">
                <a:solidFill>
                  <a:schemeClr val="accent6">
                    <a:lumMod val="50000"/>
                  </a:schemeClr>
                </a:solidFill>
                <a:cs typeface="PT Bold Heading" panose="02010400000000000000" pitchFamily="2" charset="-78"/>
              </a:rPr>
              <a:t/>
            </a:r>
            <a:br>
              <a:rPr lang="ar-SA" sz="2800" i="1" u="sng" dirty="0">
                <a:solidFill>
                  <a:schemeClr val="accent6">
                    <a:lumMod val="50000"/>
                  </a:schemeClr>
                </a:solidFill>
                <a:cs typeface="PT Bold Heading" panose="02010400000000000000" pitchFamily="2" charset="-78"/>
              </a:rPr>
            </a:br>
            <a:r>
              <a:rPr lang="en-US" sz="2400" i="1" u="sng" dirty="0">
                <a:solidFill>
                  <a:schemeClr val="accent6">
                    <a:lumMod val="50000"/>
                  </a:schemeClr>
                </a:solidFill>
                <a:effectLst>
                  <a:outerShdw blurRad="38100" dist="38100" dir="2700000" algn="tl">
                    <a:srgbClr val="000000">
                      <a:alpha val="43137"/>
                    </a:srgbClr>
                  </a:outerShdw>
                </a:effectLst>
              </a:rPr>
              <a:t>Human Resources Management Consultant</a:t>
            </a:r>
            <a:endParaRPr lang="ar-YE" sz="2400" i="1" u="sng"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cs typeface="PT Bold Heading" panose="02010400000000000000" pitchFamily="2" charset="-78"/>
            </a:endParaRPr>
          </a:p>
        </p:txBody>
      </p:sp>
      <p:pic>
        <p:nvPicPr>
          <p:cNvPr id="1026" name="Picture 2" descr="نتيجة بحث الصور عن ‫تدريب المدربين ppt‬‎">
            <a:extLst>
              <a:ext uri="{FF2B5EF4-FFF2-40B4-BE49-F238E27FC236}">
                <a16:creationId xmlns:a16="http://schemas.microsoft.com/office/drawing/2014/main" id="{BADD10A1-51BA-900B-6A48-F8BFFD5CBFDE}"/>
              </a:ext>
            </a:extLst>
          </p:cNvPr>
          <p:cNvPicPr>
            <a:picLocks noChangeAspect="1" noChangeArrowheads="1"/>
          </p:cNvPicPr>
          <p:nvPr/>
        </p:nvPicPr>
        <p:blipFill>
          <a:blip r:embed="rId4"/>
          <a:stretch>
            <a:fillRect/>
          </a:stretch>
        </p:blipFill>
        <p:spPr bwMode="auto">
          <a:xfrm>
            <a:off x="220195" y="1767150"/>
            <a:ext cx="2552585" cy="1788851"/>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isometricOffAxis1Right"/>
            <a:lightRig rig="threePt" dir="t"/>
          </a:scene3d>
        </p:spPr>
      </p:pic>
      <p:pic>
        <p:nvPicPr>
          <p:cNvPr id="8" name="Picture 7">
            <a:extLst>
              <a:ext uri="{FF2B5EF4-FFF2-40B4-BE49-F238E27FC236}">
                <a16:creationId xmlns:a16="http://schemas.microsoft.com/office/drawing/2014/main" id="{94CC08FC-302B-42CC-1CE8-14117B6FB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1240" y="5918457"/>
            <a:ext cx="1288919" cy="827079"/>
          </a:xfrm>
          <a:prstGeom prst="rect">
            <a:avLst/>
          </a:prstGeom>
          <a:ln>
            <a:noFill/>
          </a:ln>
          <a:effectLst>
            <a:outerShdw blurRad="190500" algn="tl" rotWithShape="0">
              <a:srgbClr val="000000">
                <a:alpha val="70000"/>
              </a:srgbClr>
            </a:outerShdw>
          </a:effectLst>
        </p:spPr>
      </p:pic>
      <p:pic>
        <p:nvPicPr>
          <p:cNvPr id="6" name="Picture 6" descr="_____د__ _د___ذ_ê___» _د_______ذ_è">
            <a:extLst>
              <a:ext uri="{FF2B5EF4-FFF2-40B4-BE49-F238E27FC236}">
                <a16:creationId xmlns:a16="http://schemas.microsoft.com/office/drawing/2014/main" id="{25CFFA4F-F310-1F6A-A2DC-C077B53EBF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6997" y="5854585"/>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3" descr="C:\Users\Admin\Desktop\بدون عنوان.jpg">
            <a:extLst>
              <a:ext uri="{FF2B5EF4-FFF2-40B4-BE49-F238E27FC236}">
                <a16:creationId xmlns:a16="http://schemas.microsoft.com/office/drawing/2014/main" id="{D9D52915-FDBF-6F6E-50D2-7AFC3128FA65}"/>
              </a:ext>
            </a:extLst>
          </p:cNvPr>
          <p:cNvPicPr/>
          <p:nvPr/>
        </p:nvPicPr>
        <p:blipFill rotWithShape="1">
          <a:blip r:embed="rId7" cstate="email">
            <a:extLst>
              <a:ext uri="{28A0092B-C50C-407E-A947-70E740481C1C}">
                <a14:useLocalDpi xmlns:a14="http://schemas.microsoft.com/office/drawing/2010/main" val="0"/>
              </a:ext>
            </a:extLst>
          </a:blip>
          <a:srcRect/>
          <a:stretch/>
        </p:blipFill>
        <p:spPr bwMode="auto">
          <a:xfrm>
            <a:off x="2120912" y="5909551"/>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6" descr="https://fbcdn-profile-a.akamaihd.net/hprofile-ak-ash1/c9.9.108.108/s100x100/1002329_1376179752607651_901399179_s.jpg">
            <a:extLst>
              <a:ext uri="{FF2B5EF4-FFF2-40B4-BE49-F238E27FC236}">
                <a16:creationId xmlns:a16="http://schemas.microsoft.com/office/drawing/2014/main" id="{0CE682F8-96AA-09BD-5B3F-41C9F74B2A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12" y="4915116"/>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5">
            <a:extLst>
              <a:ext uri="{FF2B5EF4-FFF2-40B4-BE49-F238E27FC236}">
                <a16:creationId xmlns:a16="http://schemas.microsoft.com/office/drawing/2014/main" id="{A536A134-9DC0-638E-8101-C988B179B53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24811" y="5919213"/>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3">
            <a:extLst>
              <a:ext uri="{FF2B5EF4-FFF2-40B4-BE49-F238E27FC236}">
                <a16:creationId xmlns:a16="http://schemas.microsoft.com/office/drawing/2014/main" id="{D2A110FD-288E-4CF7-60A2-92FBC7605D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4989" y="4912853"/>
            <a:ext cx="1490710" cy="832862"/>
          </a:xfrm>
          <a:prstGeom prst="rect">
            <a:avLst/>
          </a:prstGeom>
          <a:ln>
            <a:noFill/>
          </a:ln>
          <a:effectLst>
            <a:outerShdw blurRad="292100" dist="139700" dir="2700000" algn="tl" rotWithShape="0">
              <a:srgbClr val="333333">
                <a:alpha val="65000"/>
              </a:srgbClr>
            </a:outerShdw>
          </a:effectLst>
        </p:spPr>
      </p:pic>
      <p:pic>
        <p:nvPicPr>
          <p:cNvPr id="13" name="صورة 17">
            <a:extLst>
              <a:ext uri="{FF2B5EF4-FFF2-40B4-BE49-F238E27FC236}">
                <a16:creationId xmlns:a16="http://schemas.microsoft.com/office/drawing/2014/main" id="{76342013-B618-14F6-0732-AAFF66BA17B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49719" y="5925887"/>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EA86CCB6-5897-2557-ED5C-939313D881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8420" y="5931780"/>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a:extLst>
              <a:ext uri="{FF2B5EF4-FFF2-40B4-BE49-F238E27FC236}">
                <a16:creationId xmlns:a16="http://schemas.microsoft.com/office/drawing/2014/main" id="{8D209260-692C-69BE-9779-FD386815CEA9}"/>
              </a:ext>
            </a:extLst>
          </p:cNvPr>
          <p:cNvSpPr>
            <a:spLocks noChangeArrowheads="1"/>
          </p:cNvSpPr>
          <p:nvPr/>
        </p:nvSpPr>
        <p:spPr bwMode="auto">
          <a:xfrm>
            <a:off x="2968626" y="1237121"/>
            <a:ext cx="8157073" cy="3889828"/>
          </a:xfrm>
          <a:prstGeom prst="rect">
            <a:avLst/>
          </a:prstGeom>
          <a:noFill/>
          <a:ln w="76200" cap="rnd">
            <a:noFill/>
            <a:prstDash val="lgDashDot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chemeClr val="bg1">
                    <a:lumMod val="95000"/>
                    <a:lumOff val="5000"/>
                  </a:schemeClr>
                </a:solidFill>
                <a:latin typeface="Aldhabi" pitchFamily="2" charset="-78"/>
                <a:cs typeface="DecoType Thuluth" pitchFamily="2" charset="-78"/>
              </a:rPr>
              <a:t>For the Trainer</a:t>
            </a:r>
          </a:p>
          <a:p>
            <a:pPr algn="ctr"/>
            <a:r>
              <a:rPr lang="en-US" sz="2400" b="1" dirty="0">
                <a:solidFill>
                  <a:schemeClr val="bg1">
                    <a:lumMod val="95000"/>
                    <a:lumOff val="5000"/>
                  </a:schemeClr>
                </a:solidFill>
                <a:latin typeface="Aldhabi" pitchFamily="2" charset="-78"/>
                <a:cs typeface="DecoType Thuluth" pitchFamily="2" charset="-78"/>
              </a:rPr>
              <a:t>Dr. Mohammed Hamouda</a:t>
            </a:r>
          </a:p>
          <a:p>
            <a:pPr algn="ctr"/>
            <a:r>
              <a:rPr lang="en-US" sz="2400" b="1" dirty="0">
                <a:solidFill>
                  <a:schemeClr val="bg1">
                    <a:lumMod val="95000"/>
                    <a:lumOff val="5000"/>
                  </a:schemeClr>
                </a:solidFill>
                <a:latin typeface="Aldhabi" pitchFamily="2" charset="-78"/>
                <a:cs typeface="DecoType Thuluth" pitchFamily="2" charset="-78"/>
              </a:rPr>
              <a:t>Expert and consultant specializing in international business and human resources management and training</a:t>
            </a:r>
          </a:p>
          <a:p>
            <a:pPr algn="ctr"/>
            <a:r>
              <a:rPr lang="en-US" sz="2400" b="1" dirty="0">
                <a:solidFill>
                  <a:schemeClr val="bg1">
                    <a:lumMod val="95000"/>
                    <a:lumOff val="5000"/>
                  </a:schemeClr>
                </a:solidFill>
                <a:latin typeface="Aldhabi" pitchFamily="2" charset="-78"/>
                <a:cs typeface="DecoType Thuluth" pitchFamily="2" charset="-78"/>
              </a:rPr>
              <a:t>Certified trainer of trainers from numerous international training and development centers and academies – </a:t>
            </a:r>
          </a:p>
          <a:p>
            <a:pPr algn="ctr"/>
            <a:r>
              <a:rPr lang="en-US" sz="2400" b="1" dirty="0">
                <a:solidFill>
                  <a:schemeClr val="bg1">
                    <a:lumMod val="95000"/>
                    <a:lumOff val="5000"/>
                  </a:schemeClr>
                </a:solidFill>
                <a:latin typeface="Aldhabi" pitchFamily="2" charset="-78"/>
                <a:cs typeface="DecoType Thuluth" pitchFamily="2" charset="-78"/>
              </a:rPr>
              <a:t>Malaysia</a:t>
            </a:r>
          </a:p>
          <a:p>
            <a:pPr algn="ctr"/>
            <a:r>
              <a:rPr lang="en-US" sz="2400" b="1" dirty="0">
                <a:solidFill>
                  <a:schemeClr val="bg1">
                    <a:lumMod val="95000"/>
                    <a:lumOff val="5000"/>
                  </a:schemeClr>
                </a:solidFill>
                <a:latin typeface="Aldhabi" pitchFamily="2" charset="-78"/>
                <a:cs typeface="DecoType Thuluth" pitchFamily="2" charset="-78"/>
              </a:rPr>
              <a:t>Certified expert for the International Business Driving License - University of Missouri, USA</a:t>
            </a:r>
          </a:p>
          <a:p>
            <a:pPr algn="ctr"/>
            <a:r>
              <a:rPr lang="en-US" sz="2400" b="1" dirty="0">
                <a:solidFill>
                  <a:schemeClr val="bg1">
                    <a:lumMod val="95000"/>
                    <a:lumOff val="5000"/>
                  </a:schemeClr>
                </a:solidFill>
                <a:latin typeface="Aldhabi" pitchFamily="2" charset="-78"/>
                <a:cs typeface="DecoType Thuluth" pitchFamily="2" charset="-78"/>
              </a:rPr>
              <a:t>Certified training expert from the American-Canadian Board and the British</a:t>
            </a:r>
          </a:p>
          <a:p>
            <a:pPr algn="ctr"/>
            <a:r>
              <a:rPr lang="en-US" sz="2400" b="1" dirty="0">
                <a:solidFill>
                  <a:schemeClr val="bg1">
                    <a:lumMod val="95000"/>
                    <a:lumOff val="5000"/>
                  </a:schemeClr>
                </a:solidFill>
                <a:latin typeface="Aldhabi" pitchFamily="2" charset="-78"/>
                <a:cs typeface="DecoType Thuluth" pitchFamily="2" charset="-78"/>
              </a:rPr>
              <a:t>Board of Training and Consulting</a:t>
            </a:r>
          </a:p>
          <a:p>
            <a:pPr algn="ctr"/>
            <a:r>
              <a:rPr lang="en-US" sz="2400" b="1" dirty="0">
                <a:solidFill>
                  <a:schemeClr val="bg1">
                    <a:lumMod val="95000"/>
                    <a:lumOff val="5000"/>
                  </a:schemeClr>
                </a:solidFill>
                <a:latin typeface="Aldhabi" pitchFamily="2" charset="-78"/>
                <a:cs typeface="DecoType Thuluth" pitchFamily="2" charset="-78"/>
              </a:rPr>
              <a:t>Certified trainer of trainers from the Arab Gateway International Group for Training and Continuing Education - </a:t>
            </a:r>
            <a:r>
              <a:rPr lang="en-US" sz="2400" b="1" dirty="0" smtClean="0">
                <a:solidFill>
                  <a:schemeClr val="bg1">
                    <a:lumMod val="95000"/>
                    <a:lumOff val="5000"/>
                  </a:schemeClr>
                </a:solidFill>
                <a:latin typeface="Aldhabi" pitchFamily="2" charset="-78"/>
                <a:cs typeface="DecoType Thuluth" pitchFamily="2" charset="-78"/>
              </a:rPr>
              <a:t>Malaysia</a:t>
            </a:r>
            <a:endParaRPr lang="en-US" sz="2400" b="1" dirty="0">
              <a:solidFill>
                <a:schemeClr val="bg1">
                  <a:lumMod val="95000"/>
                  <a:lumOff val="5000"/>
                </a:schemeClr>
              </a:solidFill>
              <a:latin typeface="Aldhabi" pitchFamily="2" charset="-78"/>
              <a:cs typeface="DecoType Thuluth" pitchFamily="2" charset="-78"/>
            </a:endParaRPr>
          </a:p>
        </p:txBody>
      </p:sp>
      <p:pic>
        <p:nvPicPr>
          <p:cNvPr id="16" name="Picture 15"/>
          <p:cNvPicPr>
            <a:picLocks noChangeAspect="1"/>
          </p:cNvPicPr>
          <p:nvPr/>
        </p:nvPicPr>
        <p:blipFill>
          <a:blip r:embed="rId13"/>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85925" y="5983108"/>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p:cNvPicPr>
            <a:picLocks noChangeAspect="1"/>
          </p:cNvPicPr>
          <p:nvPr/>
        </p:nvPicPr>
        <p:blipFill>
          <a:blip r:embed="rId16"/>
          <a:stretch>
            <a:fillRect/>
          </a:stretch>
        </p:blipFill>
        <p:spPr>
          <a:xfrm>
            <a:off x="5888126" y="4853430"/>
            <a:ext cx="2140588" cy="465057"/>
          </a:xfrm>
          <a:prstGeom prst="rect">
            <a:avLst/>
          </a:prstGeom>
        </p:spPr>
      </p:pic>
      <p:sp>
        <p:nvSpPr>
          <p:cNvPr id="3" name="Rectangle 2"/>
          <p:cNvSpPr/>
          <p:nvPr/>
        </p:nvSpPr>
        <p:spPr>
          <a:xfrm>
            <a:off x="5835129" y="5152908"/>
            <a:ext cx="2082621" cy="369332"/>
          </a:xfrm>
          <a:prstGeom prst="rect">
            <a:avLst/>
          </a:prstGeom>
        </p:spPr>
        <p:txBody>
          <a:bodyPr wrap="none">
            <a:spAutoFit/>
          </a:bodyPr>
          <a:lstStyle/>
          <a:p>
            <a:r>
              <a:rPr lang="ar-QA" b="1" i="1" u="sng" dirty="0">
                <a:solidFill>
                  <a:srgbClr val="C00000"/>
                </a:solidFill>
              </a:rPr>
              <a:t>0097433593906📞</a:t>
            </a:r>
          </a:p>
        </p:txBody>
      </p:sp>
      <p:sp>
        <p:nvSpPr>
          <p:cNvPr id="4" name="Rectangle 3"/>
          <p:cNvSpPr/>
          <p:nvPr/>
        </p:nvSpPr>
        <p:spPr>
          <a:xfrm>
            <a:off x="5835129" y="5417175"/>
            <a:ext cx="415498" cy="369332"/>
          </a:xfrm>
          <a:prstGeom prst="rect">
            <a:avLst/>
          </a:prstGeom>
        </p:spPr>
        <p:txBody>
          <a:bodyPr wrap="none">
            <a:spAutoFit/>
          </a:bodyPr>
          <a:lstStyle/>
          <a:p>
            <a:r>
              <a:rPr lang="ar-QA" b="1" i="1" u="sng">
                <a:solidFill>
                  <a:srgbClr val="C00000"/>
                </a:solidFill>
              </a:rPr>
              <a:t>📞</a:t>
            </a:r>
            <a:endParaRPr lang="ar-QA" b="1" i="1" u="sng" dirty="0">
              <a:solidFill>
                <a:srgbClr val="C00000"/>
              </a:solidFill>
            </a:endParaRPr>
          </a:p>
        </p:txBody>
      </p:sp>
      <p:sp>
        <p:nvSpPr>
          <p:cNvPr id="5" name="Rectangle 4"/>
          <p:cNvSpPr/>
          <p:nvPr/>
        </p:nvSpPr>
        <p:spPr>
          <a:xfrm>
            <a:off x="6057284" y="5417175"/>
            <a:ext cx="1705915" cy="369332"/>
          </a:xfrm>
          <a:prstGeom prst="rect">
            <a:avLst/>
          </a:prstGeom>
        </p:spPr>
        <p:txBody>
          <a:bodyPr wrap="none">
            <a:spAutoFit/>
          </a:bodyPr>
          <a:lstStyle/>
          <a:p>
            <a:r>
              <a:rPr lang="en-US" b="1" i="1" u="sng" dirty="0">
                <a:solidFill>
                  <a:srgbClr val="C00000"/>
                </a:solidFill>
              </a:rPr>
              <a:t>0097450100410</a:t>
            </a:r>
          </a:p>
        </p:txBody>
      </p:sp>
    </p:spTree>
    <p:extLst>
      <p:ext uri="{BB962C8B-B14F-4D97-AF65-F5344CB8AC3E}">
        <p14:creationId xmlns:p14="http://schemas.microsoft.com/office/powerpoint/2010/main" val="3696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80">
                                          <p:stCondLst>
                                            <p:cond delay="0"/>
                                          </p:stCondLst>
                                        </p:cTn>
                                        <p:tgtEl>
                                          <p:spTgt spid="13"/>
                                        </p:tgtEl>
                                      </p:cBhvr>
                                    </p:animEffect>
                                    <p:anim calcmode="lin" valueType="num">
                                      <p:cBhvr>
                                        <p:cTn id="4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2" dur="26">
                                          <p:stCondLst>
                                            <p:cond delay="650"/>
                                          </p:stCondLst>
                                        </p:cTn>
                                        <p:tgtEl>
                                          <p:spTgt spid="13"/>
                                        </p:tgtEl>
                                      </p:cBhvr>
                                      <p:to x="100000" y="60000"/>
                                    </p:animScale>
                                    <p:animScale>
                                      <p:cBhvr>
                                        <p:cTn id="53" dur="166" decel="50000">
                                          <p:stCondLst>
                                            <p:cond delay="676"/>
                                          </p:stCondLst>
                                        </p:cTn>
                                        <p:tgtEl>
                                          <p:spTgt spid="13"/>
                                        </p:tgtEl>
                                      </p:cBhvr>
                                      <p:to x="100000" y="100000"/>
                                    </p:animScale>
                                    <p:animScale>
                                      <p:cBhvr>
                                        <p:cTn id="54" dur="26">
                                          <p:stCondLst>
                                            <p:cond delay="1312"/>
                                          </p:stCondLst>
                                        </p:cTn>
                                        <p:tgtEl>
                                          <p:spTgt spid="13"/>
                                        </p:tgtEl>
                                      </p:cBhvr>
                                      <p:to x="100000" y="80000"/>
                                    </p:animScale>
                                    <p:animScale>
                                      <p:cBhvr>
                                        <p:cTn id="55" dur="166" decel="50000">
                                          <p:stCondLst>
                                            <p:cond delay="1338"/>
                                          </p:stCondLst>
                                        </p:cTn>
                                        <p:tgtEl>
                                          <p:spTgt spid="13"/>
                                        </p:tgtEl>
                                      </p:cBhvr>
                                      <p:to x="100000" y="100000"/>
                                    </p:animScale>
                                    <p:animScale>
                                      <p:cBhvr>
                                        <p:cTn id="56" dur="26">
                                          <p:stCondLst>
                                            <p:cond delay="1642"/>
                                          </p:stCondLst>
                                        </p:cTn>
                                        <p:tgtEl>
                                          <p:spTgt spid="13"/>
                                        </p:tgtEl>
                                      </p:cBhvr>
                                      <p:to x="100000" y="90000"/>
                                    </p:animScale>
                                    <p:animScale>
                                      <p:cBhvr>
                                        <p:cTn id="57" dur="166" decel="50000">
                                          <p:stCondLst>
                                            <p:cond delay="1668"/>
                                          </p:stCondLst>
                                        </p:cTn>
                                        <p:tgtEl>
                                          <p:spTgt spid="13"/>
                                        </p:tgtEl>
                                      </p:cBhvr>
                                      <p:to x="100000" y="100000"/>
                                    </p:animScale>
                                    <p:animScale>
                                      <p:cBhvr>
                                        <p:cTn id="58" dur="26">
                                          <p:stCondLst>
                                            <p:cond delay="1808"/>
                                          </p:stCondLst>
                                        </p:cTn>
                                        <p:tgtEl>
                                          <p:spTgt spid="13"/>
                                        </p:tgtEl>
                                      </p:cBhvr>
                                      <p:to x="100000" y="95000"/>
                                    </p:animScale>
                                    <p:animScale>
                                      <p:cBhvr>
                                        <p:cTn id="59" dur="166" decel="50000">
                                          <p:stCondLst>
                                            <p:cond delay="1834"/>
                                          </p:stCondLst>
                                        </p:cTn>
                                        <p:tgtEl>
                                          <p:spTgt spid="13"/>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80">
                                          <p:stCondLst>
                                            <p:cond delay="0"/>
                                          </p:stCondLst>
                                        </p:cTn>
                                        <p:tgtEl>
                                          <p:spTgt spid="9"/>
                                        </p:tgtEl>
                                      </p:cBhvr>
                                    </p:animEffect>
                                    <p:anim calcmode="lin" valueType="num">
                                      <p:cBhvr>
                                        <p:cTn id="7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4" dur="26">
                                          <p:stCondLst>
                                            <p:cond delay="650"/>
                                          </p:stCondLst>
                                        </p:cTn>
                                        <p:tgtEl>
                                          <p:spTgt spid="9"/>
                                        </p:tgtEl>
                                      </p:cBhvr>
                                      <p:to x="100000" y="60000"/>
                                    </p:animScale>
                                    <p:animScale>
                                      <p:cBhvr>
                                        <p:cTn id="85" dur="166" decel="50000">
                                          <p:stCondLst>
                                            <p:cond delay="676"/>
                                          </p:stCondLst>
                                        </p:cTn>
                                        <p:tgtEl>
                                          <p:spTgt spid="9"/>
                                        </p:tgtEl>
                                      </p:cBhvr>
                                      <p:to x="100000" y="100000"/>
                                    </p:animScale>
                                    <p:animScale>
                                      <p:cBhvr>
                                        <p:cTn id="86" dur="26">
                                          <p:stCondLst>
                                            <p:cond delay="1312"/>
                                          </p:stCondLst>
                                        </p:cTn>
                                        <p:tgtEl>
                                          <p:spTgt spid="9"/>
                                        </p:tgtEl>
                                      </p:cBhvr>
                                      <p:to x="100000" y="80000"/>
                                    </p:animScale>
                                    <p:animScale>
                                      <p:cBhvr>
                                        <p:cTn id="87" dur="166" decel="50000">
                                          <p:stCondLst>
                                            <p:cond delay="1338"/>
                                          </p:stCondLst>
                                        </p:cTn>
                                        <p:tgtEl>
                                          <p:spTgt spid="9"/>
                                        </p:tgtEl>
                                      </p:cBhvr>
                                      <p:to x="100000" y="100000"/>
                                    </p:animScale>
                                    <p:animScale>
                                      <p:cBhvr>
                                        <p:cTn id="88" dur="26">
                                          <p:stCondLst>
                                            <p:cond delay="1642"/>
                                          </p:stCondLst>
                                        </p:cTn>
                                        <p:tgtEl>
                                          <p:spTgt spid="9"/>
                                        </p:tgtEl>
                                      </p:cBhvr>
                                      <p:to x="100000" y="90000"/>
                                    </p:animScale>
                                    <p:animScale>
                                      <p:cBhvr>
                                        <p:cTn id="89" dur="166" decel="50000">
                                          <p:stCondLst>
                                            <p:cond delay="1668"/>
                                          </p:stCondLst>
                                        </p:cTn>
                                        <p:tgtEl>
                                          <p:spTgt spid="9"/>
                                        </p:tgtEl>
                                      </p:cBhvr>
                                      <p:to x="100000" y="100000"/>
                                    </p:animScale>
                                    <p:animScale>
                                      <p:cBhvr>
                                        <p:cTn id="90" dur="26">
                                          <p:stCondLst>
                                            <p:cond delay="1808"/>
                                          </p:stCondLst>
                                        </p:cTn>
                                        <p:tgtEl>
                                          <p:spTgt spid="9"/>
                                        </p:tgtEl>
                                      </p:cBhvr>
                                      <p:to x="100000" y="95000"/>
                                    </p:animScale>
                                    <p:animScale>
                                      <p:cBhvr>
                                        <p:cTn id="91" dur="166" decel="50000">
                                          <p:stCondLst>
                                            <p:cond delay="1834"/>
                                          </p:stCondLst>
                                        </p:cTn>
                                        <p:tgtEl>
                                          <p:spTgt spid="9"/>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80">
                                          <p:stCondLst>
                                            <p:cond delay="0"/>
                                          </p:stCondLst>
                                        </p:cTn>
                                        <p:tgtEl>
                                          <p:spTgt spid="11"/>
                                        </p:tgtEl>
                                      </p:cBhvr>
                                    </p:animEffect>
                                    <p:anim calcmode="lin" valueType="num">
                                      <p:cBhvr>
                                        <p:cTn id="9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0" dur="26">
                                          <p:stCondLst>
                                            <p:cond delay="650"/>
                                          </p:stCondLst>
                                        </p:cTn>
                                        <p:tgtEl>
                                          <p:spTgt spid="11"/>
                                        </p:tgtEl>
                                      </p:cBhvr>
                                      <p:to x="100000" y="60000"/>
                                    </p:animScale>
                                    <p:animScale>
                                      <p:cBhvr>
                                        <p:cTn id="101" dur="166" decel="50000">
                                          <p:stCondLst>
                                            <p:cond delay="676"/>
                                          </p:stCondLst>
                                        </p:cTn>
                                        <p:tgtEl>
                                          <p:spTgt spid="11"/>
                                        </p:tgtEl>
                                      </p:cBhvr>
                                      <p:to x="100000" y="100000"/>
                                    </p:animScale>
                                    <p:animScale>
                                      <p:cBhvr>
                                        <p:cTn id="102" dur="26">
                                          <p:stCondLst>
                                            <p:cond delay="1312"/>
                                          </p:stCondLst>
                                        </p:cTn>
                                        <p:tgtEl>
                                          <p:spTgt spid="11"/>
                                        </p:tgtEl>
                                      </p:cBhvr>
                                      <p:to x="100000" y="80000"/>
                                    </p:animScale>
                                    <p:animScale>
                                      <p:cBhvr>
                                        <p:cTn id="103" dur="166" decel="50000">
                                          <p:stCondLst>
                                            <p:cond delay="1338"/>
                                          </p:stCondLst>
                                        </p:cTn>
                                        <p:tgtEl>
                                          <p:spTgt spid="11"/>
                                        </p:tgtEl>
                                      </p:cBhvr>
                                      <p:to x="100000" y="100000"/>
                                    </p:animScale>
                                    <p:animScale>
                                      <p:cBhvr>
                                        <p:cTn id="104" dur="26">
                                          <p:stCondLst>
                                            <p:cond delay="1642"/>
                                          </p:stCondLst>
                                        </p:cTn>
                                        <p:tgtEl>
                                          <p:spTgt spid="11"/>
                                        </p:tgtEl>
                                      </p:cBhvr>
                                      <p:to x="100000" y="90000"/>
                                    </p:animScale>
                                    <p:animScale>
                                      <p:cBhvr>
                                        <p:cTn id="105" dur="166" decel="50000">
                                          <p:stCondLst>
                                            <p:cond delay="1668"/>
                                          </p:stCondLst>
                                        </p:cTn>
                                        <p:tgtEl>
                                          <p:spTgt spid="11"/>
                                        </p:tgtEl>
                                      </p:cBhvr>
                                      <p:to x="100000" y="100000"/>
                                    </p:animScale>
                                    <p:animScale>
                                      <p:cBhvr>
                                        <p:cTn id="106" dur="26">
                                          <p:stCondLst>
                                            <p:cond delay="1808"/>
                                          </p:stCondLst>
                                        </p:cTn>
                                        <p:tgtEl>
                                          <p:spTgt spid="11"/>
                                        </p:tgtEl>
                                      </p:cBhvr>
                                      <p:to x="100000" y="95000"/>
                                    </p:animScale>
                                    <p:animScale>
                                      <p:cBhvr>
                                        <p:cTn id="107" dur="166" decel="50000">
                                          <p:stCondLst>
                                            <p:cond delay="1834"/>
                                          </p:stCondLst>
                                        </p:cTn>
                                        <p:tgtEl>
                                          <p:spTgt spid="11"/>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down)">
                                      <p:cBhvr>
                                        <p:cTn id="110" dur="580">
                                          <p:stCondLst>
                                            <p:cond delay="0"/>
                                          </p:stCondLst>
                                        </p:cTn>
                                        <p:tgtEl>
                                          <p:spTgt spid="10"/>
                                        </p:tgtEl>
                                      </p:cBhvr>
                                    </p:animEffect>
                                    <p:anim calcmode="lin" valueType="num">
                                      <p:cBhvr>
                                        <p:cTn id="11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0"/>
                                        </p:tgtEl>
                                      </p:cBhvr>
                                      <p:to x="100000" y="60000"/>
                                    </p:animScale>
                                    <p:animScale>
                                      <p:cBhvr>
                                        <p:cTn id="117" dur="166" decel="50000">
                                          <p:stCondLst>
                                            <p:cond delay="676"/>
                                          </p:stCondLst>
                                        </p:cTn>
                                        <p:tgtEl>
                                          <p:spTgt spid="10"/>
                                        </p:tgtEl>
                                      </p:cBhvr>
                                      <p:to x="100000" y="100000"/>
                                    </p:animScale>
                                    <p:animScale>
                                      <p:cBhvr>
                                        <p:cTn id="118" dur="26">
                                          <p:stCondLst>
                                            <p:cond delay="1312"/>
                                          </p:stCondLst>
                                        </p:cTn>
                                        <p:tgtEl>
                                          <p:spTgt spid="10"/>
                                        </p:tgtEl>
                                      </p:cBhvr>
                                      <p:to x="100000" y="80000"/>
                                    </p:animScale>
                                    <p:animScale>
                                      <p:cBhvr>
                                        <p:cTn id="119" dur="166" decel="50000">
                                          <p:stCondLst>
                                            <p:cond delay="1338"/>
                                          </p:stCondLst>
                                        </p:cTn>
                                        <p:tgtEl>
                                          <p:spTgt spid="10"/>
                                        </p:tgtEl>
                                      </p:cBhvr>
                                      <p:to x="100000" y="100000"/>
                                    </p:animScale>
                                    <p:animScale>
                                      <p:cBhvr>
                                        <p:cTn id="120" dur="26">
                                          <p:stCondLst>
                                            <p:cond delay="1642"/>
                                          </p:stCondLst>
                                        </p:cTn>
                                        <p:tgtEl>
                                          <p:spTgt spid="10"/>
                                        </p:tgtEl>
                                      </p:cBhvr>
                                      <p:to x="100000" y="90000"/>
                                    </p:animScale>
                                    <p:animScale>
                                      <p:cBhvr>
                                        <p:cTn id="121" dur="166" decel="50000">
                                          <p:stCondLst>
                                            <p:cond delay="1668"/>
                                          </p:stCondLst>
                                        </p:cTn>
                                        <p:tgtEl>
                                          <p:spTgt spid="10"/>
                                        </p:tgtEl>
                                      </p:cBhvr>
                                      <p:to x="100000" y="100000"/>
                                    </p:animScale>
                                    <p:animScale>
                                      <p:cBhvr>
                                        <p:cTn id="122" dur="26">
                                          <p:stCondLst>
                                            <p:cond delay="1808"/>
                                          </p:stCondLst>
                                        </p:cTn>
                                        <p:tgtEl>
                                          <p:spTgt spid="10"/>
                                        </p:tgtEl>
                                      </p:cBhvr>
                                      <p:to x="100000" y="95000"/>
                                    </p:animScale>
                                    <p:animScale>
                                      <p:cBhvr>
                                        <p:cTn id="123" dur="166" decel="50000">
                                          <p:stCondLst>
                                            <p:cond delay="1834"/>
                                          </p:stCondLst>
                                        </p:cTn>
                                        <p:tgtEl>
                                          <p:spTgt spid="1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 calcmode="lin" valueType="num">
                                      <p:cBhvr>
                                        <p:cTn id="128" dur="500" fill="hold"/>
                                        <p:tgtEl>
                                          <p:spTgt spid="15"/>
                                        </p:tgtEl>
                                        <p:attrNameLst>
                                          <p:attrName>ppt_w</p:attrName>
                                        </p:attrNameLst>
                                      </p:cBhvr>
                                      <p:tavLst>
                                        <p:tav tm="0">
                                          <p:val>
                                            <p:fltVal val="0"/>
                                          </p:val>
                                        </p:tav>
                                        <p:tav tm="100000">
                                          <p:val>
                                            <p:strVal val="#ppt_w"/>
                                          </p:val>
                                        </p:tav>
                                      </p:tavLst>
                                    </p:anim>
                                    <p:anim calcmode="lin" valueType="num">
                                      <p:cBhvr>
                                        <p:cTn id="129" dur="500" fill="hold"/>
                                        <p:tgtEl>
                                          <p:spTgt spid="15"/>
                                        </p:tgtEl>
                                        <p:attrNameLst>
                                          <p:attrName>ppt_h</p:attrName>
                                        </p:attrNameLst>
                                      </p:cBhvr>
                                      <p:tavLst>
                                        <p:tav tm="0">
                                          <p:val>
                                            <p:fltVal val="0"/>
                                          </p:val>
                                        </p:tav>
                                        <p:tav tm="100000">
                                          <p:val>
                                            <p:strVal val="#ppt_h"/>
                                          </p:val>
                                        </p:tav>
                                      </p:tavLst>
                                    </p:anim>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EE4D37-FBBF-F056-8AC0-ABB1F9468EE4}"/>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9F4408C-3BD1-11A7-30C2-5817CE5AB018}"/>
              </a:ext>
            </a:extLst>
          </p:cNvPr>
          <p:cNvGraphicFramePr/>
          <p:nvPr>
            <p:extLst>
              <p:ext uri="{D42A27DB-BD31-4B8C-83A1-F6EECF244321}">
                <p14:modId xmlns:p14="http://schemas.microsoft.com/office/powerpoint/2010/main" val="3244337324"/>
              </p:ext>
            </p:extLst>
          </p:nvPr>
        </p:nvGraphicFramePr>
        <p:xfrm>
          <a:off x="166255" y="261257"/>
          <a:ext cx="11756570" cy="629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0215418" y="174426"/>
            <a:ext cx="1865746" cy="1035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144" y="152595"/>
            <a:ext cx="1745674" cy="1057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240144" y="5602014"/>
            <a:ext cx="1745674" cy="1178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81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AC8AC78E-2076-4A65-AA41-61D2EDF483D4}"/>
                                            </p:graphicEl>
                                          </p:spTgt>
                                        </p:tgtEl>
                                        <p:attrNameLst>
                                          <p:attrName>style.visibility</p:attrName>
                                        </p:attrNameLst>
                                      </p:cBhvr>
                                      <p:to>
                                        <p:strVal val="visible"/>
                                      </p:to>
                                    </p:set>
                                    <p:anim calcmode="lin" valueType="num">
                                      <p:cBhvr>
                                        <p:cTn id="7" dur="500" fill="hold"/>
                                        <p:tgtEl>
                                          <p:spTgt spid="5">
                                            <p:graphicEl>
                                              <a:dgm id="{AC8AC78E-2076-4A65-AA41-61D2EDF483D4}"/>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AC8AC78E-2076-4A65-AA41-61D2EDF483D4}"/>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AC8AC78E-2076-4A65-AA41-61D2EDF483D4}"/>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92368E16-94C2-4AF5-B7B1-322CD41BF94A}"/>
                                            </p:graphicEl>
                                          </p:spTgt>
                                        </p:tgtEl>
                                        <p:attrNameLst>
                                          <p:attrName>style.visibility</p:attrName>
                                        </p:attrNameLst>
                                      </p:cBhvr>
                                      <p:to>
                                        <p:strVal val="visible"/>
                                      </p:to>
                                    </p:set>
                                    <p:anim calcmode="lin" valueType="num">
                                      <p:cBhvr>
                                        <p:cTn id="14" dur="500" fill="hold"/>
                                        <p:tgtEl>
                                          <p:spTgt spid="5">
                                            <p:graphicEl>
                                              <a:dgm id="{92368E16-94C2-4AF5-B7B1-322CD41BF94A}"/>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92368E16-94C2-4AF5-B7B1-322CD41BF94A}"/>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92368E16-94C2-4AF5-B7B1-322CD41BF94A}"/>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EBD106D7-CCA3-465B-9B2A-5612541A2724}"/>
                                            </p:graphicEl>
                                          </p:spTgt>
                                        </p:tgtEl>
                                        <p:attrNameLst>
                                          <p:attrName>style.visibility</p:attrName>
                                        </p:attrNameLst>
                                      </p:cBhvr>
                                      <p:to>
                                        <p:strVal val="visible"/>
                                      </p:to>
                                    </p:set>
                                    <p:anim calcmode="lin" valueType="num">
                                      <p:cBhvr>
                                        <p:cTn id="19" dur="500" fill="hold"/>
                                        <p:tgtEl>
                                          <p:spTgt spid="5">
                                            <p:graphicEl>
                                              <a:dgm id="{EBD106D7-CCA3-465B-9B2A-5612541A2724}"/>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EBD106D7-CCA3-465B-9B2A-5612541A2724}"/>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EBD106D7-CCA3-465B-9B2A-5612541A272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BE4CCEAE-5224-44B3-A0EB-73EA88CDF9A7}"/>
                                            </p:graphicEl>
                                          </p:spTgt>
                                        </p:tgtEl>
                                        <p:attrNameLst>
                                          <p:attrName>style.visibility</p:attrName>
                                        </p:attrNameLst>
                                      </p:cBhvr>
                                      <p:to>
                                        <p:strVal val="visible"/>
                                      </p:to>
                                    </p:set>
                                    <p:anim calcmode="lin" valueType="num">
                                      <p:cBhvr>
                                        <p:cTn id="26" dur="500" fill="hold"/>
                                        <p:tgtEl>
                                          <p:spTgt spid="5">
                                            <p:graphicEl>
                                              <a:dgm id="{BE4CCEAE-5224-44B3-A0EB-73EA88CDF9A7}"/>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BE4CCEAE-5224-44B3-A0EB-73EA88CDF9A7}"/>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BE4CCEAE-5224-44B3-A0EB-73EA88CDF9A7}"/>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graphicEl>
                                              <a:dgm id="{80992584-F7A6-4981-8E09-A7F98CD98AE8}"/>
                                            </p:graphicEl>
                                          </p:spTgt>
                                        </p:tgtEl>
                                        <p:attrNameLst>
                                          <p:attrName>style.visibility</p:attrName>
                                        </p:attrNameLst>
                                      </p:cBhvr>
                                      <p:to>
                                        <p:strVal val="visible"/>
                                      </p:to>
                                    </p:set>
                                    <p:anim calcmode="lin" valueType="num">
                                      <p:cBhvr>
                                        <p:cTn id="31" dur="500" fill="hold"/>
                                        <p:tgtEl>
                                          <p:spTgt spid="5">
                                            <p:graphicEl>
                                              <a:dgm id="{80992584-F7A6-4981-8E09-A7F98CD98AE8}"/>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80992584-F7A6-4981-8E09-A7F98CD98AE8}"/>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80992584-F7A6-4981-8E09-A7F98CD98AE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graphicEl>
                                              <a:dgm id="{D0E60F52-AADA-4136-9041-C95545C26A0C}"/>
                                            </p:graphicEl>
                                          </p:spTgt>
                                        </p:tgtEl>
                                        <p:attrNameLst>
                                          <p:attrName>style.visibility</p:attrName>
                                        </p:attrNameLst>
                                      </p:cBhvr>
                                      <p:to>
                                        <p:strVal val="visible"/>
                                      </p:to>
                                    </p:set>
                                    <p:anim calcmode="lin" valueType="num">
                                      <p:cBhvr>
                                        <p:cTn id="38" dur="500" fill="hold"/>
                                        <p:tgtEl>
                                          <p:spTgt spid="5">
                                            <p:graphicEl>
                                              <a:dgm id="{D0E60F52-AADA-4136-9041-C95545C26A0C}"/>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D0E60F52-AADA-4136-9041-C95545C26A0C}"/>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D0E60F52-AADA-4136-9041-C95545C26A0C}"/>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E5CE9B42-9469-408C-B371-58FFEFDD8EFF}"/>
                                            </p:graphicEl>
                                          </p:spTgt>
                                        </p:tgtEl>
                                        <p:attrNameLst>
                                          <p:attrName>style.visibility</p:attrName>
                                        </p:attrNameLst>
                                      </p:cBhvr>
                                      <p:to>
                                        <p:strVal val="visible"/>
                                      </p:to>
                                    </p:set>
                                    <p:anim calcmode="lin" valueType="num">
                                      <p:cBhvr>
                                        <p:cTn id="43" dur="500" fill="hold"/>
                                        <p:tgtEl>
                                          <p:spTgt spid="5">
                                            <p:graphicEl>
                                              <a:dgm id="{E5CE9B42-9469-408C-B371-58FFEFDD8EF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E5CE9B42-9469-408C-B371-58FFEFDD8EF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E5CE9B42-9469-408C-B371-58FFEFDD8EF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5F028915-30FE-4412-8CA5-A8EB8660477F}"/>
                                            </p:graphicEl>
                                          </p:spTgt>
                                        </p:tgtEl>
                                        <p:attrNameLst>
                                          <p:attrName>style.visibility</p:attrName>
                                        </p:attrNameLst>
                                      </p:cBhvr>
                                      <p:to>
                                        <p:strVal val="visible"/>
                                      </p:to>
                                    </p:set>
                                    <p:anim calcmode="lin" valueType="num">
                                      <p:cBhvr>
                                        <p:cTn id="50" dur="500" fill="hold"/>
                                        <p:tgtEl>
                                          <p:spTgt spid="5">
                                            <p:graphicEl>
                                              <a:dgm id="{5F028915-30FE-4412-8CA5-A8EB8660477F}"/>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5F028915-30FE-4412-8CA5-A8EB8660477F}"/>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5F028915-30FE-4412-8CA5-A8EB8660477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C8AE2F3D-FFB1-449B-B3D1-CE39DBF3A1FB}"/>
                                            </p:graphicEl>
                                          </p:spTgt>
                                        </p:tgtEl>
                                        <p:attrNameLst>
                                          <p:attrName>style.visibility</p:attrName>
                                        </p:attrNameLst>
                                      </p:cBhvr>
                                      <p:to>
                                        <p:strVal val="visible"/>
                                      </p:to>
                                    </p:set>
                                    <p:anim calcmode="lin" valueType="num">
                                      <p:cBhvr>
                                        <p:cTn id="55" dur="500" fill="hold"/>
                                        <p:tgtEl>
                                          <p:spTgt spid="5">
                                            <p:graphicEl>
                                              <a:dgm id="{C8AE2F3D-FFB1-449B-B3D1-CE39DBF3A1FB}"/>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C8AE2F3D-FFB1-449B-B3D1-CE39DBF3A1FB}"/>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C8AE2F3D-FFB1-449B-B3D1-CE39DBF3A1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203107" y="189734"/>
            <a:ext cx="4001232" cy="74313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نبذة عن البرنامج</a:t>
            </a:r>
            <a:endParaRPr lang="ar-YE" sz="4000" dirty="0">
              <a:cs typeface="PT Bold Heading" panose="02010400000000000000" pitchFamily="2" charset="-78"/>
            </a:endParaRPr>
          </a:p>
        </p:txBody>
      </p:sp>
      <p:sp>
        <p:nvSpPr>
          <p:cNvPr id="2" name="مربع نص 1"/>
          <p:cNvSpPr txBox="1"/>
          <p:nvPr/>
        </p:nvSpPr>
        <p:spPr>
          <a:xfrm>
            <a:off x="436099" y="1815738"/>
            <a:ext cx="11535249" cy="3170099"/>
          </a:xfrm>
          <a:prstGeom prst="rect">
            <a:avLst/>
          </a:prstGeom>
          <a:noFill/>
        </p:spPr>
        <p:txBody>
          <a:bodyPr wrap="square" rtlCol="1">
            <a:spAutoFit/>
          </a:bodyPr>
          <a:lstStyle/>
          <a:p>
            <a:pPr algn="just"/>
            <a:r>
              <a:rPr lang="ar-SA" sz="3600" dirty="0"/>
              <a:t> </a:t>
            </a:r>
            <a:r>
              <a:rPr lang="ar-SA" sz="3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تمثل شهادة استشاري إدارة الموارد البشرية </a:t>
            </a:r>
            <a:r>
              <a:rPr lang="en-US" sz="3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Human Resources Management Consultant - HRMC  </a:t>
            </a:r>
            <a:r>
              <a:rPr lang="ar-SA" sz="3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من ماليزيا إحدى أهم الشهادات المرموقة التي تتمتع بسمعة متميزة في جميع دول العالم ، والتي يحظى بشرف الحصول عليها  نخبة من مستشاري الموارد البشرية المحترفين المرموقين، الذين يمارسون مهام إدارة الموارد البشرية بصفة رئيسية خلال عملهم الإداري اليومي، ويعملون على استقطاب الخبرات البشرية  والإدارية ويقومون بإعداد برامج التدريب والتنمية البشرية  و يقودون العمل في الشركات الصغيرة و المتوسطة و فروع الشركات الكبيرة التي تشكل عصب الاقتصاد</a:t>
            </a:r>
            <a:r>
              <a:rPr lang="en-US" sz="3600" dirty="0">
                <a:solidFill>
                  <a:schemeClr val="bg1">
                    <a:lumMod val="95000"/>
                    <a:lumOff val="5000"/>
                  </a:schemeClr>
                </a:solidFill>
              </a:rPr>
              <a:t>.</a:t>
            </a:r>
          </a:p>
        </p:txBody>
      </p:sp>
      <p:pic>
        <p:nvPicPr>
          <p:cNvPr id="4" name="Picture 3"/>
          <p:cNvPicPr>
            <a:picLocks noChangeAspect="1"/>
          </p:cNvPicPr>
          <p:nvPr/>
        </p:nvPicPr>
        <p:blipFill>
          <a:blip r:embed="rId4"/>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85925" y="5983108"/>
            <a:ext cx="1432378" cy="748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597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15EE8B-52E3-817B-D2D6-B9A6E49A0096}"/>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48D50AD0-4889-438F-E50A-42AD951D227C}"/>
              </a:ext>
            </a:extLst>
          </p:cNvPr>
          <p:cNvSpPr/>
          <p:nvPr/>
        </p:nvSpPr>
        <p:spPr>
          <a:xfrm>
            <a:off x="3574473" y="283856"/>
            <a:ext cx="4211782" cy="61207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About the Program</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9387D796-B352-7E7B-B0DB-C17BB9E77FDF}"/>
              </a:ext>
            </a:extLst>
          </p:cNvPr>
          <p:cNvSpPr txBox="1"/>
          <p:nvPr/>
        </p:nvSpPr>
        <p:spPr>
          <a:xfrm>
            <a:off x="868602" y="1167528"/>
            <a:ext cx="11030857" cy="4585871"/>
          </a:xfrm>
          <a:prstGeom prst="rect">
            <a:avLst/>
          </a:prstGeom>
          <a:noFill/>
        </p:spPr>
        <p:txBody>
          <a:bodyPr wrap="square" rtlCol="1">
            <a:spAutoFit/>
          </a:bodyPr>
          <a:lstStyle/>
          <a:p>
            <a:pPr algn="l"/>
            <a:r>
              <a:rPr lang="ar-SA" sz="3600" dirty="0">
                <a:solidFill>
                  <a:schemeClr val="bg1">
                    <a:lumMod val="95000"/>
                    <a:lumOff val="5000"/>
                  </a:schemeClr>
                </a:solidFill>
              </a:rPr>
              <a:t> </a:t>
            </a:r>
            <a:r>
              <a:rPr lang="en-US" sz="32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 Human Resources Management Consultant (HRMC) certification from Malaysia is one of the most prestigious certifications that enjoys a distinguished reputation in all countries of the world. It is the honor of being obtained by a group of distinguished professional human resources consultants who primarily practice human resources management tasks during their daily administrative work. They work to attract human and administrative expertise, prepare training and human development programs, and lead work in small and medium-sized companies and branches of large companies that constitute the backbone of the economy.</a:t>
            </a:r>
            <a:endParaRPr lang="en-US" sz="3600" dirty="0">
              <a:solidFill>
                <a:schemeClr val="bg1">
                  <a:lumMod val="95000"/>
                  <a:lumOff val="5000"/>
                </a:schemeClr>
              </a:solidFill>
            </a:endParaRPr>
          </a:p>
        </p:txBody>
      </p:sp>
      <p:pic>
        <p:nvPicPr>
          <p:cNvPr id="4" name="Picture 3"/>
          <p:cNvPicPr>
            <a:picLocks noChangeAspect="1"/>
          </p:cNvPicPr>
          <p:nvPr/>
        </p:nvPicPr>
        <p:blipFill>
          <a:blip r:embed="rId4"/>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78522" y="6020054"/>
            <a:ext cx="1408533" cy="736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5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507346" y="245151"/>
            <a:ext cx="3759199" cy="76161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تفاصيل البرنامج</a:t>
            </a:r>
            <a:endParaRPr lang="ar-YE" sz="4000" dirty="0">
              <a:cs typeface="PT Bold Heading" panose="02010400000000000000" pitchFamily="2" charset="-78"/>
            </a:endParaRPr>
          </a:p>
        </p:txBody>
      </p:sp>
      <p:sp>
        <p:nvSpPr>
          <p:cNvPr id="2" name="مربع نص 1"/>
          <p:cNvSpPr txBox="1"/>
          <p:nvPr/>
        </p:nvSpPr>
        <p:spPr>
          <a:xfrm>
            <a:off x="423530" y="1567724"/>
            <a:ext cx="10909585" cy="3162404"/>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الجهة</a:t>
            </a:r>
            <a:r>
              <a:rPr lang="ar-SA" sz="2800" b="1" u="sng" dirty="0">
                <a:latin typeface="Sakkal Majalla" pitchFamily="2" charset="-78"/>
                <a:cs typeface="Sakkal Majalla" pitchFamily="2" charset="-78"/>
              </a:rPr>
              <a:t> </a:t>
            </a:r>
            <a:r>
              <a:rPr lang="ar-SA" sz="2800" b="1" u="sng" dirty="0">
                <a:solidFill>
                  <a:schemeClr val="bg1">
                    <a:lumMod val="95000"/>
                    <a:lumOff val="5000"/>
                  </a:schemeClr>
                </a:solidFill>
                <a:latin typeface="Sakkal Majalla" pitchFamily="2" charset="-78"/>
                <a:cs typeface="Sakkal Majalla" pitchFamily="2" charset="-78"/>
              </a:rPr>
              <a:t>المانحة: يمكن منح هذه الشهادة واعتمادها من اكثر من جهة داخل ماليزيا</a:t>
            </a:r>
          </a:p>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الاعتماد: يتم اعتماد وتصديق الشهادة من الخارجية الماليزية.</a:t>
            </a:r>
          </a:p>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مدة البرنامج (33 ساعة تدريبية) </a:t>
            </a:r>
          </a:p>
        </p:txBody>
      </p:sp>
      <p:pic>
        <p:nvPicPr>
          <p:cNvPr id="4" name="Picture 3"/>
          <p:cNvPicPr>
            <a:picLocks noChangeAspect="1"/>
          </p:cNvPicPr>
          <p:nvPr/>
        </p:nvPicPr>
        <p:blipFill>
          <a:blip r:embed="rId4"/>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43176" y="6029290"/>
            <a:ext cx="1408533" cy="736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3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A08747F-686D-9E03-C64E-DC84E5D2FF99}"/>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41048270-4B34-774F-CE59-CFFB53926C6C}"/>
              </a:ext>
            </a:extLst>
          </p:cNvPr>
          <p:cNvSpPr/>
          <p:nvPr/>
        </p:nvSpPr>
        <p:spPr>
          <a:xfrm>
            <a:off x="4414981" y="263625"/>
            <a:ext cx="3722255" cy="55841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Details</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8F978C01-CA9B-F059-1DCB-5D51640DF5A2}"/>
              </a:ext>
            </a:extLst>
          </p:cNvPr>
          <p:cNvSpPr txBox="1"/>
          <p:nvPr/>
        </p:nvSpPr>
        <p:spPr>
          <a:xfrm>
            <a:off x="1159356" y="1063412"/>
            <a:ext cx="9873288" cy="5478423"/>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Granting Authority: This certificate can be granted and accredited by more than one entity within Malaysia.</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Accreditation: The certificate is accredited and certified by the Malaysian Ministry of Foreign Affairs.</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Program duration (33 training hours)</a:t>
            </a:r>
            <a:endParaRPr lang="ar-SA" sz="2800" b="1" u="sng" dirty="0">
              <a:solidFill>
                <a:schemeClr val="bg1">
                  <a:lumMod val="95000"/>
                  <a:lumOff val="5000"/>
                </a:schemeClr>
              </a:solidFill>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43176" y="5923108"/>
            <a:ext cx="1611733" cy="842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88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313381" y="152789"/>
            <a:ext cx="3410105" cy="890920"/>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شروط الاجتياز</a:t>
            </a:r>
            <a:endParaRPr lang="ar-YE" sz="4000" dirty="0">
              <a:cs typeface="PT Bold Heading" panose="02010400000000000000" pitchFamily="2" charset="-78"/>
            </a:endParaRPr>
          </a:p>
        </p:txBody>
      </p:sp>
      <p:sp>
        <p:nvSpPr>
          <p:cNvPr id="2" name="مربع نص 1"/>
          <p:cNvSpPr txBox="1"/>
          <p:nvPr/>
        </p:nvSpPr>
        <p:spPr>
          <a:xfrm>
            <a:off x="423530" y="1053346"/>
            <a:ext cx="10909585" cy="5290872"/>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يشترط لاجتياز البرنامج والحصول على الشهادة :</a:t>
            </a: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ألا يقل المؤهل العلمي عن بكالوريوس.</a:t>
            </a: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يشترط لاجتياز البرنامج والحصول على الشهادة حضور 70% من البرنامج على الأقل</a:t>
            </a:r>
            <a:r>
              <a:rPr lang="ar-EG"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r>
              <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endParaRPr lang="ar-EG"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ورقة عمل حول أحد المحاور المقررة في البرنامج تعرض خلال البرنامج </a:t>
            </a:r>
            <a:endParaRPr lang="en-US" sz="2800" b="1" u="sng" dirty="0">
              <a:solidFill>
                <a:schemeClr val="bg1">
                  <a:lumMod val="95000"/>
                  <a:lumOff val="5000"/>
                </a:schemeClr>
              </a:solidFill>
              <a:latin typeface="Sakkal Majalla" pitchFamily="2" charset="-78"/>
              <a:cs typeface="Sakkal Majalla" pitchFamily="2" charset="-78"/>
            </a:endParaRPr>
          </a:p>
          <a:p>
            <a:pPr marL="800100" lvl="1" indent="-342900">
              <a:lnSpc>
                <a:spcPct val="250000"/>
              </a:lnSpc>
              <a:buFont typeface="Wingdings" panose="05000000000000000000" pitchFamily="2" charset="2"/>
              <a:buChar char="Ø"/>
            </a:pPr>
            <a:r>
              <a:rPr lang="ar-SA" sz="2800" b="1" u="sng" dirty="0">
                <a:solidFill>
                  <a:schemeClr val="bg1">
                    <a:lumMod val="95000"/>
                    <a:lumOff val="5000"/>
                  </a:schemeClr>
                </a:solidFill>
                <a:latin typeface="Sakkal Majalla" pitchFamily="2" charset="-78"/>
                <a:cs typeface="Sakkal Majalla" pitchFamily="2" charset="-78"/>
              </a:rPr>
              <a:t>اجتياز الاختبار.</a:t>
            </a:r>
          </a:p>
        </p:txBody>
      </p:sp>
      <p:pic>
        <p:nvPicPr>
          <p:cNvPr id="4" name="Picture 3"/>
          <p:cNvPicPr>
            <a:picLocks noChangeAspect="1"/>
          </p:cNvPicPr>
          <p:nvPr/>
        </p:nvPicPr>
        <p:blipFill>
          <a:blip r:embed="rId4"/>
          <a:stretch>
            <a:fillRect/>
          </a:stretch>
        </p:blipFill>
        <p:spPr>
          <a:xfrm>
            <a:off x="10589977" y="123505"/>
            <a:ext cx="1486276" cy="770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9"/>
            <a:ext cx="1553178" cy="729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43176" y="5923108"/>
            <a:ext cx="1611733" cy="842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13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2">
                                            <p:txEl>
                                              <p:pRg st="1" end="1"/>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2">
                                            <p:txEl>
                                              <p:pRg st="2" end="2"/>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2">
                                            <p:txEl>
                                              <p:pRg st="3" end="3"/>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A987D08-5621-0CD3-4677-78EDE018DDE4}"/>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1F069100-5BDF-CE03-9B19-FC431630F04C}"/>
              </a:ext>
            </a:extLst>
          </p:cNvPr>
          <p:cNvSpPr/>
          <p:nvPr/>
        </p:nvSpPr>
        <p:spPr>
          <a:xfrm>
            <a:off x="4017818" y="171261"/>
            <a:ext cx="4342978" cy="75237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Passing Requirements</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8835FC1C-4630-F7B5-AA68-BE3D8F840537}"/>
              </a:ext>
            </a:extLst>
          </p:cNvPr>
          <p:cNvSpPr txBox="1"/>
          <p:nvPr/>
        </p:nvSpPr>
        <p:spPr>
          <a:xfrm>
            <a:off x="0" y="1303503"/>
            <a:ext cx="10909585" cy="5478423"/>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Requirements for passing the program and obtaining the certificate:</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 minimum of a bachelor's degree is required.</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Attendance of at least 70% of the program.</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A paper on one of the program's topics will be presented during the program.</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latin typeface="Sakkal Majalla" pitchFamily="2" charset="-78"/>
                <a:cs typeface="Sakkal Majalla" pitchFamily="2" charset="-78"/>
              </a:rPr>
              <a:t>Passing the exam</a:t>
            </a:r>
            <a:r>
              <a:rPr lang="en-US" sz="2800" b="1" u="sng" dirty="0">
                <a:latin typeface="Sakkal Majalla" pitchFamily="2" charset="-78"/>
                <a:cs typeface="Sakkal Majalla" pitchFamily="2" charset="-78"/>
              </a:rPr>
              <a:t>.</a:t>
            </a:r>
            <a:endParaRPr lang="ar-SA" sz="2800" b="1" u="sng" dirty="0">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360574" y="123505"/>
            <a:ext cx="1715679" cy="889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44" y="158188"/>
            <a:ext cx="1955886" cy="855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67890" y="5523381"/>
            <a:ext cx="1908045" cy="111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353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7349500"/>
              </p:ext>
            </p:extLst>
          </p:nvPr>
        </p:nvGraphicFramePr>
        <p:xfrm>
          <a:off x="1447898" y="1013253"/>
          <a:ext cx="9927771" cy="5254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مستطيل مستدير الزوايا 1"/>
          <p:cNvSpPr/>
          <p:nvPr/>
        </p:nvSpPr>
        <p:spPr>
          <a:xfrm>
            <a:off x="4525818" y="209308"/>
            <a:ext cx="3335269" cy="723565"/>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latin typeface="Sakkal Majalla" pitchFamily="2" charset="-78"/>
                <a:cs typeface="Sakkal Majalla" pitchFamily="2" charset="-78"/>
              </a:rPr>
              <a:t>المستهدفون</a:t>
            </a:r>
            <a:endParaRPr lang="ar-YE" sz="4000" b="1" dirty="0">
              <a:latin typeface="Sakkal Majalla" pitchFamily="2" charset="-78"/>
              <a:cs typeface="Sakkal Majalla" pitchFamily="2" charset="-78"/>
            </a:endParaRPr>
          </a:p>
        </p:txBody>
      </p:sp>
      <p:pic>
        <p:nvPicPr>
          <p:cNvPr id="5" name="Picture 4"/>
          <p:cNvPicPr>
            <a:picLocks noChangeAspect="1"/>
          </p:cNvPicPr>
          <p:nvPr/>
        </p:nvPicPr>
        <p:blipFill>
          <a:blip r:embed="rId9"/>
          <a:stretch>
            <a:fillRect/>
          </a:stretch>
        </p:blipFill>
        <p:spPr>
          <a:xfrm>
            <a:off x="10360574" y="123505"/>
            <a:ext cx="1715679" cy="889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044" y="158188"/>
            <a:ext cx="1881745" cy="855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1"/>
          <a:stretch>
            <a:fillRect/>
          </a:stretch>
        </p:blipFill>
        <p:spPr>
          <a:xfrm>
            <a:off x="167890" y="5523381"/>
            <a:ext cx="1908045" cy="111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23715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BDD9DF-46DB-5332-92BF-08BD277E1A6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DDFD893-5C11-21E9-E4DA-E43D6BAE19D4}"/>
              </a:ext>
            </a:extLst>
          </p:cNvPr>
          <p:cNvGraphicFramePr/>
          <p:nvPr>
            <p:extLst>
              <p:ext uri="{D42A27DB-BD31-4B8C-83A1-F6EECF244321}">
                <p14:modId xmlns:p14="http://schemas.microsoft.com/office/powerpoint/2010/main" val="395388132"/>
              </p:ext>
            </p:extLst>
          </p:nvPr>
        </p:nvGraphicFramePr>
        <p:xfrm>
          <a:off x="1398471" y="1233715"/>
          <a:ext cx="9927771" cy="5254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مستطيل مستدير الزوايا 1">
            <a:extLst>
              <a:ext uri="{FF2B5EF4-FFF2-40B4-BE49-F238E27FC236}">
                <a16:creationId xmlns:a16="http://schemas.microsoft.com/office/drawing/2014/main" id="{E018796F-AC2E-01C6-FAE4-5B7F30B8E909}"/>
              </a:ext>
            </a:extLst>
          </p:cNvPr>
          <p:cNvSpPr/>
          <p:nvPr/>
        </p:nvSpPr>
        <p:spPr>
          <a:xfrm>
            <a:off x="3892377" y="153889"/>
            <a:ext cx="4293679" cy="1079826"/>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b="1" dirty="0">
                <a:latin typeface="Rockwell Condensed" panose="02060603050405020104" pitchFamily="18" charset="0"/>
                <a:cs typeface="Sakkal Majalla" pitchFamily="2" charset="-78"/>
              </a:rPr>
              <a:t>Target Audience</a:t>
            </a:r>
            <a:endParaRPr lang="ar-YE" sz="4000" b="1" dirty="0">
              <a:latin typeface="Rockwell Condensed" panose="02060603050405020104" pitchFamily="18" charset="0"/>
              <a:cs typeface="Sakkal Majalla" pitchFamily="2" charset="-78"/>
            </a:endParaRPr>
          </a:p>
        </p:txBody>
      </p:sp>
      <p:pic>
        <p:nvPicPr>
          <p:cNvPr id="5"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044" y="158188"/>
            <a:ext cx="1881745" cy="8550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0"/>
          <a:stretch>
            <a:fillRect/>
          </a:stretch>
        </p:blipFill>
        <p:spPr>
          <a:xfrm>
            <a:off x="10360574" y="123505"/>
            <a:ext cx="1715679" cy="889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1"/>
          <a:stretch>
            <a:fillRect/>
          </a:stretch>
        </p:blipFill>
        <p:spPr>
          <a:xfrm>
            <a:off x="167890" y="5523381"/>
            <a:ext cx="1908045" cy="111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1859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4172168" y="111225"/>
            <a:ext cx="3583459" cy="96614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solidFill>
                  <a:schemeClr val="tx1"/>
                </a:solidFill>
                <a:latin typeface="Sakkal Majalla" pitchFamily="2" charset="-78"/>
                <a:cs typeface="Sakkal Majalla" pitchFamily="2" charset="-78"/>
              </a:rPr>
              <a:t>أهداف البرنامج</a:t>
            </a:r>
          </a:p>
        </p:txBody>
      </p:sp>
      <p:graphicFrame>
        <p:nvGraphicFramePr>
          <p:cNvPr id="2" name="رسم تخطيطي 1"/>
          <p:cNvGraphicFramePr/>
          <p:nvPr>
            <p:extLst>
              <p:ext uri="{D42A27DB-BD31-4B8C-83A1-F6EECF244321}">
                <p14:modId xmlns:p14="http://schemas.microsoft.com/office/powerpoint/2010/main" val="1063736767"/>
              </p:ext>
            </p:extLst>
          </p:nvPr>
        </p:nvGraphicFramePr>
        <p:xfrm>
          <a:off x="2011901" y="1077373"/>
          <a:ext cx="9418099" cy="53149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453235" y="123505"/>
            <a:ext cx="1623018" cy="841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045" y="158189"/>
            <a:ext cx="1606876" cy="807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117091" y="5834737"/>
            <a:ext cx="1599950" cy="93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56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
                                            <p:graphicEl>
                                              <a:dgm id="{01ECA907-77B4-4246-A25A-EBDDF84061FC}"/>
                                            </p:graphicEl>
                                          </p:spTgt>
                                        </p:tgtEl>
                                        <p:attrNameLst>
                                          <p:attrName>style.visibility</p:attrName>
                                        </p:attrNameLst>
                                      </p:cBhvr>
                                      <p:to>
                                        <p:strVal val="visible"/>
                                      </p:to>
                                    </p:set>
                                    <p:animEffect transition="in" filter="box(in)">
                                      <p:cBhvr>
                                        <p:cTn id="95" dur="2000"/>
                                        <p:tgtEl>
                                          <p:spTgt spid="2">
                                            <p:graphicEl>
                                              <a:dgm id="{01ECA907-77B4-4246-A25A-EBDDF84061F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
                                            <p:graphicEl>
                                              <a:dgm id="{79DF24FD-8817-4F19-A6EC-F3BF6DF4F19F}"/>
                                            </p:graphicEl>
                                          </p:spTgt>
                                        </p:tgtEl>
                                        <p:attrNameLst>
                                          <p:attrName>style.visibility</p:attrName>
                                        </p:attrNameLst>
                                      </p:cBhvr>
                                      <p:to>
                                        <p:strVal val="visible"/>
                                      </p:to>
                                    </p:set>
                                    <p:animEffect transition="in" filter="box(in)">
                                      <p:cBhvr>
                                        <p:cTn id="100" dur="2000"/>
                                        <p:tgtEl>
                                          <p:spTgt spid="2">
                                            <p:graphicEl>
                                              <a:dgm id="{79DF24FD-8817-4F19-A6EC-F3BF6DF4F19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
                                            <p:graphicEl>
                                              <a:dgm id="{874DA88D-4063-4ED2-A7CA-443469516623}"/>
                                            </p:graphicEl>
                                          </p:spTgt>
                                        </p:tgtEl>
                                        <p:attrNameLst>
                                          <p:attrName>style.visibility</p:attrName>
                                        </p:attrNameLst>
                                      </p:cBhvr>
                                      <p:to>
                                        <p:strVal val="visible"/>
                                      </p:to>
                                    </p:set>
                                    <p:animEffect transition="in" filter="box(in)">
                                      <p:cBhvr>
                                        <p:cTn id="105" dur="2000"/>
                                        <p:tgtEl>
                                          <p:spTgt spid="2">
                                            <p:graphicEl>
                                              <a:dgm id="{874DA88D-4063-4ED2-A7CA-443469516623}"/>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
                                            <p:graphicEl>
                                              <a:dgm id="{3D814386-A274-4F52-ADEE-689C4B900746}"/>
                                            </p:graphicEl>
                                          </p:spTgt>
                                        </p:tgtEl>
                                        <p:attrNameLst>
                                          <p:attrName>style.visibility</p:attrName>
                                        </p:attrNameLst>
                                      </p:cBhvr>
                                      <p:to>
                                        <p:strVal val="visible"/>
                                      </p:to>
                                    </p:set>
                                    <p:animEffect transition="in" filter="box(in)">
                                      <p:cBhvr>
                                        <p:cTn id="110" dur="2000"/>
                                        <p:tgtEl>
                                          <p:spTgt spid="2">
                                            <p:graphicEl>
                                              <a:dgm id="{3D814386-A274-4F52-ADEE-689C4B9007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3CA2D3-C0DD-83C2-2C30-6C7305C75C4E}"/>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64080AE1-0E4C-065E-FD2D-061174702178}"/>
              </a:ext>
            </a:extLst>
          </p:cNvPr>
          <p:cNvSpPr/>
          <p:nvPr/>
        </p:nvSpPr>
        <p:spPr>
          <a:xfrm>
            <a:off x="4196080" y="154768"/>
            <a:ext cx="3946434" cy="729152"/>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solidFill>
                  <a:schemeClr val="tx1"/>
                </a:solidFill>
                <a:latin typeface="Rockwell Condensed" panose="02060603050405020104" pitchFamily="18" charset="0"/>
                <a:cs typeface="Sakkal Majalla" pitchFamily="2" charset="-78"/>
              </a:rPr>
              <a:t>Program Objectives</a:t>
            </a:r>
            <a:endParaRPr lang="ar-YE" sz="4000" dirty="0">
              <a:solidFill>
                <a:schemeClr val="tx1"/>
              </a:solidFill>
              <a:latin typeface="Rockwell Condensed" panose="02060603050405020104" pitchFamily="18" charset="0"/>
              <a:cs typeface="Sakkal Majalla" pitchFamily="2" charset="-78"/>
            </a:endParaRPr>
          </a:p>
        </p:txBody>
      </p:sp>
      <p:graphicFrame>
        <p:nvGraphicFramePr>
          <p:cNvPr id="2" name="رسم تخطيطي 1">
            <a:extLst>
              <a:ext uri="{FF2B5EF4-FFF2-40B4-BE49-F238E27FC236}">
                <a16:creationId xmlns:a16="http://schemas.microsoft.com/office/drawing/2014/main" id="{200AE1F5-029D-02BE-A04A-98AD3BFACC21}"/>
              </a:ext>
            </a:extLst>
          </p:cNvPr>
          <p:cNvGraphicFramePr/>
          <p:nvPr>
            <p:extLst>
              <p:ext uri="{D42A27DB-BD31-4B8C-83A1-F6EECF244321}">
                <p14:modId xmlns:p14="http://schemas.microsoft.com/office/powerpoint/2010/main" val="2481157306"/>
              </p:ext>
            </p:extLst>
          </p:nvPr>
        </p:nvGraphicFramePr>
        <p:xfrm>
          <a:off x="1782618" y="883920"/>
          <a:ext cx="9827491" cy="5974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10453235" y="123505"/>
            <a:ext cx="1623018" cy="841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103" y="149469"/>
            <a:ext cx="1752937" cy="734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11"/>
          <a:stretch>
            <a:fillRect/>
          </a:stretch>
        </p:blipFill>
        <p:spPr>
          <a:xfrm>
            <a:off x="117091" y="5862319"/>
            <a:ext cx="1552547" cy="9034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735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graphicEl>
                                              <a:dgm id="{912A154E-7E26-4FD9-8586-98A4D563445E}"/>
                                            </p:graphicEl>
                                          </p:spTgt>
                                        </p:tgtEl>
                                        <p:attrNameLst>
                                          <p:attrName>style.visibility</p:attrName>
                                        </p:attrNameLst>
                                      </p:cBhvr>
                                      <p:to>
                                        <p:strVal val="visible"/>
                                      </p:to>
                                    </p:set>
                                    <p:animEffect transition="in" filter="box(in)">
                                      <p:cBhvr>
                                        <p:cTn id="15" dur="2000"/>
                                        <p:tgtEl>
                                          <p:spTgt spid="2">
                                            <p:graphicEl>
                                              <a:dgm id="{912A154E-7E26-4FD9-8586-98A4D563445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3524E8D2-CC2A-42DD-A370-7AE56C307456}"/>
                                            </p:graphicEl>
                                          </p:spTgt>
                                        </p:tgtEl>
                                        <p:attrNameLst>
                                          <p:attrName>style.visibility</p:attrName>
                                        </p:attrNameLst>
                                      </p:cBhvr>
                                      <p:to>
                                        <p:strVal val="visible"/>
                                      </p:to>
                                    </p:set>
                                    <p:animEffect transition="in" filter="box(in)">
                                      <p:cBhvr>
                                        <p:cTn id="20" dur="2000"/>
                                        <p:tgtEl>
                                          <p:spTgt spid="2">
                                            <p:graphicEl>
                                              <a:dgm id="{3524E8D2-CC2A-42DD-A370-7AE56C30745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graphicEl>
                                              <a:dgm id="{51907A20-D729-4177-A9EF-45E5A777F45E}"/>
                                            </p:graphicEl>
                                          </p:spTgt>
                                        </p:tgtEl>
                                        <p:attrNameLst>
                                          <p:attrName>style.visibility</p:attrName>
                                        </p:attrNameLst>
                                      </p:cBhvr>
                                      <p:to>
                                        <p:strVal val="visible"/>
                                      </p:to>
                                    </p:set>
                                    <p:animEffect transition="in" filter="box(in)">
                                      <p:cBhvr>
                                        <p:cTn id="25" dur="2000"/>
                                        <p:tgtEl>
                                          <p:spTgt spid="2">
                                            <p:graphicEl>
                                              <a:dgm id="{51907A20-D729-4177-A9EF-45E5A777F45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
                                            <p:graphicEl>
                                              <a:dgm id="{94A12905-94EB-49F1-8CB6-F7795AD00401}"/>
                                            </p:graphicEl>
                                          </p:spTgt>
                                        </p:tgtEl>
                                        <p:attrNameLst>
                                          <p:attrName>style.visibility</p:attrName>
                                        </p:attrNameLst>
                                      </p:cBhvr>
                                      <p:to>
                                        <p:strVal val="visible"/>
                                      </p:to>
                                    </p:set>
                                    <p:animEffect transition="in" filter="box(in)">
                                      <p:cBhvr>
                                        <p:cTn id="30" dur="2000"/>
                                        <p:tgtEl>
                                          <p:spTgt spid="2">
                                            <p:graphicEl>
                                              <a:dgm id="{94A12905-94EB-49F1-8CB6-F7795AD004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
                                            <p:graphicEl>
                                              <a:dgm id="{472E6C30-CBED-4109-9D4E-20278BC208BB}"/>
                                            </p:graphicEl>
                                          </p:spTgt>
                                        </p:tgtEl>
                                        <p:attrNameLst>
                                          <p:attrName>style.visibility</p:attrName>
                                        </p:attrNameLst>
                                      </p:cBhvr>
                                      <p:to>
                                        <p:strVal val="visible"/>
                                      </p:to>
                                    </p:set>
                                    <p:animEffect transition="in" filter="box(in)">
                                      <p:cBhvr>
                                        <p:cTn id="35" dur="2000"/>
                                        <p:tgtEl>
                                          <p:spTgt spid="2">
                                            <p:graphicEl>
                                              <a:dgm id="{472E6C30-CBED-4109-9D4E-20278BC208B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graphicEl>
                                              <a:dgm id="{10D8E76D-697A-4EBD-B401-D5B41BB66BF6}"/>
                                            </p:graphicEl>
                                          </p:spTgt>
                                        </p:tgtEl>
                                        <p:attrNameLst>
                                          <p:attrName>style.visibility</p:attrName>
                                        </p:attrNameLst>
                                      </p:cBhvr>
                                      <p:to>
                                        <p:strVal val="visible"/>
                                      </p:to>
                                    </p:set>
                                    <p:animEffect transition="in" filter="box(in)">
                                      <p:cBhvr>
                                        <p:cTn id="40" dur="2000"/>
                                        <p:tgtEl>
                                          <p:spTgt spid="2">
                                            <p:graphicEl>
                                              <a:dgm id="{10D8E76D-697A-4EBD-B401-D5B41BB66BF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
                                            <p:graphicEl>
                                              <a:dgm id="{BAD89E29-E8A7-45AD-A78B-E2905A5C7048}"/>
                                            </p:graphicEl>
                                          </p:spTgt>
                                        </p:tgtEl>
                                        <p:attrNameLst>
                                          <p:attrName>style.visibility</p:attrName>
                                        </p:attrNameLst>
                                      </p:cBhvr>
                                      <p:to>
                                        <p:strVal val="visible"/>
                                      </p:to>
                                    </p:set>
                                    <p:animEffect transition="in" filter="box(in)">
                                      <p:cBhvr>
                                        <p:cTn id="45" dur="2000"/>
                                        <p:tgtEl>
                                          <p:spTgt spid="2">
                                            <p:graphicEl>
                                              <a:dgm id="{BAD89E29-E8A7-45AD-A78B-E2905A5C7048}"/>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graphicEl>
                                              <a:dgm id="{E18B2D1B-A3BD-468A-8C22-AF84ADB0082B}"/>
                                            </p:graphicEl>
                                          </p:spTgt>
                                        </p:tgtEl>
                                        <p:attrNameLst>
                                          <p:attrName>style.visibility</p:attrName>
                                        </p:attrNameLst>
                                      </p:cBhvr>
                                      <p:to>
                                        <p:strVal val="visible"/>
                                      </p:to>
                                    </p:set>
                                    <p:animEffect transition="in" filter="box(in)">
                                      <p:cBhvr>
                                        <p:cTn id="50" dur="2000"/>
                                        <p:tgtEl>
                                          <p:spTgt spid="2">
                                            <p:graphicEl>
                                              <a:dgm id="{E18B2D1B-A3BD-468A-8C22-AF84ADB0082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
                                            <p:graphicEl>
                                              <a:dgm id="{48201E9E-7820-487A-BC03-CBC828DB752F}"/>
                                            </p:graphicEl>
                                          </p:spTgt>
                                        </p:tgtEl>
                                        <p:attrNameLst>
                                          <p:attrName>style.visibility</p:attrName>
                                        </p:attrNameLst>
                                      </p:cBhvr>
                                      <p:to>
                                        <p:strVal val="visible"/>
                                      </p:to>
                                    </p:set>
                                    <p:animEffect transition="in" filter="box(in)">
                                      <p:cBhvr>
                                        <p:cTn id="55" dur="2000"/>
                                        <p:tgtEl>
                                          <p:spTgt spid="2">
                                            <p:graphicEl>
                                              <a:dgm id="{48201E9E-7820-487A-BC03-CBC828DB752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
                                            <p:graphicEl>
                                              <a:dgm id="{505CA900-0790-4DBC-A892-DFF5D942729C}"/>
                                            </p:graphicEl>
                                          </p:spTgt>
                                        </p:tgtEl>
                                        <p:attrNameLst>
                                          <p:attrName>style.visibility</p:attrName>
                                        </p:attrNameLst>
                                      </p:cBhvr>
                                      <p:to>
                                        <p:strVal val="visible"/>
                                      </p:to>
                                    </p:set>
                                    <p:animEffect transition="in" filter="box(in)">
                                      <p:cBhvr>
                                        <p:cTn id="60" dur="2000"/>
                                        <p:tgtEl>
                                          <p:spTgt spid="2">
                                            <p:graphicEl>
                                              <a:dgm id="{505CA900-0790-4DBC-A892-DFF5D942729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
                                            <p:graphicEl>
                                              <a:dgm id="{F496745B-7AA1-4FFE-99B9-658EC14CAF7D}"/>
                                            </p:graphicEl>
                                          </p:spTgt>
                                        </p:tgtEl>
                                        <p:attrNameLst>
                                          <p:attrName>style.visibility</p:attrName>
                                        </p:attrNameLst>
                                      </p:cBhvr>
                                      <p:to>
                                        <p:strVal val="visible"/>
                                      </p:to>
                                    </p:set>
                                    <p:animEffect transition="in" filter="box(in)">
                                      <p:cBhvr>
                                        <p:cTn id="65" dur="2000"/>
                                        <p:tgtEl>
                                          <p:spTgt spid="2">
                                            <p:graphicEl>
                                              <a:dgm id="{F496745B-7AA1-4FFE-99B9-658EC14CAF7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graphicEl>
                                              <a:dgm id="{480D244B-8E33-4FEB-B74A-3A603ACC34BE}"/>
                                            </p:graphicEl>
                                          </p:spTgt>
                                        </p:tgtEl>
                                        <p:attrNameLst>
                                          <p:attrName>style.visibility</p:attrName>
                                        </p:attrNameLst>
                                      </p:cBhvr>
                                      <p:to>
                                        <p:strVal val="visible"/>
                                      </p:to>
                                    </p:set>
                                    <p:animEffect transition="in" filter="box(in)">
                                      <p:cBhvr>
                                        <p:cTn id="70" dur="2000"/>
                                        <p:tgtEl>
                                          <p:spTgt spid="2">
                                            <p:graphicEl>
                                              <a:dgm id="{480D244B-8E33-4FEB-B74A-3A603ACC34B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2">
                                            <p:graphicEl>
                                              <a:dgm id="{2B3EF442-2D4C-4650-BF5A-209428008FB7}"/>
                                            </p:graphicEl>
                                          </p:spTgt>
                                        </p:tgtEl>
                                        <p:attrNameLst>
                                          <p:attrName>style.visibility</p:attrName>
                                        </p:attrNameLst>
                                      </p:cBhvr>
                                      <p:to>
                                        <p:strVal val="visible"/>
                                      </p:to>
                                    </p:set>
                                    <p:animEffect transition="in" filter="box(in)">
                                      <p:cBhvr>
                                        <p:cTn id="75" dur="2000"/>
                                        <p:tgtEl>
                                          <p:spTgt spid="2">
                                            <p:graphicEl>
                                              <a:dgm id="{2B3EF442-2D4C-4650-BF5A-209428008FB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
                                            <p:graphicEl>
                                              <a:dgm id="{05842027-6199-4397-AC61-B5EACC619BA9}"/>
                                            </p:graphicEl>
                                          </p:spTgt>
                                        </p:tgtEl>
                                        <p:attrNameLst>
                                          <p:attrName>style.visibility</p:attrName>
                                        </p:attrNameLst>
                                      </p:cBhvr>
                                      <p:to>
                                        <p:strVal val="visible"/>
                                      </p:to>
                                    </p:set>
                                    <p:animEffect transition="in" filter="box(in)">
                                      <p:cBhvr>
                                        <p:cTn id="80" dur="2000"/>
                                        <p:tgtEl>
                                          <p:spTgt spid="2">
                                            <p:graphicEl>
                                              <a:dgm id="{05842027-6199-4397-AC61-B5EACC619BA9}"/>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
                                            <p:graphicEl>
                                              <a:dgm id="{16B52396-1FE9-443E-9F2F-44E95A7AABDD}"/>
                                            </p:graphicEl>
                                          </p:spTgt>
                                        </p:tgtEl>
                                        <p:attrNameLst>
                                          <p:attrName>style.visibility</p:attrName>
                                        </p:attrNameLst>
                                      </p:cBhvr>
                                      <p:to>
                                        <p:strVal val="visible"/>
                                      </p:to>
                                    </p:set>
                                    <p:animEffect transition="in" filter="box(in)">
                                      <p:cBhvr>
                                        <p:cTn id="85" dur="2000"/>
                                        <p:tgtEl>
                                          <p:spTgt spid="2">
                                            <p:graphicEl>
                                              <a:dgm id="{16B52396-1FE9-443E-9F2F-44E95A7AABD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
                                            <p:graphicEl>
                                              <a:dgm id="{410B76E0-0C9B-4925-8103-A80A8D304A39}"/>
                                            </p:graphicEl>
                                          </p:spTgt>
                                        </p:tgtEl>
                                        <p:attrNameLst>
                                          <p:attrName>style.visibility</p:attrName>
                                        </p:attrNameLst>
                                      </p:cBhvr>
                                      <p:to>
                                        <p:strVal val="visible"/>
                                      </p:to>
                                    </p:set>
                                    <p:animEffect transition="in" filter="box(in)">
                                      <p:cBhvr>
                                        <p:cTn id="90" dur="2000"/>
                                        <p:tgtEl>
                                          <p:spTgt spid="2">
                                            <p:graphicEl>
                                              <a:dgm id="{410B76E0-0C9B-4925-8103-A80A8D304A39}"/>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
                                            <p:graphicEl>
                                              <a:dgm id="{01ECA907-77B4-4246-A25A-EBDDF84061FC}"/>
                                            </p:graphicEl>
                                          </p:spTgt>
                                        </p:tgtEl>
                                        <p:attrNameLst>
                                          <p:attrName>style.visibility</p:attrName>
                                        </p:attrNameLst>
                                      </p:cBhvr>
                                      <p:to>
                                        <p:strVal val="visible"/>
                                      </p:to>
                                    </p:set>
                                    <p:animEffect transition="in" filter="box(in)">
                                      <p:cBhvr>
                                        <p:cTn id="95" dur="2000"/>
                                        <p:tgtEl>
                                          <p:spTgt spid="2">
                                            <p:graphicEl>
                                              <a:dgm id="{01ECA907-77B4-4246-A25A-EBDDF84061FC}"/>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
                                            <p:graphicEl>
                                              <a:dgm id="{79DF24FD-8817-4F19-A6EC-F3BF6DF4F19F}"/>
                                            </p:graphicEl>
                                          </p:spTgt>
                                        </p:tgtEl>
                                        <p:attrNameLst>
                                          <p:attrName>style.visibility</p:attrName>
                                        </p:attrNameLst>
                                      </p:cBhvr>
                                      <p:to>
                                        <p:strVal val="visible"/>
                                      </p:to>
                                    </p:set>
                                    <p:animEffect transition="in" filter="box(in)">
                                      <p:cBhvr>
                                        <p:cTn id="100" dur="2000"/>
                                        <p:tgtEl>
                                          <p:spTgt spid="2">
                                            <p:graphicEl>
                                              <a:dgm id="{79DF24FD-8817-4F19-A6EC-F3BF6DF4F19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2">
                                            <p:graphicEl>
                                              <a:dgm id="{874DA88D-4063-4ED2-A7CA-443469516623}"/>
                                            </p:graphicEl>
                                          </p:spTgt>
                                        </p:tgtEl>
                                        <p:attrNameLst>
                                          <p:attrName>style.visibility</p:attrName>
                                        </p:attrNameLst>
                                      </p:cBhvr>
                                      <p:to>
                                        <p:strVal val="visible"/>
                                      </p:to>
                                    </p:set>
                                    <p:animEffect transition="in" filter="box(in)">
                                      <p:cBhvr>
                                        <p:cTn id="105" dur="2000"/>
                                        <p:tgtEl>
                                          <p:spTgt spid="2">
                                            <p:graphicEl>
                                              <a:dgm id="{874DA88D-4063-4ED2-A7CA-443469516623}"/>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2">
                                            <p:graphicEl>
                                              <a:dgm id="{3D814386-A274-4F52-ADEE-689C4B900746}"/>
                                            </p:graphicEl>
                                          </p:spTgt>
                                        </p:tgtEl>
                                        <p:attrNameLst>
                                          <p:attrName>style.visibility</p:attrName>
                                        </p:attrNameLst>
                                      </p:cBhvr>
                                      <p:to>
                                        <p:strVal val="visible"/>
                                      </p:to>
                                    </p:set>
                                    <p:animEffect transition="in" filter="box(in)">
                                      <p:cBhvr>
                                        <p:cTn id="110" dur="2000"/>
                                        <p:tgtEl>
                                          <p:spTgt spid="2">
                                            <p:graphicEl>
                                              <a:dgm id="{3D814386-A274-4F52-ADEE-689C4B9007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4"/>
          <p:cNvSpPr/>
          <p:nvPr/>
        </p:nvSpPr>
        <p:spPr>
          <a:xfrm>
            <a:off x="10084282" y="1660635"/>
            <a:ext cx="1477146" cy="969542"/>
          </a:xfrm>
          <a:prstGeom prst="rect">
            <a:avLst/>
          </a:prstGeom>
          <a:solidFill>
            <a:schemeClr val="accent6">
              <a:lumMod val="50000"/>
            </a:schemeClr>
          </a:solidFill>
          <a:ln>
            <a:solidFill>
              <a:schemeClr val="accent6">
                <a:lumMod val="50000"/>
              </a:schemeClr>
            </a:solidFill>
          </a:ln>
          <a:effectLst>
            <a:glow rad="101600">
              <a:schemeClr val="accent6">
                <a:lumMod val="50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ar-SA" sz="2800" b="1" kern="1200" dirty="0">
                <a:solidFill>
                  <a:schemeClr val="tx1">
                    <a:lumMod val="95000"/>
                  </a:schemeClr>
                </a:solidFill>
                <a:cs typeface="+mn-cs"/>
              </a:rPr>
              <a:t>الإدارة والقيادة</a:t>
            </a:r>
          </a:p>
        </p:txBody>
      </p:sp>
      <p:graphicFrame>
        <p:nvGraphicFramePr>
          <p:cNvPr id="2" name="Diagram 1"/>
          <p:cNvGraphicFramePr/>
          <p:nvPr>
            <p:extLst>
              <p:ext uri="{D42A27DB-BD31-4B8C-83A1-F6EECF244321}">
                <p14:modId xmlns:p14="http://schemas.microsoft.com/office/powerpoint/2010/main" val="1021068914"/>
              </p:ext>
            </p:extLst>
          </p:nvPr>
        </p:nvGraphicFramePr>
        <p:xfrm>
          <a:off x="1823767" y="531568"/>
          <a:ext cx="8182082" cy="538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493058" y="148575"/>
            <a:ext cx="1634684" cy="907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53" y="174428"/>
            <a:ext cx="1796116" cy="855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10"/>
          <a:stretch>
            <a:fillRect/>
          </a:stretch>
        </p:blipFill>
        <p:spPr>
          <a:xfrm>
            <a:off x="192459" y="5772149"/>
            <a:ext cx="1673516" cy="10374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776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graphicEl>
                                              <a:dgm id="{0BB9A0E6-9E57-48B9-9F67-1C4BBDBF5CC5}"/>
                                            </p:graphicEl>
                                          </p:spTgt>
                                        </p:tgtEl>
                                        <p:attrNameLst>
                                          <p:attrName>style.visibility</p:attrName>
                                        </p:attrNameLst>
                                      </p:cBhvr>
                                      <p:to>
                                        <p:strVal val="visible"/>
                                      </p:to>
                                    </p:set>
                                    <p:animEffect transition="in" filter="wipe(down)">
                                      <p:cBhvr>
                                        <p:cTn id="7" dur="580">
                                          <p:stCondLst>
                                            <p:cond delay="0"/>
                                          </p:stCondLst>
                                        </p:cTn>
                                        <p:tgtEl>
                                          <p:spTgt spid="2">
                                            <p:graphicEl>
                                              <a:dgm id="{0BB9A0E6-9E57-48B9-9F67-1C4BBDBF5CC5}"/>
                                            </p:graphicEl>
                                          </p:spTgt>
                                        </p:tgtEl>
                                      </p:cBhvr>
                                    </p:animEffect>
                                    <p:anim calcmode="lin" valueType="num">
                                      <p:cBhvr>
                                        <p:cTn id="8" dur="1822" tmFilter="0,0; 0.14,0.36; 0.43,0.73; 0.71,0.91; 1.0,1.0">
                                          <p:stCondLst>
                                            <p:cond delay="0"/>
                                          </p:stCondLst>
                                        </p:cTn>
                                        <p:tgtEl>
                                          <p:spTgt spid="2">
                                            <p:graphicEl>
                                              <a:dgm id="{0BB9A0E6-9E57-48B9-9F67-1C4BBDBF5CC5}"/>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graphicEl>
                                              <a:dgm id="{0BB9A0E6-9E57-48B9-9F67-1C4BBDBF5CC5}"/>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graphicEl>
                                              <a:dgm id="{0BB9A0E6-9E57-48B9-9F67-1C4BBDBF5CC5}"/>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graphicEl>
                                              <a:dgm id="{0BB9A0E6-9E57-48B9-9F67-1C4BBDBF5CC5}"/>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graphicEl>
                                              <a:dgm id="{0BB9A0E6-9E57-48B9-9F67-1C4BBDBF5CC5}"/>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graphicEl>
                                              <a:dgm id="{0BB9A0E6-9E57-48B9-9F67-1C4BBDBF5CC5}"/>
                                            </p:graphicEl>
                                          </p:spTgt>
                                        </p:tgtEl>
                                      </p:cBhvr>
                                      <p:to x="100000" y="60000"/>
                                    </p:animScale>
                                    <p:animScale>
                                      <p:cBhvr>
                                        <p:cTn id="14" dur="166" decel="50000">
                                          <p:stCondLst>
                                            <p:cond delay="676"/>
                                          </p:stCondLst>
                                        </p:cTn>
                                        <p:tgtEl>
                                          <p:spTgt spid="2">
                                            <p:graphicEl>
                                              <a:dgm id="{0BB9A0E6-9E57-48B9-9F67-1C4BBDBF5CC5}"/>
                                            </p:graphicEl>
                                          </p:spTgt>
                                        </p:tgtEl>
                                      </p:cBhvr>
                                      <p:to x="100000" y="100000"/>
                                    </p:animScale>
                                    <p:animScale>
                                      <p:cBhvr>
                                        <p:cTn id="15" dur="26">
                                          <p:stCondLst>
                                            <p:cond delay="1312"/>
                                          </p:stCondLst>
                                        </p:cTn>
                                        <p:tgtEl>
                                          <p:spTgt spid="2">
                                            <p:graphicEl>
                                              <a:dgm id="{0BB9A0E6-9E57-48B9-9F67-1C4BBDBF5CC5}"/>
                                            </p:graphicEl>
                                          </p:spTgt>
                                        </p:tgtEl>
                                      </p:cBhvr>
                                      <p:to x="100000" y="80000"/>
                                    </p:animScale>
                                    <p:animScale>
                                      <p:cBhvr>
                                        <p:cTn id="16" dur="166" decel="50000">
                                          <p:stCondLst>
                                            <p:cond delay="1338"/>
                                          </p:stCondLst>
                                        </p:cTn>
                                        <p:tgtEl>
                                          <p:spTgt spid="2">
                                            <p:graphicEl>
                                              <a:dgm id="{0BB9A0E6-9E57-48B9-9F67-1C4BBDBF5CC5}"/>
                                            </p:graphicEl>
                                          </p:spTgt>
                                        </p:tgtEl>
                                      </p:cBhvr>
                                      <p:to x="100000" y="100000"/>
                                    </p:animScale>
                                    <p:animScale>
                                      <p:cBhvr>
                                        <p:cTn id="17" dur="26">
                                          <p:stCondLst>
                                            <p:cond delay="1642"/>
                                          </p:stCondLst>
                                        </p:cTn>
                                        <p:tgtEl>
                                          <p:spTgt spid="2">
                                            <p:graphicEl>
                                              <a:dgm id="{0BB9A0E6-9E57-48B9-9F67-1C4BBDBF5CC5}"/>
                                            </p:graphicEl>
                                          </p:spTgt>
                                        </p:tgtEl>
                                      </p:cBhvr>
                                      <p:to x="100000" y="90000"/>
                                    </p:animScale>
                                    <p:animScale>
                                      <p:cBhvr>
                                        <p:cTn id="18" dur="166" decel="50000">
                                          <p:stCondLst>
                                            <p:cond delay="1668"/>
                                          </p:stCondLst>
                                        </p:cTn>
                                        <p:tgtEl>
                                          <p:spTgt spid="2">
                                            <p:graphicEl>
                                              <a:dgm id="{0BB9A0E6-9E57-48B9-9F67-1C4BBDBF5CC5}"/>
                                            </p:graphicEl>
                                          </p:spTgt>
                                        </p:tgtEl>
                                      </p:cBhvr>
                                      <p:to x="100000" y="100000"/>
                                    </p:animScale>
                                    <p:animScale>
                                      <p:cBhvr>
                                        <p:cTn id="19" dur="26">
                                          <p:stCondLst>
                                            <p:cond delay="1808"/>
                                          </p:stCondLst>
                                        </p:cTn>
                                        <p:tgtEl>
                                          <p:spTgt spid="2">
                                            <p:graphicEl>
                                              <a:dgm id="{0BB9A0E6-9E57-48B9-9F67-1C4BBDBF5CC5}"/>
                                            </p:graphicEl>
                                          </p:spTgt>
                                        </p:tgtEl>
                                      </p:cBhvr>
                                      <p:to x="100000" y="95000"/>
                                    </p:animScale>
                                    <p:animScale>
                                      <p:cBhvr>
                                        <p:cTn id="20" dur="166" decel="50000">
                                          <p:stCondLst>
                                            <p:cond delay="1834"/>
                                          </p:stCondLst>
                                        </p:cTn>
                                        <p:tgtEl>
                                          <p:spTgt spid="2">
                                            <p:graphicEl>
                                              <a:dgm id="{0BB9A0E6-9E57-48B9-9F67-1C4BBDBF5CC5}"/>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graphicEl>
                                              <a:dgm id="{CB509AEC-BB7C-4E3B-9595-5BD5984E9BE5}"/>
                                            </p:graphicEl>
                                          </p:spTgt>
                                        </p:tgtEl>
                                        <p:attrNameLst>
                                          <p:attrName>style.visibility</p:attrName>
                                        </p:attrNameLst>
                                      </p:cBhvr>
                                      <p:to>
                                        <p:strVal val="visible"/>
                                      </p:to>
                                    </p:set>
                                    <p:animEffect transition="in" filter="wipe(down)">
                                      <p:cBhvr>
                                        <p:cTn id="25" dur="580">
                                          <p:stCondLst>
                                            <p:cond delay="0"/>
                                          </p:stCondLst>
                                        </p:cTn>
                                        <p:tgtEl>
                                          <p:spTgt spid="2">
                                            <p:graphicEl>
                                              <a:dgm id="{CB509AEC-BB7C-4E3B-9595-5BD5984E9BE5}"/>
                                            </p:graphicEl>
                                          </p:spTgt>
                                        </p:tgtEl>
                                      </p:cBhvr>
                                    </p:animEffect>
                                    <p:anim calcmode="lin" valueType="num">
                                      <p:cBhvr>
                                        <p:cTn id="26" dur="1822" tmFilter="0,0; 0.14,0.36; 0.43,0.73; 0.71,0.91; 1.0,1.0">
                                          <p:stCondLst>
                                            <p:cond delay="0"/>
                                          </p:stCondLst>
                                        </p:cTn>
                                        <p:tgtEl>
                                          <p:spTgt spid="2">
                                            <p:graphicEl>
                                              <a:dgm id="{CB509AEC-BB7C-4E3B-9595-5BD5984E9BE5}"/>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graphicEl>
                                              <a:dgm id="{CB509AEC-BB7C-4E3B-9595-5BD5984E9BE5}"/>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graphicEl>
                                              <a:dgm id="{CB509AEC-BB7C-4E3B-9595-5BD5984E9BE5}"/>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graphicEl>
                                              <a:dgm id="{CB509AEC-BB7C-4E3B-9595-5BD5984E9BE5}"/>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graphicEl>
                                              <a:dgm id="{CB509AEC-BB7C-4E3B-9595-5BD5984E9BE5}"/>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graphicEl>
                                              <a:dgm id="{CB509AEC-BB7C-4E3B-9595-5BD5984E9BE5}"/>
                                            </p:graphicEl>
                                          </p:spTgt>
                                        </p:tgtEl>
                                      </p:cBhvr>
                                      <p:to x="100000" y="60000"/>
                                    </p:animScale>
                                    <p:animScale>
                                      <p:cBhvr>
                                        <p:cTn id="32" dur="166" decel="50000">
                                          <p:stCondLst>
                                            <p:cond delay="676"/>
                                          </p:stCondLst>
                                        </p:cTn>
                                        <p:tgtEl>
                                          <p:spTgt spid="2">
                                            <p:graphicEl>
                                              <a:dgm id="{CB509AEC-BB7C-4E3B-9595-5BD5984E9BE5}"/>
                                            </p:graphicEl>
                                          </p:spTgt>
                                        </p:tgtEl>
                                      </p:cBhvr>
                                      <p:to x="100000" y="100000"/>
                                    </p:animScale>
                                    <p:animScale>
                                      <p:cBhvr>
                                        <p:cTn id="33" dur="26">
                                          <p:stCondLst>
                                            <p:cond delay="1312"/>
                                          </p:stCondLst>
                                        </p:cTn>
                                        <p:tgtEl>
                                          <p:spTgt spid="2">
                                            <p:graphicEl>
                                              <a:dgm id="{CB509AEC-BB7C-4E3B-9595-5BD5984E9BE5}"/>
                                            </p:graphicEl>
                                          </p:spTgt>
                                        </p:tgtEl>
                                      </p:cBhvr>
                                      <p:to x="100000" y="80000"/>
                                    </p:animScale>
                                    <p:animScale>
                                      <p:cBhvr>
                                        <p:cTn id="34" dur="166" decel="50000">
                                          <p:stCondLst>
                                            <p:cond delay="1338"/>
                                          </p:stCondLst>
                                        </p:cTn>
                                        <p:tgtEl>
                                          <p:spTgt spid="2">
                                            <p:graphicEl>
                                              <a:dgm id="{CB509AEC-BB7C-4E3B-9595-5BD5984E9BE5}"/>
                                            </p:graphicEl>
                                          </p:spTgt>
                                        </p:tgtEl>
                                      </p:cBhvr>
                                      <p:to x="100000" y="100000"/>
                                    </p:animScale>
                                    <p:animScale>
                                      <p:cBhvr>
                                        <p:cTn id="35" dur="26">
                                          <p:stCondLst>
                                            <p:cond delay="1642"/>
                                          </p:stCondLst>
                                        </p:cTn>
                                        <p:tgtEl>
                                          <p:spTgt spid="2">
                                            <p:graphicEl>
                                              <a:dgm id="{CB509AEC-BB7C-4E3B-9595-5BD5984E9BE5}"/>
                                            </p:graphicEl>
                                          </p:spTgt>
                                        </p:tgtEl>
                                      </p:cBhvr>
                                      <p:to x="100000" y="90000"/>
                                    </p:animScale>
                                    <p:animScale>
                                      <p:cBhvr>
                                        <p:cTn id="36" dur="166" decel="50000">
                                          <p:stCondLst>
                                            <p:cond delay="1668"/>
                                          </p:stCondLst>
                                        </p:cTn>
                                        <p:tgtEl>
                                          <p:spTgt spid="2">
                                            <p:graphicEl>
                                              <a:dgm id="{CB509AEC-BB7C-4E3B-9595-5BD5984E9BE5}"/>
                                            </p:graphicEl>
                                          </p:spTgt>
                                        </p:tgtEl>
                                      </p:cBhvr>
                                      <p:to x="100000" y="100000"/>
                                    </p:animScale>
                                    <p:animScale>
                                      <p:cBhvr>
                                        <p:cTn id="37" dur="26">
                                          <p:stCondLst>
                                            <p:cond delay="1808"/>
                                          </p:stCondLst>
                                        </p:cTn>
                                        <p:tgtEl>
                                          <p:spTgt spid="2">
                                            <p:graphicEl>
                                              <a:dgm id="{CB509AEC-BB7C-4E3B-9595-5BD5984E9BE5}"/>
                                            </p:graphicEl>
                                          </p:spTgt>
                                        </p:tgtEl>
                                      </p:cBhvr>
                                      <p:to x="100000" y="95000"/>
                                    </p:animScale>
                                    <p:animScale>
                                      <p:cBhvr>
                                        <p:cTn id="38" dur="166" decel="50000">
                                          <p:stCondLst>
                                            <p:cond delay="1834"/>
                                          </p:stCondLst>
                                        </p:cTn>
                                        <p:tgtEl>
                                          <p:spTgt spid="2">
                                            <p:graphicEl>
                                              <a:dgm id="{CB509AEC-BB7C-4E3B-9595-5BD5984E9BE5}"/>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graphicEl>
                                              <a:dgm id="{8CDDAACB-46B8-4DEE-8DA9-6B177B2C91BE}"/>
                                            </p:graphicEl>
                                          </p:spTgt>
                                        </p:tgtEl>
                                        <p:attrNameLst>
                                          <p:attrName>style.visibility</p:attrName>
                                        </p:attrNameLst>
                                      </p:cBhvr>
                                      <p:to>
                                        <p:strVal val="visible"/>
                                      </p:to>
                                    </p:set>
                                    <p:animEffect transition="in" filter="wipe(down)">
                                      <p:cBhvr>
                                        <p:cTn id="43" dur="580">
                                          <p:stCondLst>
                                            <p:cond delay="0"/>
                                          </p:stCondLst>
                                        </p:cTn>
                                        <p:tgtEl>
                                          <p:spTgt spid="2">
                                            <p:graphicEl>
                                              <a:dgm id="{8CDDAACB-46B8-4DEE-8DA9-6B177B2C91BE}"/>
                                            </p:graphicEl>
                                          </p:spTgt>
                                        </p:tgtEl>
                                      </p:cBhvr>
                                    </p:animEffect>
                                    <p:anim calcmode="lin" valueType="num">
                                      <p:cBhvr>
                                        <p:cTn id="44" dur="1822" tmFilter="0,0; 0.14,0.36; 0.43,0.73; 0.71,0.91; 1.0,1.0">
                                          <p:stCondLst>
                                            <p:cond delay="0"/>
                                          </p:stCondLst>
                                        </p:cTn>
                                        <p:tgtEl>
                                          <p:spTgt spid="2">
                                            <p:graphicEl>
                                              <a:dgm id="{8CDDAACB-46B8-4DEE-8DA9-6B177B2C91BE}"/>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graphicEl>
                                              <a:dgm id="{8CDDAACB-46B8-4DEE-8DA9-6B177B2C91BE}"/>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graphicEl>
                                              <a:dgm id="{8CDDAACB-46B8-4DEE-8DA9-6B177B2C91BE}"/>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graphicEl>
                                              <a:dgm id="{8CDDAACB-46B8-4DEE-8DA9-6B177B2C91BE}"/>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graphicEl>
                                              <a:dgm id="{8CDDAACB-46B8-4DEE-8DA9-6B177B2C91BE}"/>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graphicEl>
                                              <a:dgm id="{8CDDAACB-46B8-4DEE-8DA9-6B177B2C91BE}"/>
                                            </p:graphicEl>
                                          </p:spTgt>
                                        </p:tgtEl>
                                      </p:cBhvr>
                                      <p:to x="100000" y="60000"/>
                                    </p:animScale>
                                    <p:animScale>
                                      <p:cBhvr>
                                        <p:cTn id="50" dur="166" decel="50000">
                                          <p:stCondLst>
                                            <p:cond delay="676"/>
                                          </p:stCondLst>
                                        </p:cTn>
                                        <p:tgtEl>
                                          <p:spTgt spid="2">
                                            <p:graphicEl>
                                              <a:dgm id="{8CDDAACB-46B8-4DEE-8DA9-6B177B2C91BE}"/>
                                            </p:graphicEl>
                                          </p:spTgt>
                                        </p:tgtEl>
                                      </p:cBhvr>
                                      <p:to x="100000" y="100000"/>
                                    </p:animScale>
                                    <p:animScale>
                                      <p:cBhvr>
                                        <p:cTn id="51" dur="26">
                                          <p:stCondLst>
                                            <p:cond delay="1312"/>
                                          </p:stCondLst>
                                        </p:cTn>
                                        <p:tgtEl>
                                          <p:spTgt spid="2">
                                            <p:graphicEl>
                                              <a:dgm id="{8CDDAACB-46B8-4DEE-8DA9-6B177B2C91BE}"/>
                                            </p:graphicEl>
                                          </p:spTgt>
                                        </p:tgtEl>
                                      </p:cBhvr>
                                      <p:to x="100000" y="80000"/>
                                    </p:animScale>
                                    <p:animScale>
                                      <p:cBhvr>
                                        <p:cTn id="52" dur="166" decel="50000">
                                          <p:stCondLst>
                                            <p:cond delay="1338"/>
                                          </p:stCondLst>
                                        </p:cTn>
                                        <p:tgtEl>
                                          <p:spTgt spid="2">
                                            <p:graphicEl>
                                              <a:dgm id="{8CDDAACB-46B8-4DEE-8DA9-6B177B2C91BE}"/>
                                            </p:graphicEl>
                                          </p:spTgt>
                                        </p:tgtEl>
                                      </p:cBhvr>
                                      <p:to x="100000" y="100000"/>
                                    </p:animScale>
                                    <p:animScale>
                                      <p:cBhvr>
                                        <p:cTn id="53" dur="26">
                                          <p:stCondLst>
                                            <p:cond delay="1642"/>
                                          </p:stCondLst>
                                        </p:cTn>
                                        <p:tgtEl>
                                          <p:spTgt spid="2">
                                            <p:graphicEl>
                                              <a:dgm id="{8CDDAACB-46B8-4DEE-8DA9-6B177B2C91BE}"/>
                                            </p:graphicEl>
                                          </p:spTgt>
                                        </p:tgtEl>
                                      </p:cBhvr>
                                      <p:to x="100000" y="90000"/>
                                    </p:animScale>
                                    <p:animScale>
                                      <p:cBhvr>
                                        <p:cTn id="54" dur="166" decel="50000">
                                          <p:stCondLst>
                                            <p:cond delay="1668"/>
                                          </p:stCondLst>
                                        </p:cTn>
                                        <p:tgtEl>
                                          <p:spTgt spid="2">
                                            <p:graphicEl>
                                              <a:dgm id="{8CDDAACB-46B8-4DEE-8DA9-6B177B2C91BE}"/>
                                            </p:graphicEl>
                                          </p:spTgt>
                                        </p:tgtEl>
                                      </p:cBhvr>
                                      <p:to x="100000" y="100000"/>
                                    </p:animScale>
                                    <p:animScale>
                                      <p:cBhvr>
                                        <p:cTn id="55" dur="26">
                                          <p:stCondLst>
                                            <p:cond delay="1808"/>
                                          </p:stCondLst>
                                        </p:cTn>
                                        <p:tgtEl>
                                          <p:spTgt spid="2">
                                            <p:graphicEl>
                                              <a:dgm id="{8CDDAACB-46B8-4DEE-8DA9-6B177B2C91BE}"/>
                                            </p:graphicEl>
                                          </p:spTgt>
                                        </p:tgtEl>
                                      </p:cBhvr>
                                      <p:to x="100000" y="95000"/>
                                    </p:animScale>
                                    <p:animScale>
                                      <p:cBhvr>
                                        <p:cTn id="56" dur="166" decel="50000">
                                          <p:stCondLst>
                                            <p:cond delay="1834"/>
                                          </p:stCondLst>
                                        </p:cTn>
                                        <p:tgtEl>
                                          <p:spTgt spid="2">
                                            <p:graphicEl>
                                              <a:dgm id="{8CDDAACB-46B8-4DEE-8DA9-6B177B2C91BE}"/>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graphicEl>
                                              <a:dgm id="{9299B885-0A1F-4AD5-84B4-71E95B070E1A}"/>
                                            </p:graphicEl>
                                          </p:spTgt>
                                        </p:tgtEl>
                                        <p:attrNameLst>
                                          <p:attrName>style.visibility</p:attrName>
                                        </p:attrNameLst>
                                      </p:cBhvr>
                                      <p:to>
                                        <p:strVal val="visible"/>
                                      </p:to>
                                    </p:set>
                                    <p:animEffect transition="in" filter="wipe(down)">
                                      <p:cBhvr>
                                        <p:cTn id="61" dur="580">
                                          <p:stCondLst>
                                            <p:cond delay="0"/>
                                          </p:stCondLst>
                                        </p:cTn>
                                        <p:tgtEl>
                                          <p:spTgt spid="2">
                                            <p:graphicEl>
                                              <a:dgm id="{9299B885-0A1F-4AD5-84B4-71E95B070E1A}"/>
                                            </p:graphicEl>
                                          </p:spTgt>
                                        </p:tgtEl>
                                      </p:cBhvr>
                                    </p:animEffect>
                                    <p:anim calcmode="lin" valueType="num">
                                      <p:cBhvr>
                                        <p:cTn id="62" dur="1822" tmFilter="0,0; 0.14,0.36; 0.43,0.73; 0.71,0.91; 1.0,1.0">
                                          <p:stCondLst>
                                            <p:cond delay="0"/>
                                          </p:stCondLst>
                                        </p:cTn>
                                        <p:tgtEl>
                                          <p:spTgt spid="2">
                                            <p:graphicEl>
                                              <a:dgm id="{9299B885-0A1F-4AD5-84B4-71E95B070E1A}"/>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graphicEl>
                                              <a:dgm id="{9299B885-0A1F-4AD5-84B4-71E95B070E1A}"/>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graphicEl>
                                              <a:dgm id="{9299B885-0A1F-4AD5-84B4-71E95B070E1A}"/>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graphicEl>
                                              <a:dgm id="{9299B885-0A1F-4AD5-84B4-71E95B070E1A}"/>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graphicEl>
                                              <a:dgm id="{9299B885-0A1F-4AD5-84B4-71E95B070E1A}"/>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graphicEl>
                                              <a:dgm id="{9299B885-0A1F-4AD5-84B4-71E95B070E1A}"/>
                                            </p:graphicEl>
                                          </p:spTgt>
                                        </p:tgtEl>
                                      </p:cBhvr>
                                      <p:to x="100000" y="60000"/>
                                    </p:animScale>
                                    <p:animScale>
                                      <p:cBhvr>
                                        <p:cTn id="68" dur="166" decel="50000">
                                          <p:stCondLst>
                                            <p:cond delay="676"/>
                                          </p:stCondLst>
                                        </p:cTn>
                                        <p:tgtEl>
                                          <p:spTgt spid="2">
                                            <p:graphicEl>
                                              <a:dgm id="{9299B885-0A1F-4AD5-84B4-71E95B070E1A}"/>
                                            </p:graphicEl>
                                          </p:spTgt>
                                        </p:tgtEl>
                                      </p:cBhvr>
                                      <p:to x="100000" y="100000"/>
                                    </p:animScale>
                                    <p:animScale>
                                      <p:cBhvr>
                                        <p:cTn id="69" dur="26">
                                          <p:stCondLst>
                                            <p:cond delay="1312"/>
                                          </p:stCondLst>
                                        </p:cTn>
                                        <p:tgtEl>
                                          <p:spTgt spid="2">
                                            <p:graphicEl>
                                              <a:dgm id="{9299B885-0A1F-4AD5-84B4-71E95B070E1A}"/>
                                            </p:graphicEl>
                                          </p:spTgt>
                                        </p:tgtEl>
                                      </p:cBhvr>
                                      <p:to x="100000" y="80000"/>
                                    </p:animScale>
                                    <p:animScale>
                                      <p:cBhvr>
                                        <p:cTn id="70" dur="166" decel="50000">
                                          <p:stCondLst>
                                            <p:cond delay="1338"/>
                                          </p:stCondLst>
                                        </p:cTn>
                                        <p:tgtEl>
                                          <p:spTgt spid="2">
                                            <p:graphicEl>
                                              <a:dgm id="{9299B885-0A1F-4AD5-84B4-71E95B070E1A}"/>
                                            </p:graphicEl>
                                          </p:spTgt>
                                        </p:tgtEl>
                                      </p:cBhvr>
                                      <p:to x="100000" y="100000"/>
                                    </p:animScale>
                                    <p:animScale>
                                      <p:cBhvr>
                                        <p:cTn id="71" dur="26">
                                          <p:stCondLst>
                                            <p:cond delay="1642"/>
                                          </p:stCondLst>
                                        </p:cTn>
                                        <p:tgtEl>
                                          <p:spTgt spid="2">
                                            <p:graphicEl>
                                              <a:dgm id="{9299B885-0A1F-4AD5-84B4-71E95B070E1A}"/>
                                            </p:graphicEl>
                                          </p:spTgt>
                                        </p:tgtEl>
                                      </p:cBhvr>
                                      <p:to x="100000" y="90000"/>
                                    </p:animScale>
                                    <p:animScale>
                                      <p:cBhvr>
                                        <p:cTn id="72" dur="166" decel="50000">
                                          <p:stCondLst>
                                            <p:cond delay="1668"/>
                                          </p:stCondLst>
                                        </p:cTn>
                                        <p:tgtEl>
                                          <p:spTgt spid="2">
                                            <p:graphicEl>
                                              <a:dgm id="{9299B885-0A1F-4AD5-84B4-71E95B070E1A}"/>
                                            </p:graphicEl>
                                          </p:spTgt>
                                        </p:tgtEl>
                                      </p:cBhvr>
                                      <p:to x="100000" y="100000"/>
                                    </p:animScale>
                                    <p:animScale>
                                      <p:cBhvr>
                                        <p:cTn id="73" dur="26">
                                          <p:stCondLst>
                                            <p:cond delay="1808"/>
                                          </p:stCondLst>
                                        </p:cTn>
                                        <p:tgtEl>
                                          <p:spTgt spid="2">
                                            <p:graphicEl>
                                              <a:dgm id="{9299B885-0A1F-4AD5-84B4-71E95B070E1A}"/>
                                            </p:graphicEl>
                                          </p:spTgt>
                                        </p:tgtEl>
                                      </p:cBhvr>
                                      <p:to x="100000" y="95000"/>
                                    </p:animScale>
                                    <p:animScale>
                                      <p:cBhvr>
                                        <p:cTn id="74" dur="166" decel="50000">
                                          <p:stCondLst>
                                            <p:cond delay="1834"/>
                                          </p:stCondLst>
                                        </p:cTn>
                                        <p:tgtEl>
                                          <p:spTgt spid="2">
                                            <p:graphicEl>
                                              <a:dgm id="{9299B885-0A1F-4AD5-84B4-71E95B070E1A}"/>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graphicEl>
                                              <a:dgm id="{19C6BE29-ABDE-407E-8F17-30790E82A297}"/>
                                            </p:graphicEl>
                                          </p:spTgt>
                                        </p:tgtEl>
                                        <p:attrNameLst>
                                          <p:attrName>style.visibility</p:attrName>
                                        </p:attrNameLst>
                                      </p:cBhvr>
                                      <p:to>
                                        <p:strVal val="visible"/>
                                      </p:to>
                                    </p:set>
                                    <p:animEffect transition="in" filter="wipe(down)">
                                      <p:cBhvr>
                                        <p:cTn id="79" dur="580">
                                          <p:stCondLst>
                                            <p:cond delay="0"/>
                                          </p:stCondLst>
                                        </p:cTn>
                                        <p:tgtEl>
                                          <p:spTgt spid="2">
                                            <p:graphicEl>
                                              <a:dgm id="{19C6BE29-ABDE-407E-8F17-30790E82A297}"/>
                                            </p:graphicEl>
                                          </p:spTgt>
                                        </p:tgtEl>
                                      </p:cBhvr>
                                    </p:animEffect>
                                    <p:anim calcmode="lin" valueType="num">
                                      <p:cBhvr>
                                        <p:cTn id="80" dur="1822" tmFilter="0,0; 0.14,0.36; 0.43,0.73; 0.71,0.91; 1.0,1.0">
                                          <p:stCondLst>
                                            <p:cond delay="0"/>
                                          </p:stCondLst>
                                        </p:cTn>
                                        <p:tgtEl>
                                          <p:spTgt spid="2">
                                            <p:graphicEl>
                                              <a:dgm id="{19C6BE29-ABDE-407E-8F17-30790E82A297}"/>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graphicEl>
                                              <a:dgm id="{19C6BE29-ABDE-407E-8F17-30790E82A297}"/>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graphicEl>
                                              <a:dgm id="{19C6BE29-ABDE-407E-8F17-30790E82A297}"/>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graphicEl>
                                              <a:dgm id="{19C6BE29-ABDE-407E-8F17-30790E82A297}"/>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graphicEl>
                                              <a:dgm id="{19C6BE29-ABDE-407E-8F17-30790E82A297}"/>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graphicEl>
                                              <a:dgm id="{19C6BE29-ABDE-407E-8F17-30790E82A297}"/>
                                            </p:graphicEl>
                                          </p:spTgt>
                                        </p:tgtEl>
                                      </p:cBhvr>
                                      <p:to x="100000" y="60000"/>
                                    </p:animScale>
                                    <p:animScale>
                                      <p:cBhvr>
                                        <p:cTn id="86" dur="166" decel="50000">
                                          <p:stCondLst>
                                            <p:cond delay="676"/>
                                          </p:stCondLst>
                                        </p:cTn>
                                        <p:tgtEl>
                                          <p:spTgt spid="2">
                                            <p:graphicEl>
                                              <a:dgm id="{19C6BE29-ABDE-407E-8F17-30790E82A297}"/>
                                            </p:graphicEl>
                                          </p:spTgt>
                                        </p:tgtEl>
                                      </p:cBhvr>
                                      <p:to x="100000" y="100000"/>
                                    </p:animScale>
                                    <p:animScale>
                                      <p:cBhvr>
                                        <p:cTn id="87" dur="26">
                                          <p:stCondLst>
                                            <p:cond delay="1312"/>
                                          </p:stCondLst>
                                        </p:cTn>
                                        <p:tgtEl>
                                          <p:spTgt spid="2">
                                            <p:graphicEl>
                                              <a:dgm id="{19C6BE29-ABDE-407E-8F17-30790E82A297}"/>
                                            </p:graphicEl>
                                          </p:spTgt>
                                        </p:tgtEl>
                                      </p:cBhvr>
                                      <p:to x="100000" y="80000"/>
                                    </p:animScale>
                                    <p:animScale>
                                      <p:cBhvr>
                                        <p:cTn id="88" dur="166" decel="50000">
                                          <p:stCondLst>
                                            <p:cond delay="1338"/>
                                          </p:stCondLst>
                                        </p:cTn>
                                        <p:tgtEl>
                                          <p:spTgt spid="2">
                                            <p:graphicEl>
                                              <a:dgm id="{19C6BE29-ABDE-407E-8F17-30790E82A297}"/>
                                            </p:graphicEl>
                                          </p:spTgt>
                                        </p:tgtEl>
                                      </p:cBhvr>
                                      <p:to x="100000" y="100000"/>
                                    </p:animScale>
                                    <p:animScale>
                                      <p:cBhvr>
                                        <p:cTn id="89" dur="26">
                                          <p:stCondLst>
                                            <p:cond delay="1642"/>
                                          </p:stCondLst>
                                        </p:cTn>
                                        <p:tgtEl>
                                          <p:spTgt spid="2">
                                            <p:graphicEl>
                                              <a:dgm id="{19C6BE29-ABDE-407E-8F17-30790E82A297}"/>
                                            </p:graphicEl>
                                          </p:spTgt>
                                        </p:tgtEl>
                                      </p:cBhvr>
                                      <p:to x="100000" y="90000"/>
                                    </p:animScale>
                                    <p:animScale>
                                      <p:cBhvr>
                                        <p:cTn id="90" dur="166" decel="50000">
                                          <p:stCondLst>
                                            <p:cond delay="1668"/>
                                          </p:stCondLst>
                                        </p:cTn>
                                        <p:tgtEl>
                                          <p:spTgt spid="2">
                                            <p:graphicEl>
                                              <a:dgm id="{19C6BE29-ABDE-407E-8F17-30790E82A297}"/>
                                            </p:graphicEl>
                                          </p:spTgt>
                                        </p:tgtEl>
                                      </p:cBhvr>
                                      <p:to x="100000" y="100000"/>
                                    </p:animScale>
                                    <p:animScale>
                                      <p:cBhvr>
                                        <p:cTn id="91" dur="26">
                                          <p:stCondLst>
                                            <p:cond delay="1808"/>
                                          </p:stCondLst>
                                        </p:cTn>
                                        <p:tgtEl>
                                          <p:spTgt spid="2">
                                            <p:graphicEl>
                                              <a:dgm id="{19C6BE29-ABDE-407E-8F17-30790E82A297}"/>
                                            </p:graphicEl>
                                          </p:spTgt>
                                        </p:tgtEl>
                                      </p:cBhvr>
                                      <p:to x="100000" y="95000"/>
                                    </p:animScale>
                                    <p:animScale>
                                      <p:cBhvr>
                                        <p:cTn id="92" dur="166" decel="50000">
                                          <p:stCondLst>
                                            <p:cond delay="1834"/>
                                          </p:stCondLst>
                                        </p:cTn>
                                        <p:tgtEl>
                                          <p:spTgt spid="2">
                                            <p:graphicEl>
                                              <a:dgm id="{19C6BE29-ABDE-407E-8F17-30790E82A297}"/>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
                                            <p:graphicEl>
                                              <a:dgm id="{26601B54-C760-481B-82B6-C8B7AA357A11}"/>
                                            </p:graphicEl>
                                          </p:spTgt>
                                        </p:tgtEl>
                                        <p:attrNameLst>
                                          <p:attrName>style.visibility</p:attrName>
                                        </p:attrNameLst>
                                      </p:cBhvr>
                                      <p:to>
                                        <p:strVal val="visible"/>
                                      </p:to>
                                    </p:set>
                                    <p:animEffect transition="in" filter="wipe(down)">
                                      <p:cBhvr>
                                        <p:cTn id="97" dur="580">
                                          <p:stCondLst>
                                            <p:cond delay="0"/>
                                          </p:stCondLst>
                                        </p:cTn>
                                        <p:tgtEl>
                                          <p:spTgt spid="2">
                                            <p:graphicEl>
                                              <a:dgm id="{26601B54-C760-481B-82B6-C8B7AA357A11}"/>
                                            </p:graphicEl>
                                          </p:spTgt>
                                        </p:tgtEl>
                                      </p:cBhvr>
                                    </p:animEffect>
                                    <p:anim calcmode="lin" valueType="num">
                                      <p:cBhvr>
                                        <p:cTn id="98" dur="1822" tmFilter="0,0; 0.14,0.36; 0.43,0.73; 0.71,0.91; 1.0,1.0">
                                          <p:stCondLst>
                                            <p:cond delay="0"/>
                                          </p:stCondLst>
                                        </p:cTn>
                                        <p:tgtEl>
                                          <p:spTgt spid="2">
                                            <p:graphicEl>
                                              <a:dgm id="{26601B54-C760-481B-82B6-C8B7AA357A11}"/>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graphicEl>
                                              <a:dgm id="{26601B54-C760-481B-82B6-C8B7AA357A11}"/>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graphicEl>
                                              <a:dgm id="{26601B54-C760-481B-82B6-C8B7AA357A11}"/>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graphicEl>
                                              <a:dgm id="{26601B54-C760-481B-82B6-C8B7AA357A11}"/>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graphicEl>
                                              <a:dgm id="{26601B54-C760-481B-82B6-C8B7AA357A11}"/>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graphicEl>
                                              <a:dgm id="{26601B54-C760-481B-82B6-C8B7AA357A11}"/>
                                            </p:graphicEl>
                                          </p:spTgt>
                                        </p:tgtEl>
                                      </p:cBhvr>
                                      <p:to x="100000" y="60000"/>
                                    </p:animScale>
                                    <p:animScale>
                                      <p:cBhvr>
                                        <p:cTn id="104" dur="166" decel="50000">
                                          <p:stCondLst>
                                            <p:cond delay="676"/>
                                          </p:stCondLst>
                                        </p:cTn>
                                        <p:tgtEl>
                                          <p:spTgt spid="2">
                                            <p:graphicEl>
                                              <a:dgm id="{26601B54-C760-481B-82B6-C8B7AA357A11}"/>
                                            </p:graphicEl>
                                          </p:spTgt>
                                        </p:tgtEl>
                                      </p:cBhvr>
                                      <p:to x="100000" y="100000"/>
                                    </p:animScale>
                                    <p:animScale>
                                      <p:cBhvr>
                                        <p:cTn id="105" dur="26">
                                          <p:stCondLst>
                                            <p:cond delay="1312"/>
                                          </p:stCondLst>
                                        </p:cTn>
                                        <p:tgtEl>
                                          <p:spTgt spid="2">
                                            <p:graphicEl>
                                              <a:dgm id="{26601B54-C760-481B-82B6-C8B7AA357A11}"/>
                                            </p:graphicEl>
                                          </p:spTgt>
                                        </p:tgtEl>
                                      </p:cBhvr>
                                      <p:to x="100000" y="80000"/>
                                    </p:animScale>
                                    <p:animScale>
                                      <p:cBhvr>
                                        <p:cTn id="106" dur="166" decel="50000">
                                          <p:stCondLst>
                                            <p:cond delay="1338"/>
                                          </p:stCondLst>
                                        </p:cTn>
                                        <p:tgtEl>
                                          <p:spTgt spid="2">
                                            <p:graphicEl>
                                              <a:dgm id="{26601B54-C760-481B-82B6-C8B7AA357A11}"/>
                                            </p:graphicEl>
                                          </p:spTgt>
                                        </p:tgtEl>
                                      </p:cBhvr>
                                      <p:to x="100000" y="100000"/>
                                    </p:animScale>
                                    <p:animScale>
                                      <p:cBhvr>
                                        <p:cTn id="107" dur="26">
                                          <p:stCondLst>
                                            <p:cond delay="1642"/>
                                          </p:stCondLst>
                                        </p:cTn>
                                        <p:tgtEl>
                                          <p:spTgt spid="2">
                                            <p:graphicEl>
                                              <a:dgm id="{26601B54-C760-481B-82B6-C8B7AA357A11}"/>
                                            </p:graphicEl>
                                          </p:spTgt>
                                        </p:tgtEl>
                                      </p:cBhvr>
                                      <p:to x="100000" y="90000"/>
                                    </p:animScale>
                                    <p:animScale>
                                      <p:cBhvr>
                                        <p:cTn id="108" dur="166" decel="50000">
                                          <p:stCondLst>
                                            <p:cond delay="1668"/>
                                          </p:stCondLst>
                                        </p:cTn>
                                        <p:tgtEl>
                                          <p:spTgt spid="2">
                                            <p:graphicEl>
                                              <a:dgm id="{26601B54-C760-481B-82B6-C8B7AA357A11}"/>
                                            </p:graphicEl>
                                          </p:spTgt>
                                        </p:tgtEl>
                                      </p:cBhvr>
                                      <p:to x="100000" y="100000"/>
                                    </p:animScale>
                                    <p:animScale>
                                      <p:cBhvr>
                                        <p:cTn id="109" dur="26">
                                          <p:stCondLst>
                                            <p:cond delay="1808"/>
                                          </p:stCondLst>
                                        </p:cTn>
                                        <p:tgtEl>
                                          <p:spTgt spid="2">
                                            <p:graphicEl>
                                              <a:dgm id="{26601B54-C760-481B-82B6-C8B7AA357A11}"/>
                                            </p:graphicEl>
                                          </p:spTgt>
                                        </p:tgtEl>
                                      </p:cBhvr>
                                      <p:to x="100000" y="95000"/>
                                    </p:animScale>
                                    <p:animScale>
                                      <p:cBhvr>
                                        <p:cTn id="110" dur="166" decel="50000">
                                          <p:stCondLst>
                                            <p:cond delay="1834"/>
                                          </p:stCondLst>
                                        </p:cTn>
                                        <p:tgtEl>
                                          <p:spTgt spid="2">
                                            <p:graphicEl>
                                              <a:dgm id="{26601B54-C760-481B-82B6-C8B7AA357A11}"/>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
                                            <p:graphicEl>
                                              <a:dgm id="{F6F38E38-7BED-460F-B88F-32B87B137A53}"/>
                                            </p:graphicEl>
                                          </p:spTgt>
                                        </p:tgtEl>
                                        <p:attrNameLst>
                                          <p:attrName>style.visibility</p:attrName>
                                        </p:attrNameLst>
                                      </p:cBhvr>
                                      <p:to>
                                        <p:strVal val="visible"/>
                                      </p:to>
                                    </p:set>
                                    <p:animEffect transition="in" filter="wipe(down)">
                                      <p:cBhvr>
                                        <p:cTn id="115" dur="580">
                                          <p:stCondLst>
                                            <p:cond delay="0"/>
                                          </p:stCondLst>
                                        </p:cTn>
                                        <p:tgtEl>
                                          <p:spTgt spid="2">
                                            <p:graphicEl>
                                              <a:dgm id="{F6F38E38-7BED-460F-B88F-32B87B137A53}"/>
                                            </p:graphicEl>
                                          </p:spTgt>
                                        </p:tgtEl>
                                      </p:cBhvr>
                                    </p:animEffect>
                                    <p:anim calcmode="lin" valueType="num">
                                      <p:cBhvr>
                                        <p:cTn id="116" dur="1822" tmFilter="0,0; 0.14,0.36; 0.43,0.73; 0.71,0.91; 1.0,1.0">
                                          <p:stCondLst>
                                            <p:cond delay="0"/>
                                          </p:stCondLst>
                                        </p:cTn>
                                        <p:tgtEl>
                                          <p:spTgt spid="2">
                                            <p:graphicEl>
                                              <a:dgm id="{F6F38E38-7BED-460F-B88F-32B87B137A53}"/>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
                                            <p:graphicEl>
                                              <a:dgm id="{F6F38E38-7BED-460F-B88F-32B87B137A53}"/>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
                                            <p:graphicEl>
                                              <a:dgm id="{F6F38E38-7BED-460F-B88F-32B87B137A53}"/>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
                                            <p:graphicEl>
                                              <a:dgm id="{F6F38E38-7BED-460F-B88F-32B87B137A53}"/>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
                                            <p:graphicEl>
                                              <a:dgm id="{F6F38E38-7BED-460F-B88F-32B87B137A53}"/>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
                                            <p:graphicEl>
                                              <a:dgm id="{F6F38E38-7BED-460F-B88F-32B87B137A53}"/>
                                            </p:graphicEl>
                                          </p:spTgt>
                                        </p:tgtEl>
                                      </p:cBhvr>
                                      <p:to x="100000" y="60000"/>
                                    </p:animScale>
                                    <p:animScale>
                                      <p:cBhvr>
                                        <p:cTn id="122" dur="166" decel="50000">
                                          <p:stCondLst>
                                            <p:cond delay="676"/>
                                          </p:stCondLst>
                                        </p:cTn>
                                        <p:tgtEl>
                                          <p:spTgt spid="2">
                                            <p:graphicEl>
                                              <a:dgm id="{F6F38E38-7BED-460F-B88F-32B87B137A53}"/>
                                            </p:graphicEl>
                                          </p:spTgt>
                                        </p:tgtEl>
                                      </p:cBhvr>
                                      <p:to x="100000" y="100000"/>
                                    </p:animScale>
                                    <p:animScale>
                                      <p:cBhvr>
                                        <p:cTn id="123" dur="26">
                                          <p:stCondLst>
                                            <p:cond delay="1312"/>
                                          </p:stCondLst>
                                        </p:cTn>
                                        <p:tgtEl>
                                          <p:spTgt spid="2">
                                            <p:graphicEl>
                                              <a:dgm id="{F6F38E38-7BED-460F-B88F-32B87B137A53}"/>
                                            </p:graphicEl>
                                          </p:spTgt>
                                        </p:tgtEl>
                                      </p:cBhvr>
                                      <p:to x="100000" y="80000"/>
                                    </p:animScale>
                                    <p:animScale>
                                      <p:cBhvr>
                                        <p:cTn id="124" dur="166" decel="50000">
                                          <p:stCondLst>
                                            <p:cond delay="1338"/>
                                          </p:stCondLst>
                                        </p:cTn>
                                        <p:tgtEl>
                                          <p:spTgt spid="2">
                                            <p:graphicEl>
                                              <a:dgm id="{F6F38E38-7BED-460F-B88F-32B87B137A53}"/>
                                            </p:graphicEl>
                                          </p:spTgt>
                                        </p:tgtEl>
                                      </p:cBhvr>
                                      <p:to x="100000" y="100000"/>
                                    </p:animScale>
                                    <p:animScale>
                                      <p:cBhvr>
                                        <p:cTn id="125" dur="26">
                                          <p:stCondLst>
                                            <p:cond delay="1642"/>
                                          </p:stCondLst>
                                        </p:cTn>
                                        <p:tgtEl>
                                          <p:spTgt spid="2">
                                            <p:graphicEl>
                                              <a:dgm id="{F6F38E38-7BED-460F-B88F-32B87B137A53}"/>
                                            </p:graphicEl>
                                          </p:spTgt>
                                        </p:tgtEl>
                                      </p:cBhvr>
                                      <p:to x="100000" y="90000"/>
                                    </p:animScale>
                                    <p:animScale>
                                      <p:cBhvr>
                                        <p:cTn id="126" dur="166" decel="50000">
                                          <p:stCondLst>
                                            <p:cond delay="1668"/>
                                          </p:stCondLst>
                                        </p:cTn>
                                        <p:tgtEl>
                                          <p:spTgt spid="2">
                                            <p:graphicEl>
                                              <a:dgm id="{F6F38E38-7BED-460F-B88F-32B87B137A53}"/>
                                            </p:graphicEl>
                                          </p:spTgt>
                                        </p:tgtEl>
                                      </p:cBhvr>
                                      <p:to x="100000" y="100000"/>
                                    </p:animScale>
                                    <p:animScale>
                                      <p:cBhvr>
                                        <p:cTn id="127" dur="26">
                                          <p:stCondLst>
                                            <p:cond delay="1808"/>
                                          </p:stCondLst>
                                        </p:cTn>
                                        <p:tgtEl>
                                          <p:spTgt spid="2">
                                            <p:graphicEl>
                                              <a:dgm id="{F6F38E38-7BED-460F-B88F-32B87B137A53}"/>
                                            </p:graphicEl>
                                          </p:spTgt>
                                        </p:tgtEl>
                                      </p:cBhvr>
                                      <p:to x="100000" y="95000"/>
                                    </p:animScale>
                                    <p:animScale>
                                      <p:cBhvr>
                                        <p:cTn id="128" dur="166" decel="50000">
                                          <p:stCondLst>
                                            <p:cond delay="1834"/>
                                          </p:stCondLst>
                                        </p:cTn>
                                        <p:tgtEl>
                                          <p:spTgt spid="2">
                                            <p:graphicEl>
                                              <a:dgm id="{F6F38E38-7BED-460F-B88F-32B87B137A53}"/>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
                                            <p:graphicEl>
                                              <a:dgm id="{4C7EB40F-0A7F-4EB1-A477-AA45D73E6AF8}"/>
                                            </p:graphicEl>
                                          </p:spTgt>
                                        </p:tgtEl>
                                        <p:attrNameLst>
                                          <p:attrName>style.visibility</p:attrName>
                                        </p:attrNameLst>
                                      </p:cBhvr>
                                      <p:to>
                                        <p:strVal val="visible"/>
                                      </p:to>
                                    </p:set>
                                    <p:animEffect transition="in" filter="wipe(down)">
                                      <p:cBhvr>
                                        <p:cTn id="133" dur="580">
                                          <p:stCondLst>
                                            <p:cond delay="0"/>
                                          </p:stCondLst>
                                        </p:cTn>
                                        <p:tgtEl>
                                          <p:spTgt spid="2">
                                            <p:graphicEl>
                                              <a:dgm id="{4C7EB40F-0A7F-4EB1-A477-AA45D73E6AF8}"/>
                                            </p:graphicEl>
                                          </p:spTgt>
                                        </p:tgtEl>
                                      </p:cBhvr>
                                    </p:animEffect>
                                    <p:anim calcmode="lin" valueType="num">
                                      <p:cBhvr>
                                        <p:cTn id="134" dur="1822" tmFilter="0,0; 0.14,0.36; 0.43,0.73; 0.71,0.91; 1.0,1.0">
                                          <p:stCondLst>
                                            <p:cond delay="0"/>
                                          </p:stCondLst>
                                        </p:cTn>
                                        <p:tgtEl>
                                          <p:spTgt spid="2">
                                            <p:graphicEl>
                                              <a:dgm id="{4C7EB40F-0A7F-4EB1-A477-AA45D73E6AF8}"/>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
                                            <p:graphicEl>
                                              <a:dgm id="{4C7EB40F-0A7F-4EB1-A477-AA45D73E6AF8}"/>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
                                            <p:graphicEl>
                                              <a:dgm id="{4C7EB40F-0A7F-4EB1-A477-AA45D73E6AF8}"/>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
                                            <p:graphicEl>
                                              <a:dgm id="{4C7EB40F-0A7F-4EB1-A477-AA45D73E6AF8}"/>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
                                            <p:graphicEl>
                                              <a:dgm id="{4C7EB40F-0A7F-4EB1-A477-AA45D73E6AF8}"/>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
                                            <p:graphicEl>
                                              <a:dgm id="{4C7EB40F-0A7F-4EB1-A477-AA45D73E6AF8}"/>
                                            </p:graphicEl>
                                          </p:spTgt>
                                        </p:tgtEl>
                                      </p:cBhvr>
                                      <p:to x="100000" y="60000"/>
                                    </p:animScale>
                                    <p:animScale>
                                      <p:cBhvr>
                                        <p:cTn id="140" dur="166" decel="50000">
                                          <p:stCondLst>
                                            <p:cond delay="676"/>
                                          </p:stCondLst>
                                        </p:cTn>
                                        <p:tgtEl>
                                          <p:spTgt spid="2">
                                            <p:graphicEl>
                                              <a:dgm id="{4C7EB40F-0A7F-4EB1-A477-AA45D73E6AF8}"/>
                                            </p:graphicEl>
                                          </p:spTgt>
                                        </p:tgtEl>
                                      </p:cBhvr>
                                      <p:to x="100000" y="100000"/>
                                    </p:animScale>
                                    <p:animScale>
                                      <p:cBhvr>
                                        <p:cTn id="141" dur="26">
                                          <p:stCondLst>
                                            <p:cond delay="1312"/>
                                          </p:stCondLst>
                                        </p:cTn>
                                        <p:tgtEl>
                                          <p:spTgt spid="2">
                                            <p:graphicEl>
                                              <a:dgm id="{4C7EB40F-0A7F-4EB1-A477-AA45D73E6AF8}"/>
                                            </p:graphicEl>
                                          </p:spTgt>
                                        </p:tgtEl>
                                      </p:cBhvr>
                                      <p:to x="100000" y="80000"/>
                                    </p:animScale>
                                    <p:animScale>
                                      <p:cBhvr>
                                        <p:cTn id="142" dur="166" decel="50000">
                                          <p:stCondLst>
                                            <p:cond delay="1338"/>
                                          </p:stCondLst>
                                        </p:cTn>
                                        <p:tgtEl>
                                          <p:spTgt spid="2">
                                            <p:graphicEl>
                                              <a:dgm id="{4C7EB40F-0A7F-4EB1-A477-AA45D73E6AF8}"/>
                                            </p:graphicEl>
                                          </p:spTgt>
                                        </p:tgtEl>
                                      </p:cBhvr>
                                      <p:to x="100000" y="100000"/>
                                    </p:animScale>
                                    <p:animScale>
                                      <p:cBhvr>
                                        <p:cTn id="143" dur="26">
                                          <p:stCondLst>
                                            <p:cond delay="1642"/>
                                          </p:stCondLst>
                                        </p:cTn>
                                        <p:tgtEl>
                                          <p:spTgt spid="2">
                                            <p:graphicEl>
                                              <a:dgm id="{4C7EB40F-0A7F-4EB1-A477-AA45D73E6AF8}"/>
                                            </p:graphicEl>
                                          </p:spTgt>
                                        </p:tgtEl>
                                      </p:cBhvr>
                                      <p:to x="100000" y="90000"/>
                                    </p:animScale>
                                    <p:animScale>
                                      <p:cBhvr>
                                        <p:cTn id="144" dur="166" decel="50000">
                                          <p:stCondLst>
                                            <p:cond delay="1668"/>
                                          </p:stCondLst>
                                        </p:cTn>
                                        <p:tgtEl>
                                          <p:spTgt spid="2">
                                            <p:graphicEl>
                                              <a:dgm id="{4C7EB40F-0A7F-4EB1-A477-AA45D73E6AF8}"/>
                                            </p:graphicEl>
                                          </p:spTgt>
                                        </p:tgtEl>
                                      </p:cBhvr>
                                      <p:to x="100000" y="100000"/>
                                    </p:animScale>
                                    <p:animScale>
                                      <p:cBhvr>
                                        <p:cTn id="145" dur="26">
                                          <p:stCondLst>
                                            <p:cond delay="1808"/>
                                          </p:stCondLst>
                                        </p:cTn>
                                        <p:tgtEl>
                                          <p:spTgt spid="2">
                                            <p:graphicEl>
                                              <a:dgm id="{4C7EB40F-0A7F-4EB1-A477-AA45D73E6AF8}"/>
                                            </p:graphicEl>
                                          </p:spTgt>
                                        </p:tgtEl>
                                      </p:cBhvr>
                                      <p:to x="100000" y="95000"/>
                                    </p:animScale>
                                    <p:animScale>
                                      <p:cBhvr>
                                        <p:cTn id="146" dur="166" decel="50000">
                                          <p:stCondLst>
                                            <p:cond delay="1834"/>
                                          </p:stCondLst>
                                        </p:cTn>
                                        <p:tgtEl>
                                          <p:spTgt spid="2">
                                            <p:graphicEl>
                                              <a:dgm id="{4C7EB40F-0A7F-4EB1-A477-AA45D73E6AF8}"/>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2">
                                            <p:graphicEl>
                                              <a:dgm id="{D9C5FF0B-D2C5-4FA7-85F6-7744D462A7A8}"/>
                                            </p:graphicEl>
                                          </p:spTgt>
                                        </p:tgtEl>
                                        <p:attrNameLst>
                                          <p:attrName>style.visibility</p:attrName>
                                        </p:attrNameLst>
                                      </p:cBhvr>
                                      <p:to>
                                        <p:strVal val="visible"/>
                                      </p:to>
                                    </p:set>
                                    <p:animEffect transition="in" filter="wipe(down)">
                                      <p:cBhvr>
                                        <p:cTn id="151" dur="580">
                                          <p:stCondLst>
                                            <p:cond delay="0"/>
                                          </p:stCondLst>
                                        </p:cTn>
                                        <p:tgtEl>
                                          <p:spTgt spid="2">
                                            <p:graphicEl>
                                              <a:dgm id="{D9C5FF0B-D2C5-4FA7-85F6-7744D462A7A8}"/>
                                            </p:graphicEl>
                                          </p:spTgt>
                                        </p:tgtEl>
                                      </p:cBhvr>
                                    </p:animEffect>
                                    <p:anim calcmode="lin" valueType="num">
                                      <p:cBhvr>
                                        <p:cTn id="152" dur="1822" tmFilter="0,0; 0.14,0.36; 0.43,0.73; 0.71,0.91; 1.0,1.0">
                                          <p:stCondLst>
                                            <p:cond delay="0"/>
                                          </p:stCondLst>
                                        </p:cTn>
                                        <p:tgtEl>
                                          <p:spTgt spid="2">
                                            <p:graphicEl>
                                              <a:dgm id="{D9C5FF0B-D2C5-4FA7-85F6-7744D462A7A8}"/>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
                                            <p:graphicEl>
                                              <a:dgm id="{D9C5FF0B-D2C5-4FA7-85F6-7744D462A7A8}"/>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
                                            <p:graphicEl>
                                              <a:dgm id="{D9C5FF0B-D2C5-4FA7-85F6-7744D462A7A8}"/>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
                                            <p:graphicEl>
                                              <a:dgm id="{D9C5FF0B-D2C5-4FA7-85F6-7744D462A7A8}"/>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
                                            <p:graphicEl>
                                              <a:dgm id="{D9C5FF0B-D2C5-4FA7-85F6-7744D462A7A8}"/>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2">
                                            <p:graphicEl>
                                              <a:dgm id="{D9C5FF0B-D2C5-4FA7-85F6-7744D462A7A8}"/>
                                            </p:graphicEl>
                                          </p:spTgt>
                                        </p:tgtEl>
                                      </p:cBhvr>
                                      <p:to x="100000" y="60000"/>
                                    </p:animScale>
                                    <p:animScale>
                                      <p:cBhvr>
                                        <p:cTn id="158" dur="166" decel="50000">
                                          <p:stCondLst>
                                            <p:cond delay="676"/>
                                          </p:stCondLst>
                                        </p:cTn>
                                        <p:tgtEl>
                                          <p:spTgt spid="2">
                                            <p:graphicEl>
                                              <a:dgm id="{D9C5FF0B-D2C5-4FA7-85F6-7744D462A7A8}"/>
                                            </p:graphicEl>
                                          </p:spTgt>
                                        </p:tgtEl>
                                      </p:cBhvr>
                                      <p:to x="100000" y="100000"/>
                                    </p:animScale>
                                    <p:animScale>
                                      <p:cBhvr>
                                        <p:cTn id="159" dur="26">
                                          <p:stCondLst>
                                            <p:cond delay="1312"/>
                                          </p:stCondLst>
                                        </p:cTn>
                                        <p:tgtEl>
                                          <p:spTgt spid="2">
                                            <p:graphicEl>
                                              <a:dgm id="{D9C5FF0B-D2C5-4FA7-85F6-7744D462A7A8}"/>
                                            </p:graphicEl>
                                          </p:spTgt>
                                        </p:tgtEl>
                                      </p:cBhvr>
                                      <p:to x="100000" y="80000"/>
                                    </p:animScale>
                                    <p:animScale>
                                      <p:cBhvr>
                                        <p:cTn id="160" dur="166" decel="50000">
                                          <p:stCondLst>
                                            <p:cond delay="1338"/>
                                          </p:stCondLst>
                                        </p:cTn>
                                        <p:tgtEl>
                                          <p:spTgt spid="2">
                                            <p:graphicEl>
                                              <a:dgm id="{D9C5FF0B-D2C5-4FA7-85F6-7744D462A7A8}"/>
                                            </p:graphicEl>
                                          </p:spTgt>
                                        </p:tgtEl>
                                      </p:cBhvr>
                                      <p:to x="100000" y="100000"/>
                                    </p:animScale>
                                    <p:animScale>
                                      <p:cBhvr>
                                        <p:cTn id="161" dur="26">
                                          <p:stCondLst>
                                            <p:cond delay="1642"/>
                                          </p:stCondLst>
                                        </p:cTn>
                                        <p:tgtEl>
                                          <p:spTgt spid="2">
                                            <p:graphicEl>
                                              <a:dgm id="{D9C5FF0B-D2C5-4FA7-85F6-7744D462A7A8}"/>
                                            </p:graphicEl>
                                          </p:spTgt>
                                        </p:tgtEl>
                                      </p:cBhvr>
                                      <p:to x="100000" y="90000"/>
                                    </p:animScale>
                                    <p:animScale>
                                      <p:cBhvr>
                                        <p:cTn id="162" dur="166" decel="50000">
                                          <p:stCondLst>
                                            <p:cond delay="1668"/>
                                          </p:stCondLst>
                                        </p:cTn>
                                        <p:tgtEl>
                                          <p:spTgt spid="2">
                                            <p:graphicEl>
                                              <a:dgm id="{D9C5FF0B-D2C5-4FA7-85F6-7744D462A7A8}"/>
                                            </p:graphicEl>
                                          </p:spTgt>
                                        </p:tgtEl>
                                      </p:cBhvr>
                                      <p:to x="100000" y="100000"/>
                                    </p:animScale>
                                    <p:animScale>
                                      <p:cBhvr>
                                        <p:cTn id="163" dur="26">
                                          <p:stCondLst>
                                            <p:cond delay="1808"/>
                                          </p:stCondLst>
                                        </p:cTn>
                                        <p:tgtEl>
                                          <p:spTgt spid="2">
                                            <p:graphicEl>
                                              <a:dgm id="{D9C5FF0B-D2C5-4FA7-85F6-7744D462A7A8}"/>
                                            </p:graphicEl>
                                          </p:spTgt>
                                        </p:tgtEl>
                                      </p:cBhvr>
                                      <p:to x="100000" y="95000"/>
                                    </p:animScale>
                                    <p:animScale>
                                      <p:cBhvr>
                                        <p:cTn id="164" dur="166" decel="50000">
                                          <p:stCondLst>
                                            <p:cond delay="1834"/>
                                          </p:stCondLst>
                                        </p:cTn>
                                        <p:tgtEl>
                                          <p:spTgt spid="2">
                                            <p:graphicEl>
                                              <a:dgm id="{D9C5FF0B-D2C5-4FA7-85F6-7744D462A7A8}"/>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2">
                                            <p:graphicEl>
                                              <a:dgm id="{C788C108-D47C-459A-BFD2-A2CFA81B79ED}"/>
                                            </p:graphicEl>
                                          </p:spTgt>
                                        </p:tgtEl>
                                        <p:attrNameLst>
                                          <p:attrName>style.visibility</p:attrName>
                                        </p:attrNameLst>
                                      </p:cBhvr>
                                      <p:to>
                                        <p:strVal val="visible"/>
                                      </p:to>
                                    </p:set>
                                    <p:animEffect transition="in" filter="wipe(down)">
                                      <p:cBhvr>
                                        <p:cTn id="169" dur="580">
                                          <p:stCondLst>
                                            <p:cond delay="0"/>
                                          </p:stCondLst>
                                        </p:cTn>
                                        <p:tgtEl>
                                          <p:spTgt spid="2">
                                            <p:graphicEl>
                                              <a:dgm id="{C788C108-D47C-459A-BFD2-A2CFA81B79ED}"/>
                                            </p:graphicEl>
                                          </p:spTgt>
                                        </p:tgtEl>
                                      </p:cBhvr>
                                    </p:animEffect>
                                    <p:anim calcmode="lin" valueType="num">
                                      <p:cBhvr>
                                        <p:cTn id="170" dur="1822" tmFilter="0,0; 0.14,0.36; 0.43,0.73; 0.71,0.91; 1.0,1.0">
                                          <p:stCondLst>
                                            <p:cond delay="0"/>
                                          </p:stCondLst>
                                        </p:cTn>
                                        <p:tgtEl>
                                          <p:spTgt spid="2">
                                            <p:graphicEl>
                                              <a:dgm id="{C788C108-D47C-459A-BFD2-A2CFA81B79ED}"/>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
                                            <p:graphicEl>
                                              <a:dgm id="{C788C108-D47C-459A-BFD2-A2CFA81B79ED}"/>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
                                            <p:graphicEl>
                                              <a:dgm id="{C788C108-D47C-459A-BFD2-A2CFA81B79ED}"/>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
                                            <p:graphicEl>
                                              <a:dgm id="{C788C108-D47C-459A-BFD2-A2CFA81B79ED}"/>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
                                            <p:graphicEl>
                                              <a:dgm id="{C788C108-D47C-459A-BFD2-A2CFA81B79ED}"/>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2">
                                            <p:graphicEl>
                                              <a:dgm id="{C788C108-D47C-459A-BFD2-A2CFA81B79ED}"/>
                                            </p:graphicEl>
                                          </p:spTgt>
                                        </p:tgtEl>
                                      </p:cBhvr>
                                      <p:to x="100000" y="60000"/>
                                    </p:animScale>
                                    <p:animScale>
                                      <p:cBhvr>
                                        <p:cTn id="176" dur="166" decel="50000">
                                          <p:stCondLst>
                                            <p:cond delay="676"/>
                                          </p:stCondLst>
                                        </p:cTn>
                                        <p:tgtEl>
                                          <p:spTgt spid="2">
                                            <p:graphicEl>
                                              <a:dgm id="{C788C108-D47C-459A-BFD2-A2CFA81B79ED}"/>
                                            </p:graphicEl>
                                          </p:spTgt>
                                        </p:tgtEl>
                                      </p:cBhvr>
                                      <p:to x="100000" y="100000"/>
                                    </p:animScale>
                                    <p:animScale>
                                      <p:cBhvr>
                                        <p:cTn id="177" dur="26">
                                          <p:stCondLst>
                                            <p:cond delay="1312"/>
                                          </p:stCondLst>
                                        </p:cTn>
                                        <p:tgtEl>
                                          <p:spTgt spid="2">
                                            <p:graphicEl>
                                              <a:dgm id="{C788C108-D47C-459A-BFD2-A2CFA81B79ED}"/>
                                            </p:graphicEl>
                                          </p:spTgt>
                                        </p:tgtEl>
                                      </p:cBhvr>
                                      <p:to x="100000" y="80000"/>
                                    </p:animScale>
                                    <p:animScale>
                                      <p:cBhvr>
                                        <p:cTn id="178" dur="166" decel="50000">
                                          <p:stCondLst>
                                            <p:cond delay="1338"/>
                                          </p:stCondLst>
                                        </p:cTn>
                                        <p:tgtEl>
                                          <p:spTgt spid="2">
                                            <p:graphicEl>
                                              <a:dgm id="{C788C108-D47C-459A-BFD2-A2CFA81B79ED}"/>
                                            </p:graphicEl>
                                          </p:spTgt>
                                        </p:tgtEl>
                                      </p:cBhvr>
                                      <p:to x="100000" y="100000"/>
                                    </p:animScale>
                                    <p:animScale>
                                      <p:cBhvr>
                                        <p:cTn id="179" dur="26">
                                          <p:stCondLst>
                                            <p:cond delay="1642"/>
                                          </p:stCondLst>
                                        </p:cTn>
                                        <p:tgtEl>
                                          <p:spTgt spid="2">
                                            <p:graphicEl>
                                              <a:dgm id="{C788C108-D47C-459A-BFD2-A2CFA81B79ED}"/>
                                            </p:graphicEl>
                                          </p:spTgt>
                                        </p:tgtEl>
                                      </p:cBhvr>
                                      <p:to x="100000" y="90000"/>
                                    </p:animScale>
                                    <p:animScale>
                                      <p:cBhvr>
                                        <p:cTn id="180" dur="166" decel="50000">
                                          <p:stCondLst>
                                            <p:cond delay="1668"/>
                                          </p:stCondLst>
                                        </p:cTn>
                                        <p:tgtEl>
                                          <p:spTgt spid="2">
                                            <p:graphicEl>
                                              <a:dgm id="{C788C108-D47C-459A-BFD2-A2CFA81B79ED}"/>
                                            </p:graphicEl>
                                          </p:spTgt>
                                        </p:tgtEl>
                                      </p:cBhvr>
                                      <p:to x="100000" y="100000"/>
                                    </p:animScale>
                                    <p:animScale>
                                      <p:cBhvr>
                                        <p:cTn id="181" dur="26">
                                          <p:stCondLst>
                                            <p:cond delay="1808"/>
                                          </p:stCondLst>
                                        </p:cTn>
                                        <p:tgtEl>
                                          <p:spTgt spid="2">
                                            <p:graphicEl>
                                              <a:dgm id="{C788C108-D47C-459A-BFD2-A2CFA81B79ED}"/>
                                            </p:graphicEl>
                                          </p:spTgt>
                                        </p:tgtEl>
                                      </p:cBhvr>
                                      <p:to x="100000" y="95000"/>
                                    </p:animScale>
                                    <p:animScale>
                                      <p:cBhvr>
                                        <p:cTn id="182" dur="166" decel="50000">
                                          <p:stCondLst>
                                            <p:cond delay="1834"/>
                                          </p:stCondLst>
                                        </p:cTn>
                                        <p:tgtEl>
                                          <p:spTgt spid="2">
                                            <p:graphicEl>
                                              <a:dgm id="{C788C108-D47C-459A-BFD2-A2CFA81B79ED}"/>
                                            </p:graphic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2">
                                            <p:graphicEl>
                                              <a:dgm id="{475869A0-CF53-4A2D-A961-FBBEA9FAE232}"/>
                                            </p:graphicEl>
                                          </p:spTgt>
                                        </p:tgtEl>
                                        <p:attrNameLst>
                                          <p:attrName>style.visibility</p:attrName>
                                        </p:attrNameLst>
                                      </p:cBhvr>
                                      <p:to>
                                        <p:strVal val="visible"/>
                                      </p:to>
                                    </p:set>
                                    <p:animEffect transition="in" filter="wipe(down)">
                                      <p:cBhvr>
                                        <p:cTn id="187" dur="580">
                                          <p:stCondLst>
                                            <p:cond delay="0"/>
                                          </p:stCondLst>
                                        </p:cTn>
                                        <p:tgtEl>
                                          <p:spTgt spid="2">
                                            <p:graphicEl>
                                              <a:dgm id="{475869A0-CF53-4A2D-A961-FBBEA9FAE232}"/>
                                            </p:graphicEl>
                                          </p:spTgt>
                                        </p:tgtEl>
                                      </p:cBhvr>
                                    </p:animEffect>
                                    <p:anim calcmode="lin" valueType="num">
                                      <p:cBhvr>
                                        <p:cTn id="188" dur="1822" tmFilter="0,0; 0.14,0.36; 0.43,0.73; 0.71,0.91; 1.0,1.0">
                                          <p:stCondLst>
                                            <p:cond delay="0"/>
                                          </p:stCondLst>
                                        </p:cTn>
                                        <p:tgtEl>
                                          <p:spTgt spid="2">
                                            <p:graphicEl>
                                              <a:dgm id="{475869A0-CF53-4A2D-A961-FBBEA9FAE232}"/>
                                            </p:graphic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
                                            <p:graphicEl>
                                              <a:dgm id="{475869A0-CF53-4A2D-A961-FBBEA9FAE232}"/>
                                            </p:graphic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
                                            <p:graphicEl>
                                              <a:dgm id="{475869A0-CF53-4A2D-A961-FBBEA9FAE232}"/>
                                            </p:graphic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
                                            <p:graphicEl>
                                              <a:dgm id="{475869A0-CF53-4A2D-A961-FBBEA9FAE232}"/>
                                            </p:graphic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
                                            <p:graphicEl>
                                              <a:dgm id="{475869A0-CF53-4A2D-A961-FBBEA9FAE232}"/>
                                            </p:graphic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2">
                                            <p:graphicEl>
                                              <a:dgm id="{475869A0-CF53-4A2D-A961-FBBEA9FAE232}"/>
                                            </p:graphicEl>
                                          </p:spTgt>
                                        </p:tgtEl>
                                      </p:cBhvr>
                                      <p:to x="100000" y="60000"/>
                                    </p:animScale>
                                    <p:animScale>
                                      <p:cBhvr>
                                        <p:cTn id="194" dur="166" decel="50000">
                                          <p:stCondLst>
                                            <p:cond delay="676"/>
                                          </p:stCondLst>
                                        </p:cTn>
                                        <p:tgtEl>
                                          <p:spTgt spid="2">
                                            <p:graphicEl>
                                              <a:dgm id="{475869A0-CF53-4A2D-A961-FBBEA9FAE232}"/>
                                            </p:graphicEl>
                                          </p:spTgt>
                                        </p:tgtEl>
                                      </p:cBhvr>
                                      <p:to x="100000" y="100000"/>
                                    </p:animScale>
                                    <p:animScale>
                                      <p:cBhvr>
                                        <p:cTn id="195" dur="26">
                                          <p:stCondLst>
                                            <p:cond delay="1312"/>
                                          </p:stCondLst>
                                        </p:cTn>
                                        <p:tgtEl>
                                          <p:spTgt spid="2">
                                            <p:graphicEl>
                                              <a:dgm id="{475869A0-CF53-4A2D-A961-FBBEA9FAE232}"/>
                                            </p:graphicEl>
                                          </p:spTgt>
                                        </p:tgtEl>
                                      </p:cBhvr>
                                      <p:to x="100000" y="80000"/>
                                    </p:animScale>
                                    <p:animScale>
                                      <p:cBhvr>
                                        <p:cTn id="196" dur="166" decel="50000">
                                          <p:stCondLst>
                                            <p:cond delay="1338"/>
                                          </p:stCondLst>
                                        </p:cTn>
                                        <p:tgtEl>
                                          <p:spTgt spid="2">
                                            <p:graphicEl>
                                              <a:dgm id="{475869A0-CF53-4A2D-A961-FBBEA9FAE232}"/>
                                            </p:graphicEl>
                                          </p:spTgt>
                                        </p:tgtEl>
                                      </p:cBhvr>
                                      <p:to x="100000" y="100000"/>
                                    </p:animScale>
                                    <p:animScale>
                                      <p:cBhvr>
                                        <p:cTn id="197" dur="26">
                                          <p:stCondLst>
                                            <p:cond delay="1642"/>
                                          </p:stCondLst>
                                        </p:cTn>
                                        <p:tgtEl>
                                          <p:spTgt spid="2">
                                            <p:graphicEl>
                                              <a:dgm id="{475869A0-CF53-4A2D-A961-FBBEA9FAE232}"/>
                                            </p:graphicEl>
                                          </p:spTgt>
                                        </p:tgtEl>
                                      </p:cBhvr>
                                      <p:to x="100000" y="90000"/>
                                    </p:animScale>
                                    <p:animScale>
                                      <p:cBhvr>
                                        <p:cTn id="198" dur="166" decel="50000">
                                          <p:stCondLst>
                                            <p:cond delay="1668"/>
                                          </p:stCondLst>
                                        </p:cTn>
                                        <p:tgtEl>
                                          <p:spTgt spid="2">
                                            <p:graphicEl>
                                              <a:dgm id="{475869A0-CF53-4A2D-A961-FBBEA9FAE232}"/>
                                            </p:graphicEl>
                                          </p:spTgt>
                                        </p:tgtEl>
                                      </p:cBhvr>
                                      <p:to x="100000" y="100000"/>
                                    </p:animScale>
                                    <p:animScale>
                                      <p:cBhvr>
                                        <p:cTn id="199" dur="26">
                                          <p:stCondLst>
                                            <p:cond delay="1808"/>
                                          </p:stCondLst>
                                        </p:cTn>
                                        <p:tgtEl>
                                          <p:spTgt spid="2">
                                            <p:graphicEl>
                                              <a:dgm id="{475869A0-CF53-4A2D-A961-FBBEA9FAE232}"/>
                                            </p:graphicEl>
                                          </p:spTgt>
                                        </p:tgtEl>
                                      </p:cBhvr>
                                      <p:to x="100000" y="95000"/>
                                    </p:animScale>
                                    <p:animScale>
                                      <p:cBhvr>
                                        <p:cTn id="200" dur="166" decel="50000">
                                          <p:stCondLst>
                                            <p:cond delay="1834"/>
                                          </p:stCondLst>
                                        </p:cTn>
                                        <p:tgtEl>
                                          <p:spTgt spid="2">
                                            <p:graphicEl>
                                              <a:dgm id="{475869A0-CF53-4A2D-A961-FBBEA9FAE232}"/>
                                            </p:graphic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2">
                                            <p:graphicEl>
                                              <a:dgm id="{C01BF03D-785B-4056-83C2-EC21C3EEAEDD}"/>
                                            </p:graphicEl>
                                          </p:spTgt>
                                        </p:tgtEl>
                                        <p:attrNameLst>
                                          <p:attrName>style.visibility</p:attrName>
                                        </p:attrNameLst>
                                      </p:cBhvr>
                                      <p:to>
                                        <p:strVal val="visible"/>
                                      </p:to>
                                    </p:set>
                                    <p:animEffect transition="in" filter="wipe(down)">
                                      <p:cBhvr>
                                        <p:cTn id="205" dur="580">
                                          <p:stCondLst>
                                            <p:cond delay="0"/>
                                          </p:stCondLst>
                                        </p:cTn>
                                        <p:tgtEl>
                                          <p:spTgt spid="2">
                                            <p:graphicEl>
                                              <a:dgm id="{C01BF03D-785B-4056-83C2-EC21C3EEAEDD}"/>
                                            </p:graphicEl>
                                          </p:spTgt>
                                        </p:tgtEl>
                                      </p:cBhvr>
                                    </p:animEffect>
                                    <p:anim calcmode="lin" valueType="num">
                                      <p:cBhvr>
                                        <p:cTn id="206" dur="1822" tmFilter="0,0; 0.14,0.36; 0.43,0.73; 0.71,0.91; 1.0,1.0">
                                          <p:stCondLst>
                                            <p:cond delay="0"/>
                                          </p:stCondLst>
                                        </p:cTn>
                                        <p:tgtEl>
                                          <p:spTgt spid="2">
                                            <p:graphicEl>
                                              <a:dgm id="{C01BF03D-785B-4056-83C2-EC21C3EEAEDD}"/>
                                            </p:graphic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2">
                                            <p:graphicEl>
                                              <a:dgm id="{C01BF03D-785B-4056-83C2-EC21C3EEAEDD}"/>
                                            </p:graphic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2">
                                            <p:graphicEl>
                                              <a:dgm id="{C01BF03D-785B-4056-83C2-EC21C3EEAEDD}"/>
                                            </p:graphic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2">
                                            <p:graphicEl>
                                              <a:dgm id="{C01BF03D-785B-4056-83C2-EC21C3EEAEDD}"/>
                                            </p:graphic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2">
                                            <p:graphicEl>
                                              <a:dgm id="{C01BF03D-785B-4056-83C2-EC21C3EEAEDD}"/>
                                            </p:graphic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2">
                                            <p:graphicEl>
                                              <a:dgm id="{C01BF03D-785B-4056-83C2-EC21C3EEAEDD}"/>
                                            </p:graphicEl>
                                          </p:spTgt>
                                        </p:tgtEl>
                                      </p:cBhvr>
                                      <p:to x="100000" y="60000"/>
                                    </p:animScale>
                                    <p:animScale>
                                      <p:cBhvr>
                                        <p:cTn id="212" dur="166" decel="50000">
                                          <p:stCondLst>
                                            <p:cond delay="676"/>
                                          </p:stCondLst>
                                        </p:cTn>
                                        <p:tgtEl>
                                          <p:spTgt spid="2">
                                            <p:graphicEl>
                                              <a:dgm id="{C01BF03D-785B-4056-83C2-EC21C3EEAEDD}"/>
                                            </p:graphicEl>
                                          </p:spTgt>
                                        </p:tgtEl>
                                      </p:cBhvr>
                                      <p:to x="100000" y="100000"/>
                                    </p:animScale>
                                    <p:animScale>
                                      <p:cBhvr>
                                        <p:cTn id="213" dur="26">
                                          <p:stCondLst>
                                            <p:cond delay="1312"/>
                                          </p:stCondLst>
                                        </p:cTn>
                                        <p:tgtEl>
                                          <p:spTgt spid="2">
                                            <p:graphicEl>
                                              <a:dgm id="{C01BF03D-785B-4056-83C2-EC21C3EEAEDD}"/>
                                            </p:graphicEl>
                                          </p:spTgt>
                                        </p:tgtEl>
                                      </p:cBhvr>
                                      <p:to x="100000" y="80000"/>
                                    </p:animScale>
                                    <p:animScale>
                                      <p:cBhvr>
                                        <p:cTn id="214" dur="166" decel="50000">
                                          <p:stCondLst>
                                            <p:cond delay="1338"/>
                                          </p:stCondLst>
                                        </p:cTn>
                                        <p:tgtEl>
                                          <p:spTgt spid="2">
                                            <p:graphicEl>
                                              <a:dgm id="{C01BF03D-785B-4056-83C2-EC21C3EEAEDD}"/>
                                            </p:graphicEl>
                                          </p:spTgt>
                                        </p:tgtEl>
                                      </p:cBhvr>
                                      <p:to x="100000" y="100000"/>
                                    </p:animScale>
                                    <p:animScale>
                                      <p:cBhvr>
                                        <p:cTn id="215" dur="26">
                                          <p:stCondLst>
                                            <p:cond delay="1642"/>
                                          </p:stCondLst>
                                        </p:cTn>
                                        <p:tgtEl>
                                          <p:spTgt spid="2">
                                            <p:graphicEl>
                                              <a:dgm id="{C01BF03D-785B-4056-83C2-EC21C3EEAEDD}"/>
                                            </p:graphicEl>
                                          </p:spTgt>
                                        </p:tgtEl>
                                      </p:cBhvr>
                                      <p:to x="100000" y="90000"/>
                                    </p:animScale>
                                    <p:animScale>
                                      <p:cBhvr>
                                        <p:cTn id="216" dur="166" decel="50000">
                                          <p:stCondLst>
                                            <p:cond delay="1668"/>
                                          </p:stCondLst>
                                        </p:cTn>
                                        <p:tgtEl>
                                          <p:spTgt spid="2">
                                            <p:graphicEl>
                                              <a:dgm id="{C01BF03D-785B-4056-83C2-EC21C3EEAEDD}"/>
                                            </p:graphicEl>
                                          </p:spTgt>
                                        </p:tgtEl>
                                      </p:cBhvr>
                                      <p:to x="100000" y="100000"/>
                                    </p:animScale>
                                    <p:animScale>
                                      <p:cBhvr>
                                        <p:cTn id="217" dur="26">
                                          <p:stCondLst>
                                            <p:cond delay="1808"/>
                                          </p:stCondLst>
                                        </p:cTn>
                                        <p:tgtEl>
                                          <p:spTgt spid="2">
                                            <p:graphicEl>
                                              <a:dgm id="{C01BF03D-785B-4056-83C2-EC21C3EEAEDD}"/>
                                            </p:graphicEl>
                                          </p:spTgt>
                                        </p:tgtEl>
                                      </p:cBhvr>
                                      <p:to x="100000" y="95000"/>
                                    </p:animScale>
                                    <p:animScale>
                                      <p:cBhvr>
                                        <p:cTn id="218" dur="166" decel="50000">
                                          <p:stCondLst>
                                            <p:cond delay="1834"/>
                                          </p:stCondLst>
                                        </p:cTn>
                                        <p:tgtEl>
                                          <p:spTgt spid="2">
                                            <p:graphicEl>
                                              <a:dgm id="{C01BF03D-785B-4056-83C2-EC21C3EEAEDD}"/>
                                            </p:graphic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2">
                                            <p:graphicEl>
                                              <a:dgm id="{A9EFE331-AA56-4708-98DA-C17C0387B136}"/>
                                            </p:graphicEl>
                                          </p:spTgt>
                                        </p:tgtEl>
                                        <p:attrNameLst>
                                          <p:attrName>style.visibility</p:attrName>
                                        </p:attrNameLst>
                                      </p:cBhvr>
                                      <p:to>
                                        <p:strVal val="visible"/>
                                      </p:to>
                                    </p:set>
                                    <p:animEffect transition="in" filter="wipe(down)">
                                      <p:cBhvr>
                                        <p:cTn id="223" dur="580">
                                          <p:stCondLst>
                                            <p:cond delay="0"/>
                                          </p:stCondLst>
                                        </p:cTn>
                                        <p:tgtEl>
                                          <p:spTgt spid="2">
                                            <p:graphicEl>
                                              <a:dgm id="{A9EFE331-AA56-4708-98DA-C17C0387B136}"/>
                                            </p:graphicEl>
                                          </p:spTgt>
                                        </p:tgtEl>
                                      </p:cBhvr>
                                    </p:animEffect>
                                    <p:anim calcmode="lin" valueType="num">
                                      <p:cBhvr>
                                        <p:cTn id="224" dur="1822" tmFilter="0,0; 0.14,0.36; 0.43,0.73; 0.71,0.91; 1.0,1.0">
                                          <p:stCondLst>
                                            <p:cond delay="0"/>
                                          </p:stCondLst>
                                        </p:cTn>
                                        <p:tgtEl>
                                          <p:spTgt spid="2">
                                            <p:graphicEl>
                                              <a:dgm id="{A9EFE331-AA56-4708-98DA-C17C0387B136}"/>
                                            </p:graphic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
                                            <p:graphicEl>
                                              <a:dgm id="{A9EFE331-AA56-4708-98DA-C17C0387B136}"/>
                                            </p:graphic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
                                            <p:graphicEl>
                                              <a:dgm id="{A9EFE331-AA56-4708-98DA-C17C0387B136}"/>
                                            </p:graphic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
                                            <p:graphicEl>
                                              <a:dgm id="{A9EFE331-AA56-4708-98DA-C17C0387B136}"/>
                                            </p:graphic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
                                            <p:graphicEl>
                                              <a:dgm id="{A9EFE331-AA56-4708-98DA-C17C0387B136}"/>
                                            </p:graphic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2">
                                            <p:graphicEl>
                                              <a:dgm id="{A9EFE331-AA56-4708-98DA-C17C0387B136}"/>
                                            </p:graphicEl>
                                          </p:spTgt>
                                        </p:tgtEl>
                                      </p:cBhvr>
                                      <p:to x="100000" y="60000"/>
                                    </p:animScale>
                                    <p:animScale>
                                      <p:cBhvr>
                                        <p:cTn id="230" dur="166" decel="50000">
                                          <p:stCondLst>
                                            <p:cond delay="676"/>
                                          </p:stCondLst>
                                        </p:cTn>
                                        <p:tgtEl>
                                          <p:spTgt spid="2">
                                            <p:graphicEl>
                                              <a:dgm id="{A9EFE331-AA56-4708-98DA-C17C0387B136}"/>
                                            </p:graphicEl>
                                          </p:spTgt>
                                        </p:tgtEl>
                                      </p:cBhvr>
                                      <p:to x="100000" y="100000"/>
                                    </p:animScale>
                                    <p:animScale>
                                      <p:cBhvr>
                                        <p:cTn id="231" dur="26">
                                          <p:stCondLst>
                                            <p:cond delay="1312"/>
                                          </p:stCondLst>
                                        </p:cTn>
                                        <p:tgtEl>
                                          <p:spTgt spid="2">
                                            <p:graphicEl>
                                              <a:dgm id="{A9EFE331-AA56-4708-98DA-C17C0387B136}"/>
                                            </p:graphicEl>
                                          </p:spTgt>
                                        </p:tgtEl>
                                      </p:cBhvr>
                                      <p:to x="100000" y="80000"/>
                                    </p:animScale>
                                    <p:animScale>
                                      <p:cBhvr>
                                        <p:cTn id="232" dur="166" decel="50000">
                                          <p:stCondLst>
                                            <p:cond delay="1338"/>
                                          </p:stCondLst>
                                        </p:cTn>
                                        <p:tgtEl>
                                          <p:spTgt spid="2">
                                            <p:graphicEl>
                                              <a:dgm id="{A9EFE331-AA56-4708-98DA-C17C0387B136}"/>
                                            </p:graphicEl>
                                          </p:spTgt>
                                        </p:tgtEl>
                                      </p:cBhvr>
                                      <p:to x="100000" y="100000"/>
                                    </p:animScale>
                                    <p:animScale>
                                      <p:cBhvr>
                                        <p:cTn id="233" dur="26">
                                          <p:stCondLst>
                                            <p:cond delay="1642"/>
                                          </p:stCondLst>
                                        </p:cTn>
                                        <p:tgtEl>
                                          <p:spTgt spid="2">
                                            <p:graphicEl>
                                              <a:dgm id="{A9EFE331-AA56-4708-98DA-C17C0387B136}"/>
                                            </p:graphicEl>
                                          </p:spTgt>
                                        </p:tgtEl>
                                      </p:cBhvr>
                                      <p:to x="100000" y="90000"/>
                                    </p:animScale>
                                    <p:animScale>
                                      <p:cBhvr>
                                        <p:cTn id="234" dur="166" decel="50000">
                                          <p:stCondLst>
                                            <p:cond delay="1668"/>
                                          </p:stCondLst>
                                        </p:cTn>
                                        <p:tgtEl>
                                          <p:spTgt spid="2">
                                            <p:graphicEl>
                                              <a:dgm id="{A9EFE331-AA56-4708-98DA-C17C0387B136}"/>
                                            </p:graphicEl>
                                          </p:spTgt>
                                        </p:tgtEl>
                                      </p:cBhvr>
                                      <p:to x="100000" y="100000"/>
                                    </p:animScale>
                                    <p:animScale>
                                      <p:cBhvr>
                                        <p:cTn id="235" dur="26">
                                          <p:stCondLst>
                                            <p:cond delay="1808"/>
                                          </p:stCondLst>
                                        </p:cTn>
                                        <p:tgtEl>
                                          <p:spTgt spid="2">
                                            <p:graphicEl>
                                              <a:dgm id="{A9EFE331-AA56-4708-98DA-C17C0387B136}"/>
                                            </p:graphicEl>
                                          </p:spTgt>
                                        </p:tgtEl>
                                      </p:cBhvr>
                                      <p:to x="100000" y="95000"/>
                                    </p:animScale>
                                    <p:animScale>
                                      <p:cBhvr>
                                        <p:cTn id="236" dur="166" decel="50000">
                                          <p:stCondLst>
                                            <p:cond delay="1834"/>
                                          </p:stCondLst>
                                        </p:cTn>
                                        <p:tgtEl>
                                          <p:spTgt spid="2">
                                            <p:graphicEl>
                                              <a:dgm id="{A9EFE331-AA56-4708-98DA-C17C0387B136}"/>
                                            </p:graphic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grpId="0" nodeType="clickEffect">
                                  <p:stCondLst>
                                    <p:cond delay="0"/>
                                  </p:stCondLst>
                                  <p:childTnLst>
                                    <p:set>
                                      <p:cBhvr>
                                        <p:cTn id="240" dur="1" fill="hold">
                                          <p:stCondLst>
                                            <p:cond delay="0"/>
                                          </p:stCondLst>
                                        </p:cTn>
                                        <p:tgtEl>
                                          <p:spTgt spid="2">
                                            <p:graphicEl>
                                              <a:dgm id="{D61CAB3D-8EDD-4245-8798-F40DF1E62850}"/>
                                            </p:graphicEl>
                                          </p:spTgt>
                                        </p:tgtEl>
                                        <p:attrNameLst>
                                          <p:attrName>style.visibility</p:attrName>
                                        </p:attrNameLst>
                                      </p:cBhvr>
                                      <p:to>
                                        <p:strVal val="visible"/>
                                      </p:to>
                                    </p:set>
                                    <p:animEffect transition="in" filter="wipe(down)">
                                      <p:cBhvr>
                                        <p:cTn id="241" dur="580">
                                          <p:stCondLst>
                                            <p:cond delay="0"/>
                                          </p:stCondLst>
                                        </p:cTn>
                                        <p:tgtEl>
                                          <p:spTgt spid="2">
                                            <p:graphicEl>
                                              <a:dgm id="{D61CAB3D-8EDD-4245-8798-F40DF1E62850}"/>
                                            </p:graphicEl>
                                          </p:spTgt>
                                        </p:tgtEl>
                                      </p:cBhvr>
                                    </p:animEffect>
                                    <p:anim calcmode="lin" valueType="num">
                                      <p:cBhvr>
                                        <p:cTn id="242" dur="1822" tmFilter="0,0; 0.14,0.36; 0.43,0.73; 0.71,0.91; 1.0,1.0">
                                          <p:stCondLst>
                                            <p:cond delay="0"/>
                                          </p:stCondLst>
                                        </p:cTn>
                                        <p:tgtEl>
                                          <p:spTgt spid="2">
                                            <p:graphicEl>
                                              <a:dgm id="{D61CAB3D-8EDD-4245-8798-F40DF1E62850}"/>
                                            </p:graphic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2">
                                            <p:graphicEl>
                                              <a:dgm id="{D61CAB3D-8EDD-4245-8798-F40DF1E62850}"/>
                                            </p:graphic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2">
                                            <p:graphicEl>
                                              <a:dgm id="{D61CAB3D-8EDD-4245-8798-F40DF1E62850}"/>
                                            </p:graphic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2">
                                            <p:graphicEl>
                                              <a:dgm id="{D61CAB3D-8EDD-4245-8798-F40DF1E62850}"/>
                                            </p:graphic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2">
                                            <p:graphicEl>
                                              <a:dgm id="{D61CAB3D-8EDD-4245-8798-F40DF1E62850}"/>
                                            </p:graphic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2">
                                            <p:graphicEl>
                                              <a:dgm id="{D61CAB3D-8EDD-4245-8798-F40DF1E62850}"/>
                                            </p:graphicEl>
                                          </p:spTgt>
                                        </p:tgtEl>
                                      </p:cBhvr>
                                      <p:to x="100000" y="60000"/>
                                    </p:animScale>
                                    <p:animScale>
                                      <p:cBhvr>
                                        <p:cTn id="248" dur="166" decel="50000">
                                          <p:stCondLst>
                                            <p:cond delay="676"/>
                                          </p:stCondLst>
                                        </p:cTn>
                                        <p:tgtEl>
                                          <p:spTgt spid="2">
                                            <p:graphicEl>
                                              <a:dgm id="{D61CAB3D-8EDD-4245-8798-F40DF1E62850}"/>
                                            </p:graphicEl>
                                          </p:spTgt>
                                        </p:tgtEl>
                                      </p:cBhvr>
                                      <p:to x="100000" y="100000"/>
                                    </p:animScale>
                                    <p:animScale>
                                      <p:cBhvr>
                                        <p:cTn id="249" dur="26">
                                          <p:stCondLst>
                                            <p:cond delay="1312"/>
                                          </p:stCondLst>
                                        </p:cTn>
                                        <p:tgtEl>
                                          <p:spTgt spid="2">
                                            <p:graphicEl>
                                              <a:dgm id="{D61CAB3D-8EDD-4245-8798-F40DF1E62850}"/>
                                            </p:graphicEl>
                                          </p:spTgt>
                                        </p:tgtEl>
                                      </p:cBhvr>
                                      <p:to x="100000" y="80000"/>
                                    </p:animScale>
                                    <p:animScale>
                                      <p:cBhvr>
                                        <p:cTn id="250" dur="166" decel="50000">
                                          <p:stCondLst>
                                            <p:cond delay="1338"/>
                                          </p:stCondLst>
                                        </p:cTn>
                                        <p:tgtEl>
                                          <p:spTgt spid="2">
                                            <p:graphicEl>
                                              <a:dgm id="{D61CAB3D-8EDD-4245-8798-F40DF1E62850}"/>
                                            </p:graphicEl>
                                          </p:spTgt>
                                        </p:tgtEl>
                                      </p:cBhvr>
                                      <p:to x="100000" y="100000"/>
                                    </p:animScale>
                                    <p:animScale>
                                      <p:cBhvr>
                                        <p:cTn id="251" dur="26">
                                          <p:stCondLst>
                                            <p:cond delay="1642"/>
                                          </p:stCondLst>
                                        </p:cTn>
                                        <p:tgtEl>
                                          <p:spTgt spid="2">
                                            <p:graphicEl>
                                              <a:dgm id="{D61CAB3D-8EDD-4245-8798-F40DF1E62850}"/>
                                            </p:graphicEl>
                                          </p:spTgt>
                                        </p:tgtEl>
                                      </p:cBhvr>
                                      <p:to x="100000" y="90000"/>
                                    </p:animScale>
                                    <p:animScale>
                                      <p:cBhvr>
                                        <p:cTn id="252" dur="166" decel="50000">
                                          <p:stCondLst>
                                            <p:cond delay="1668"/>
                                          </p:stCondLst>
                                        </p:cTn>
                                        <p:tgtEl>
                                          <p:spTgt spid="2">
                                            <p:graphicEl>
                                              <a:dgm id="{D61CAB3D-8EDD-4245-8798-F40DF1E62850}"/>
                                            </p:graphicEl>
                                          </p:spTgt>
                                        </p:tgtEl>
                                      </p:cBhvr>
                                      <p:to x="100000" y="100000"/>
                                    </p:animScale>
                                    <p:animScale>
                                      <p:cBhvr>
                                        <p:cTn id="253" dur="26">
                                          <p:stCondLst>
                                            <p:cond delay="1808"/>
                                          </p:stCondLst>
                                        </p:cTn>
                                        <p:tgtEl>
                                          <p:spTgt spid="2">
                                            <p:graphicEl>
                                              <a:dgm id="{D61CAB3D-8EDD-4245-8798-F40DF1E62850}"/>
                                            </p:graphicEl>
                                          </p:spTgt>
                                        </p:tgtEl>
                                      </p:cBhvr>
                                      <p:to x="100000" y="95000"/>
                                    </p:animScale>
                                    <p:animScale>
                                      <p:cBhvr>
                                        <p:cTn id="254" dur="166" decel="50000">
                                          <p:stCondLst>
                                            <p:cond delay="1834"/>
                                          </p:stCondLst>
                                        </p:cTn>
                                        <p:tgtEl>
                                          <p:spTgt spid="2">
                                            <p:graphicEl>
                                              <a:dgm id="{D61CAB3D-8EDD-4245-8798-F40DF1E62850}"/>
                                            </p:graphic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grpId="0" nodeType="clickEffect">
                                  <p:stCondLst>
                                    <p:cond delay="0"/>
                                  </p:stCondLst>
                                  <p:childTnLst>
                                    <p:set>
                                      <p:cBhvr>
                                        <p:cTn id="258" dur="1" fill="hold">
                                          <p:stCondLst>
                                            <p:cond delay="0"/>
                                          </p:stCondLst>
                                        </p:cTn>
                                        <p:tgtEl>
                                          <p:spTgt spid="2">
                                            <p:graphicEl>
                                              <a:dgm id="{E59CA286-14C8-4888-94AD-841B4D27229E}"/>
                                            </p:graphicEl>
                                          </p:spTgt>
                                        </p:tgtEl>
                                        <p:attrNameLst>
                                          <p:attrName>style.visibility</p:attrName>
                                        </p:attrNameLst>
                                      </p:cBhvr>
                                      <p:to>
                                        <p:strVal val="visible"/>
                                      </p:to>
                                    </p:set>
                                    <p:animEffect transition="in" filter="wipe(down)">
                                      <p:cBhvr>
                                        <p:cTn id="259" dur="580">
                                          <p:stCondLst>
                                            <p:cond delay="0"/>
                                          </p:stCondLst>
                                        </p:cTn>
                                        <p:tgtEl>
                                          <p:spTgt spid="2">
                                            <p:graphicEl>
                                              <a:dgm id="{E59CA286-14C8-4888-94AD-841B4D27229E}"/>
                                            </p:graphicEl>
                                          </p:spTgt>
                                        </p:tgtEl>
                                      </p:cBhvr>
                                    </p:animEffect>
                                    <p:anim calcmode="lin" valueType="num">
                                      <p:cBhvr>
                                        <p:cTn id="260" dur="1822" tmFilter="0,0; 0.14,0.36; 0.43,0.73; 0.71,0.91; 1.0,1.0">
                                          <p:stCondLst>
                                            <p:cond delay="0"/>
                                          </p:stCondLst>
                                        </p:cTn>
                                        <p:tgtEl>
                                          <p:spTgt spid="2">
                                            <p:graphicEl>
                                              <a:dgm id="{E59CA286-14C8-4888-94AD-841B4D27229E}"/>
                                            </p:graphicEl>
                                          </p:spTgt>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
                                            <p:graphicEl>
                                              <a:dgm id="{E59CA286-14C8-4888-94AD-841B4D27229E}"/>
                                            </p:graphicEl>
                                          </p:spTgt>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
                                            <p:graphicEl>
                                              <a:dgm id="{E59CA286-14C8-4888-94AD-841B4D27229E}"/>
                                            </p:graphicEl>
                                          </p:spTgt>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
                                            <p:graphicEl>
                                              <a:dgm id="{E59CA286-14C8-4888-94AD-841B4D27229E}"/>
                                            </p:graphicEl>
                                          </p:spTgt>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
                                            <p:graphicEl>
                                              <a:dgm id="{E59CA286-14C8-4888-94AD-841B4D27229E}"/>
                                            </p:graphicEl>
                                          </p:spTgt>
                                        </p:tgtEl>
                                        <p:attrNameLst>
                                          <p:attrName>ppt_y</p:attrName>
                                        </p:attrNameLst>
                                      </p:cBhvr>
                                      <p:tavLst>
                                        <p:tav tm="0" fmla="#ppt_y-sin(pi*$)/81">
                                          <p:val>
                                            <p:fltVal val="0"/>
                                          </p:val>
                                        </p:tav>
                                        <p:tav tm="100000">
                                          <p:val>
                                            <p:fltVal val="1"/>
                                          </p:val>
                                        </p:tav>
                                      </p:tavLst>
                                    </p:anim>
                                    <p:animScale>
                                      <p:cBhvr>
                                        <p:cTn id="265" dur="26">
                                          <p:stCondLst>
                                            <p:cond delay="650"/>
                                          </p:stCondLst>
                                        </p:cTn>
                                        <p:tgtEl>
                                          <p:spTgt spid="2">
                                            <p:graphicEl>
                                              <a:dgm id="{E59CA286-14C8-4888-94AD-841B4D27229E}"/>
                                            </p:graphicEl>
                                          </p:spTgt>
                                        </p:tgtEl>
                                      </p:cBhvr>
                                      <p:to x="100000" y="60000"/>
                                    </p:animScale>
                                    <p:animScale>
                                      <p:cBhvr>
                                        <p:cTn id="266" dur="166" decel="50000">
                                          <p:stCondLst>
                                            <p:cond delay="676"/>
                                          </p:stCondLst>
                                        </p:cTn>
                                        <p:tgtEl>
                                          <p:spTgt spid="2">
                                            <p:graphicEl>
                                              <a:dgm id="{E59CA286-14C8-4888-94AD-841B4D27229E}"/>
                                            </p:graphicEl>
                                          </p:spTgt>
                                        </p:tgtEl>
                                      </p:cBhvr>
                                      <p:to x="100000" y="100000"/>
                                    </p:animScale>
                                    <p:animScale>
                                      <p:cBhvr>
                                        <p:cTn id="267" dur="26">
                                          <p:stCondLst>
                                            <p:cond delay="1312"/>
                                          </p:stCondLst>
                                        </p:cTn>
                                        <p:tgtEl>
                                          <p:spTgt spid="2">
                                            <p:graphicEl>
                                              <a:dgm id="{E59CA286-14C8-4888-94AD-841B4D27229E}"/>
                                            </p:graphicEl>
                                          </p:spTgt>
                                        </p:tgtEl>
                                      </p:cBhvr>
                                      <p:to x="100000" y="80000"/>
                                    </p:animScale>
                                    <p:animScale>
                                      <p:cBhvr>
                                        <p:cTn id="268" dur="166" decel="50000">
                                          <p:stCondLst>
                                            <p:cond delay="1338"/>
                                          </p:stCondLst>
                                        </p:cTn>
                                        <p:tgtEl>
                                          <p:spTgt spid="2">
                                            <p:graphicEl>
                                              <a:dgm id="{E59CA286-14C8-4888-94AD-841B4D27229E}"/>
                                            </p:graphicEl>
                                          </p:spTgt>
                                        </p:tgtEl>
                                      </p:cBhvr>
                                      <p:to x="100000" y="100000"/>
                                    </p:animScale>
                                    <p:animScale>
                                      <p:cBhvr>
                                        <p:cTn id="269" dur="26">
                                          <p:stCondLst>
                                            <p:cond delay="1642"/>
                                          </p:stCondLst>
                                        </p:cTn>
                                        <p:tgtEl>
                                          <p:spTgt spid="2">
                                            <p:graphicEl>
                                              <a:dgm id="{E59CA286-14C8-4888-94AD-841B4D27229E}"/>
                                            </p:graphicEl>
                                          </p:spTgt>
                                        </p:tgtEl>
                                      </p:cBhvr>
                                      <p:to x="100000" y="90000"/>
                                    </p:animScale>
                                    <p:animScale>
                                      <p:cBhvr>
                                        <p:cTn id="270" dur="166" decel="50000">
                                          <p:stCondLst>
                                            <p:cond delay="1668"/>
                                          </p:stCondLst>
                                        </p:cTn>
                                        <p:tgtEl>
                                          <p:spTgt spid="2">
                                            <p:graphicEl>
                                              <a:dgm id="{E59CA286-14C8-4888-94AD-841B4D27229E}"/>
                                            </p:graphicEl>
                                          </p:spTgt>
                                        </p:tgtEl>
                                      </p:cBhvr>
                                      <p:to x="100000" y="100000"/>
                                    </p:animScale>
                                    <p:animScale>
                                      <p:cBhvr>
                                        <p:cTn id="271" dur="26">
                                          <p:stCondLst>
                                            <p:cond delay="1808"/>
                                          </p:stCondLst>
                                        </p:cTn>
                                        <p:tgtEl>
                                          <p:spTgt spid="2">
                                            <p:graphicEl>
                                              <a:dgm id="{E59CA286-14C8-4888-94AD-841B4D27229E}"/>
                                            </p:graphicEl>
                                          </p:spTgt>
                                        </p:tgtEl>
                                      </p:cBhvr>
                                      <p:to x="100000" y="95000"/>
                                    </p:animScale>
                                    <p:animScale>
                                      <p:cBhvr>
                                        <p:cTn id="272" dur="166" decel="50000">
                                          <p:stCondLst>
                                            <p:cond delay="1834"/>
                                          </p:stCondLst>
                                        </p:cTn>
                                        <p:tgtEl>
                                          <p:spTgt spid="2">
                                            <p:graphicEl>
                                              <a:dgm id="{E59CA286-14C8-4888-94AD-841B4D27229E}"/>
                                            </p:graphicEl>
                                          </p:spTgt>
                                        </p:tgtEl>
                                      </p:cBhvr>
                                      <p:to x="100000" y="100000"/>
                                    </p:animScale>
                                  </p:childTnLst>
                                </p:cTn>
                              </p:par>
                            </p:childTnLst>
                          </p:cTn>
                        </p:par>
                      </p:childTnLst>
                    </p:cTn>
                  </p:par>
                  <p:par>
                    <p:cTn id="273" fill="hold">
                      <p:stCondLst>
                        <p:cond delay="indefinite"/>
                      </p:stCondLst>
                      <p:childTnLst>
                        <p:par>
                          <p:cTn id="274" fill="hold">
                            <p:stCondLst>
                              <p:cond delay="0"/>
                            </p:stCondLst>
                            <p:childTnLst>
                              <p:par>
                                <p:cTn id="275" presetID="26" presetClass="entr" presetSubtype="0" fill="hold" grpId="0" nodeType="clickEffect">
                                  <p:stCondLst>
                                    <p:cond delay="0"/>
                                  </p:stCondLst>
                                  <p:childTnLst>
                                    <p:set>
                                      <p:cBhvr>
                                        <p:cTn id="276" dur="1" fill="hold">
                                          <p:stCondLst>
                                            <p:cond delay="0"/>
                                          </p:stCondLst>
                                        </p:cTn>
                                        <p:tgtEl>
                                          <p:spTgt spid="2">
                                            <p:graphicEl>
                                              <a:dgm id="{410D4555-F3BA-42CC-93BC-D146D99C384E}"/>
                                            </p:graphicEl>
                                          </p:spTgt>
                                        </p:tgtEl>
                                        <p:attrNameLst>
                                          <p:attrName>style.visibility</p:attrName>
                                        </p:attrNameLst>
                                      </p:cBhvr>
                                      <p:to>
                                        <p:strVal val="visible"/>
                                      </p:to>
                                    </p:set>
                                    <p:animEffect transition="in" filter="wipe(down)">
                                      <p:cBhvr>
                                        <p:cTn id="277" dur="580">
                                          <p:stCondLst>
                                            <p:cond delay="0"/>
                                          </p:stCondLst>
                                        </p:cTn>
                                        <p:tgtEl>
                                          <p:spTgt spid="2">
                                            <p:graphicEl>
                                              <a:dgm id="{410D4555-F3BA-42CC-93BC-D146D99C384E}"/>
                                            </p:graphicEl>
                                          </p:spTgt>
                                        </p:tgtEl>
                                      </p:cBhvr>
                                    </p:animEffect>
                                    <p:anim calcmode="lin" valueType="num">
                                      <p:cBhvr>
                                        <p:cTn id="278" dur="1822" tmFilter="0,0; 0.14,0.36; 0.43,0.73; 0.71,0.91; 1.0,1.0">
                                          <p:stCondLst>
                                            <p:cond delay="0"/>
                                          </p:stCondLst>
                                        </p:cTn>
                                        <p:tgtEl>
                                          <p:spTgt spid="2">
                                            <p:graphicEl>
                                              <a:dgm id="{410D4555-F3BA-42CC-93BC-D146D99C384E}"/>
                                            </p:graphicEl>
                                          </p:spTgt>
                                        </p:tgtEl>
                                        <p:attrNameLst>
                                          <p:attrName>ppt_x</p:attrName>
                                        </p:attrNameLst>
                                      </p:cBhvr>
                                      <p:tavLst>
                                        <p:tav tm="0">
                                          <p:val>
                                            <p:strVal val="#ppt_x-0.25"/>
                                          </p:val>
                                        </p:tav>
                                        <p:tav tm="100000">
                                          <p:val>
                                            <p:strVal val="#ppt_x"/>
                                          </p:val>
                                        </p:tav>
                                      </p:tavLst>
                                    </p:anim>
                                    <p:anim calcmode="lin" valueType="num">
                                      <p:cBhvr>
                                        <p:cTn id="279" dur="664" tmFilter="0.0,0.0; 0.25,0.07; 0.50,0.2; 0.75,0.467; 1.0,1.0">
                                          <p:stCondLst>
                                            <p:cond delay="0"/>
                                          </p:stCondLst>
                                        </p:cTn>
                                        <p:tgtEl>
                                          <p:spTgt spid="2">
                                            <p:graphicEl>
                                              <a:dgm id="{410D4555-F3BA-42CC-93BC-D146D99C384E}"/>
                                            </p:graphicEl>
                                          </p:spTgt>
                                        </p:tgtEl>
                                        <p:attrNameLst>
                                          <p:attrName>ppt_y</p:attrName>
                                        </p:attrNameLst>
                                      </p:cBhvr>
                                      <p:tavLst>
                                        <p:tav tm="0" fmla="#ppt_y-sin(pi*$)/3">
                                          <p:val>
                                            <p:fltVal val="0.5"/>
                                          </p:val>
                                        </p:tav>
                                        <p:tav tm="100000">
                                          <p:val>
                                            <p:fltVal val="1"/>
                                          </p:val>
                                        </p:tav>
                                      </p:tavLst>
                                    </p:anim>
                                    <p:anim calcmode="lin" valueType="num">
                                      <p:cBhvr>
                                        <p:cTn id="280" dur="664" tmFilter="0, 0; 0.125,0.2665; 0.25,0.4; 0.375,0.465; 0.5,0.5;  0.625,0.535; 0.75,0.6; 0.875,0.7335; 1,1">
                                          <p:stCondLst>
                                            <p:cond delay="664"/>
                                          </p:stCondLst>
                                        </p:cTn>
                                        <p:tgtEl>
                                          <p:spTgt spid="2">
                                            <p:graphicEl>
                                              <a:dgm id="{410D4555-F3BA-42CC-93BC-D146D99C384E}"/>
                                            </p:graphicEl>
                                          </p:spTgt>
                                        </p:tgtEl>
                                        <p:attrNameLst>
                                          <p:attrName>ppt_y</p:attrName>
                                        </p:attrNameLst>
                                      </p:cBhvr>
                                      <p:tavLst>
                                        <p:tav tm="0" fmla="#ppt_y-sin(pi*$)/9">
                                          <p:val>
                                            <p:fltVal val="0"/>
                                          </p:val>
                                        </p:tav>
                                        <p:tav tm="100000">
                                          <p:val>
                                            <p:fltVal val="1"/>
                                          </p:val>
                                        </p:tav>
                                      </p:tavLst>
                                    </p:anim>
                                    <p:anim calcmode="lin" valueType="num">
                                      <p:cBhvr>
                                        <p:cTn id="281" dur="332" tmFilter="0, 0; 0.125,0.2665; 0.25,0.4; 0.375,0.465; 0.5,0.5;  0.625,0.535; 0.75,0.6; 0.875,0.7335; 1,1">
                                          <p:stCondLst>
                                            <p:cond delay="1324"/>
                                          </p:stCondLst>
                                        </p:cTn>
                                        <p:tgtEl>
                                          <p:spTgt spid="2">
                                            <p:graphicEl>
                                              <a:dgm id="{410D4555-F3BA-42CC-93BC-D146D99C384E}"/>
                                            </p:graphicEl>
                                          </p:spTgt>
                                        </p:tgtEl>
                                        <p:attrNameLst>
                                          <p:attrName>ppt_y</p:attrName>
                                        </p:attrNameLst>
                                      </p:cBhvr>
                                      <p:tavLst>
                                        <p:tav tm="0" fmla="#ppt_y-sin(pi*$)/27">
                                          <p:val>
                                            <p:fltVal val="0"/>
                                          </p:val>
                                        </p:tav>
                                        <p:tav tm="100000">
                                          <p:val>
                                            <p:fltVal val="1"/>
                                          </p:val>
                                        </p:tav>
                                      </p:tavLst>
                                    </p:anim>
                                    <p:anim calcmode="lin" valueType="num">
                                      <p:cBhvr>
                                        <p:cTn id="282" dur="164" tmFilter="0, 0; 0.125,0.2665; 0.25,0.4; 0.375,0.465; 0.5,0.5;  0.625,0.535; 0.75,0.6; 0.875,0.7335; 1,1">
                                          <p:stCondLst>
                                            <p:cond delay="1656"/>
                                          </p:stCondLst>
                                        </p:cTn>
                                        <p:tgtEl>
                                          <p:spTgt spid="2">
                                            <p:graphicEl>
                                              <a:dgm id="{410D4555-F3BA-42CC-93BC-D146D99C384E}"/>
                                            </p:graphicEl>
                                          </p:spTgt>
                                        </p:tgtEl>
                                        <p:attrNameLst>
                                          <p:attrName>ppt_y</p:attrName>
                                        </p:attrNameLst>
                                      </p:cBhvr>
                                      <p:tavLst>
                                        <p:tav tm="0" fmla="#ppt_y-sin(pi*$)/81">
                                          <p:val>
                                            <p:fltVal val="0"/>
                                          </p:val>
                                        </p:tav>
                                        <p:tav tm="100000">
                                          <p:val>
                                            <p:fltVal val="1"/>
                                          </p:val>
                                        </p:tav>
                                      </p:tavLst>
                                    </p:anim>
                                    <p:animScale>
                                      <p:cBhvr>
                                        <p:cTn id="283" dur="26">
                                          <p:stCondLst>
                                            <p:cond delay="650"/>
                                          </p:stCondLst>
                                        </p:cTn>
                                        <p:tgtEl>
                                          <p:spTgt spid="2">
                                            <p:graphicEl>
                                              <a:dgm id="{410D4555-F3BA-42CC-93BC-D146D99C384E}"/>
                                            </p:graphicEl>
                                          </p:spTgt>
                                        </p:tgtEl>
                                      </p:cBhvr>
                                      <p:to x="100000" y="60000"/>
                                    </p:animScale>
                                    <p:animScale>
                                      <p:cBhvr>
                                        <p:cTn id="284" dur="166" decel="50000">
                                          <p:stCondLst>
                                            <p:cond delay="676"/>
                                          </p:stCondLst>
                                        </p:cTn>
                                        <p:tgtEl>
                                          <p:spTgt spid="2">
                                            <p:graphicEl>
                                              <a:dgm id="{410D4555-F3BA-42CC-93BC-D146D99C384E}"/>
                                            </p:graphicEl>
                                          </p:spTgt>
                                        </p:tgtEl>
                                      </p:cBhvr>
                                      <p:to x="100000" y="100000"/>
                                    </p:animScale>
                                    <p:animScale>
                                      <p:cBhvr>
                                        <p:cTn id="285" dur="26">
                                          <p:stCondLst>
                                            <p:cond delay="1312"/>
                                          </p:stCondLst>
                                        </p:cTn>
                                        <p:tgtEl>
                                          <p:spTgt spid="2">
                                            <p:graphicEl>
                                              <a:dgm id="{410D4555-F3BA-42CC-93BC-D146D99C384E}"/>
                                            </p:graphicEl>
                                          </p:spTgt>
                                        </p:tgtEl>
                                      </p:cBhvr>
                                      <p:to x="100000" y="80000"/>
                                    </p:animScale>
                                    <p:animScale>
                                      <p:cBhvr>
                                        <p:cTn id="286" dur="166" decel="50000">
                                          <p:stCondLst>
                                            <p:cond delay="1338"/>
                                          </p:stCondLst>
                                        </p:cTn>
                                        <p:tgtEl>
                                          <p:spTgt spid="2">
                                            <p:graphicEl>
                                              <a:dgm id="{410D4555-F3BA-42CC-93BC-D146D99C384E}"/>
                                            </p:graphicEl>
                                          </p:spTgt>
                                        </p:tgtEl>
                                      </p:cBhvr>
                                      <p:to x="100000" y="100000"/>
                                    </p:animScale>
                                    <p:animScale>
                                      <p:cBhvr>
                                        <p:cTn id="287" dur="26">
                                          <p:stCondLst>
                                            <p:cond delay="1642"/>
                                          </p:stCondLst>
                                        </p:cTn>
                                        <p:tgtEl>
                                          <p:spTgt spid="2">
                                            <p:graphicEl>
                                              <a:dgm id="{410D4555-F3BA-42CC-93BC-D146D99C384E}"/>
                                            </p:graphicEl>
                                          </p:spTgt>
                                        </p:tgtEl>
                                      </p:cBhvr>
                                      <p:to x="100000" y="90000"/>
                                    </p:animScale>
                                    <p:animScale>
                                      <p:cBhvr>
                                        <p:cTn id="288" dur="166" decel="50000">
                                          <p:stCondLst>
                                            <p:cond delay="1668"/>
                                          </p:stCondLst>
                                        </p:cTn>
                                        <p:tgtEl>
                                          <p:spTgt spid="2">
                                            <p:graphicEl>
                                              <a:dgm id="{410D4555-F3BA-42CC-93BC-D146D99C384E}"/>
                                            </p:graphicEl>
                                          </p:spTgt>
                                        </p:tgtEl>
                                      </p:cBhvr>
                                      <p:to x="100000" y="100000"/>
                                    </p:animScale>
                                    <p:animScale>
                                      <p:cBhvr>
                                        <p:cTn id="289" dur="26">
                                          <p:stCondLst>
                                            <p:cond delay="1808"/>
                                          </p:stCondLst>
                                        </p:cTn>
                                        <p:tgtEl>
                                          <p:spTgt spid="2">
                                            <p:graphicEl>
                                              <a:dgm id="{410D4555-F3BA-42CC-93BC-D146D99C384E}"/>
                                            </p:graphicEl>
                                          </p:spTgt>
                                        </p:tgtEl>
                                      </p:cBhvr>
                                      <p:to x="100000" y="95000"/>
                                    </p:animScale>
                                    <p:animScale>
                                      <p:cBhvr>
                                        <p:cTn id="290" dur="166" decel="50000">
                                          <p:stCondLst>
                                            <p:cond delay="1834"/>
                                          </p:stCondLst>
                                        </p:cTn>
                                        <p:tgtEl>
                                          <p:spTgt spid="2">
                                            <p:graphicEl>
                                              <a:dgm id="{410D4555-F3BA-42CC-93BC-D146D99C384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مستطيل مستدير الزوايا 1"/>
          <p:cNvSpPr/>
          <p:nvPr/>
        </p:nvSpPr>
        <p:spPr>
          <a:xfrm>
            <a:off x="3238188" y="263625"/>
            <a:ext cx="5787626" cy="92804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cs typeface="PT Bold Heading" panose="02010400000000000000" pitchFamily="2" charset="-78"/>
              </a:rPr>
              <a:t>امتيازات المشارك في البرنامج</a:t>
            </a:r>
          </a:p>
        </p:txBody>
      </p:sp>
      <p:sp>
        <p:nvSpPr>
          <p:cNvPr id="2" name="مربع نص 1"/>
          <p:cNvSpPr txBox="1"/>
          <p:nvPr/>
        </p:nvSpPr>
        <p:spPr>
          <a:xfrm>
            <a:off x="331895" y="2220373"/>
            <a:ext cx="11312851" cy="2923877"/>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ar-YE"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على شهادة </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استشاري إدارة الموارد البشرية (</a:t>
            </a:r>
            <a:r>
              <a:rPr lang="en-US"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HRMC</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p>
          <a:p>
            <a:pPr marL="342900" indent="-342900">
              <a:lnSpc>
                <a:spcPct val="200000"/>
              </a:lnSpc>
              <a:buFont typeface="Wingdings" panose="05000000000000000000" pitchFamily="2" charset="2"/>
              <a:buChar char="Ø"/>
            </a:pP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متابعة مستمرة بعد التدريب للإجابة على الاستفسارات والمساعدة في حلول مشاكل الموارد البشرية</a:t>
            </a:r>
            <a:r>
              <a:rPr lang="ar-SA" sz="2800" b="1" dirty="0">
                <a:effectLst>
                  <a:outerShdw blurRad="38100" dist="38100" dir="2700000" algn="tl">
                    <a:srgbClr val="000000">
                      <a:alpha val="43137"/>
                    </a:srgbClr>
                  </a:outerShdw>
                </a:effectLst>
                <a:latin typeface="Sakkal Majalla" pitchFamily="2" charset="-78"/>
                <a:cs typeface="Sakkal Majalla" pitchFamily="2" charset="-78"/>
              </a:rPr>
              <a:t>. </a:t>
            </a:r>
          </a:p>
        </p:txBody>
      </p:sp>
      <p:pic>
        <p:nvPicPr>
          <p:cNvPr id="4" name="Picture 3"/>
          <p:cNvPicPr>
            <a:picLocks noChangeAspect="1"/>
          </p:cNvPicPr>
          <p:nvPr/>
        </p:nvPicPr>
        <p:blipFill>
          <a:blip r:embed="rId4"/>
          <a:stretch>
            <a:fillRect/>
          </a:stretch>
        </p:blipFill>
        <p:spPr>
          <a:xfrm>
            <a:off x="10007600" y="123505"/>
            <a:ext cx="2068653" cy="1072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103" y="149469"/>
            <a:ext cx="2038299" cy="1042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17091" y="5688415"/>
            <a:ext cx="1851409" cy="1077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618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BFA49E-08D0-D997-D05B-977F1796E70C}"/>
            </a:ext>
          </a:extLst>
        </p:cNvPr>
        <p:cNvGrpSpPr/>
        <p:nvPr/>
      </p:nvGrpSpPr>
      <p:grpSpPr>
        <a:xfrm>
          <a:off x="0" y="0"/>
          <a:ext cx="0" cy="0"/>
          <a:chOff x="0" y="0"/>
          <a:chExt cx="0" cy="0"/>
        </a:xfrm>
      </p:grpSpPr>
      <p:sp>
        <p:nvSpPr>
          <p:cNvPr id="14" name="مستطيل مستدير الزوايا 1">
            <a:extLst>
              <a:ext uri="{FF2B5EF4-FFF2-40B4-BE49-F238E27FC236}">
                <a16:creationId xmlns:a16="http://schemas.microsoft.com/office/drawing/2014/main" id="{D68D937D-86F5-B0DC-F76E-D9C5EC56E46D}"/>
              </a:ext>
            </a:extLst>
          </p:cNvPr>
          <p:cNvSpPr/>
          <p:nvPr/>
        </p:nvSpPr>
        <p:spPr>
          <a:xfrm>
            <a:off x="3009587" y="336196"/>
            <a:ext cx="5787626" cy="1231346"/>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Participant Benefits</a:t>
            </a:r>
            <a:endParaRPr lang="ar-YE" sz="4000" dirty="0">
              <a:latin typeface="Rockwell Condensed" panose="02060603050405020104" pitchFamily="18" charset="0"/>
              <a:cs typeface="PT Bold Heading" panose="02010400000000000000" pitchFamily="2" charset="-78"/>
            </a:endParaRPr>
          </a:p>
        </p:txBody>
      </p:sp>
      <p:sp>
        <p:nvSpPr>
          <p:cNvPr id="2" name="مربع نص 1">
            <a:extLst>
              <a:ext uri="{FF2B5EF4-FFF2-40B4-BE49-F238E27FC236}">
                <a16:creationId xmlns:a16="http://schemas.microsoft.com/office/drawing/2014/main" id="{3C3E145B-62E0-F64F-B73D-69AB75326D30}"/>
              </a:ext>
            </a:extLst>
          </p:cNvPr>
          <p:cNvSpPr txBox="1"/>
          <p:nvPr/>
        </p:nvSpPr>
        <p:spPr>
          <a:xfrm>
            <a:off x="143211" y="2699344"/>
            <a:ext cx="11090848" cy="2923877"/>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en-US"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Obtain a Human Resources Management Consultant (HRMC) certification.</a:t>
            </a:r>
          </a:p>
          <a:p>
            <a:pPr marL="342900" indent="-342900">
              <a:lnSpc>
                <a:spcPct val="200000"/>
              </a:lnSpc>
              <a:buFont typeface="Wingdings" panose="05000000000000000000" pitchFamily="2" charset="2"/>
              <a:buChar char="Ø"/>
            </a:pPr>
            <a:r>
              <a:rPr lang="en-US"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Continuous follow-up after training to answer inquiries and assist with HR problems.</a:t>
            </a:r>
            <a:endPar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 name="Picture 3"/>
          <p:cNvPicPr>
            <a:picLocks noChangeAspect="1"/>
          </p:cNvPicPr>
          <p:nvPr/>
        </p:nvPicPr>
        <p:blipFill>
          <a:blip r:embed="rId4"/>
          <a:stretch>
            <a:fillRect/>
          </a:stretch>
        </p:blipFill>
        <p:spPr>
          <a:xfrm>
            <a:off x="10007600" y="123505"/>
            <a:ext cx="2068653" cy="10728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صورة 9" descr="C:\Users\user\Pictures\الشعار النهائي أكاديمية ب الخلفية.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103" y="149469"/>
            <a:ext cx="2038299" cy="10422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stretch>
            <a:fillRect/>
          </a:stretch>
        </p:blipFill>
        <p:spPr>
          <a:xfrm>
            <a:off x="117091" y="5688415"/>
            <a:ext cx="1851409" cy="1077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180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0977308"/>
              </p:ext>
            </p:extLst>
          </p:nvPr>
        </p:nvGraphicFramePr>
        <p:xfrm>
          <a:off x="2275610" y="724287"/>
          <a:ext cx="7612083" cy="597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p:cNvSpPr/>
          <p:nvPr/>
        </p:nvSpPr>
        <p:spPr>
          <a:xfrm>
            <a:off x="3932757" y="73622"/>
            <a:ext cx="3689176" cy="5629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latin typeface="Sakkal Majalla" pitchFamily="2" charset="-78"/>
                <a:cs typeface="Sakkal Majalla" pitchFamily="2" charset="-78"/>
              </a:rPr>
              <a:t>محاور البرنامج</a:t>
            </a:r>
            <a:endParaRPr lang="ar-YE" sz="2800" b="1" dirty="0">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4" name="Picture 3"/>
          <p:cNvPicPr>
            <a:picLocks noChangeAspect="1"/>
          </p:cNvPicPr>
          <p:nvPr/>
        </p:nvPicPr>
        <p:blipFill>
          <a:blip r:embed="rId8"/>
          <a:stretch>
            <a:fillRect/>
          </a:stretch>
        </p:blipFill>
        <p:spPr>
          <a:xfrm>
            <a:off x="10036921" y="123505"/>
            <a:ext cx="2039332" cy="1057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4" y="149469"/>
            <a:ext cx="1937600" cy="828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117091" y="5688415"/>
            <a:ext cx="1851409" cy="1077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630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2D0FB4B-1392-1F8B-D26D-6FEF63C973B3}"/>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5EC59A9-052E-987C-ACA2-23CDD3ED5272}"/>
              </a:ext>
            </a:extLst>
          </p:cNvPr>
          <p:cNvGraphicFramePr/>
          <p:nvPr>
            <p:extLst>
              <p:ext uri="{D42A27DB-BD31-4B8C-83A1-F6EECF244321}">
                <p14:modId xmlns:p14="http://schemas.microsoft.com/office/powerpoint/2010/main" val="2294250715"/>
              </p:ext>
            </p:extLst>
          </p:nvPr>
        </p:nvGraphicFramePr>
        <p:xfrm>
          <a:off x="2075544" y="870857"/>
          <a:ext cx="8142514" cy="5825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ستطيل مستدير الزوايا 1">
            <a:extLst>
              <a:ext uri="{FF2B5EF4-FFF2-40B4-BE49-F238E27FC236}">
                <a16:creationId xmlns:a16="http://schemas.microsoft.com/office/drawing/2014/main" id="{C5CCE2CE-E07D-193E-917E-0C671BE36E17}"/>
              </a:ext>
            </a:extLst>
          </p:cNvPr>
          <p:cNvSpPr/>
          <p:nvPr/>
        </p:nvSpPr>
        <p:spPr>
          <a:xfrm>
            <a:off x="3962400" y="161635"/>
            <a:ext cx="4533900" cy="70922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600" dirty="0">
                <a:effectLst>
                  <a:outerShdw blurRad="38100" dist="38100" dir="2700000" algn="tl">
                    <a:srgbClr val="000000">
                      <a:alpha val="43137"/>
                    </a:srgbClr>
                  </a:outerShdw>
                </a:effectLst>
                <a:latin typeface="Rockwell Condensed" panose="02060603050405020104" pitchFamily="18" charset="0"/>
                <a:cs typeface="Sakkal Majalla" pitchFamily="2" charset="-78"/>
              </a:rPr>
              <a:t>Program Axes</a:t>
            </a:r>
            <a:endParaRPr lang="ar-YE" sz="3600" dirty="0">
              <a:effectLst>
                <a:outerShdw blurRad="38100" dist="38100" dir="2700000" algn="tl">
                  <a:srgbClr val="000000">
                    <a:alpha val="43137"/>
                  </a:srgbClr>
                </a:outerShdw>
              </a:effectLst>
              <a:latin typeface="Rockwell Condensed" panose="02060603050405020104" pitchFamily="18" charset="0"/>
              <a:cs typeface="Sakkal Majalla" pitchFamily="2" charset="-78"/>
            </a:endParaRPr>
          </a:p>
        </p:txBody>
      </p:sp>
      <p:pic>
        <p:nvPicPr>
          <p:cNvPr id="4" name="Picture 3"/>
          <p:cNvPicPr>
            <a:picLocks noChangeAspect="1"/>
          </p:cNvPicPr>
          <p:nvPr/>
        </p:nvPicPr>
        <p:blipFill>
          <a:blip r:embed="rId8"/>
          <a:stretch>
            <a:fillRect/>
          </a:stretch>
        </p:blipFill>
        <p:spPr>
          <a:xfrm>
            <a:off x="10218058" y="123506"/>
            <a:ext cx="1858195" cy="9636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4" y="149469"/>
            <a:ext cx="1886102" cy="937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10"/>
          <a:stretch>
            <a:fillRect/>
          </a:stretch>
        </p:blipFill>
        <p:spPr>
          <a:xfrm>
            <a:off x="117091" y="5688415"/>
            <a:ext cx="1749809" cy="10181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26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89418" y="284258"/>
            <a:ext cx="4683891" cy="1477328"/>
          </a:xfrm>
          <a:prstGeom prst="rect">
            <a:avLst/>
          </a:prstGeom>
        </p:spPr>
        <p:txBody>
          <a:bodyPr wrap="square">
            <a:spAutoFit/>
          </a:bodyPr>
          <a:lstStyle/>
          <a:p>
            <a:pPr algn="ctr"/>
            <a:r>
              <a:rPr lang="ar-EG" sz="3600" b="1" i="1" u="sng" cap="all" dirty="0">
                <a:ln w="3175" cmpd="sng">
                  <a:noFill/>
                </a:ln>
                <a:solidFill>
                  <a:schemeClr val="accent6">
                    <a:lumMod val="50000"/>
                  </a:schemeClr>
                </a:solidFill>
                <a:effectLst>
                  <a:outerShdw blurRad="38100" dist="38100" dir="2700000" algn="tl">
                    <a:srgbClr val="000000">
                      <a:alpha val="43137"/>
                    </a:srgbClr>
                  </a:outerShdw>
                </a:effectLst>
                <a:latin typeface="Sakkal Majalla" pitchFamily="2" charset="-78"/>
                <a:ea typeface="+mj-ea"/>
                <a:cs typeface="Sakkal Majalla" pitchFamily="2" charset="-78"/>
              </a:rPr>
              <a:t>تطوير وتنمية مهارات وقدرات مدراء المستقبل</a:t>
            </a:r>
          </a:p>
          <a:p>
            <a:pPr algn="ctr"/>
            <a:endParaRPr lang="en-US" b="1" dirty="0">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p:cNvSpPr/>
          <p:nvPr/>
        </p:nvSpPr>
        <p:spPr>
          <a:xfrm>
            <a:off x="3087189" y="1282162"/>
            <a:ext cx="7534629" cy="5755422"/>
          </a:xfrm>
          <a:prstGeom prst="rect">
            <a:avLst/>
          </a:prstGeom>
        </p:spPr>
        <p:txBody>
          <a:bodyPr wrap="square">
            <a:spAutoFit/>
          </a:bodyPr>
          <a:lstStyle/>
          <a:p>
            <a:pPr algn="ctr"/>
            <a:r>
              <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للمدرب</a:t>
            </a:r>
          </a:p>
          <a:p>
            <a:pPr algn="ctr"/>
            <a:r>
              <a:rPr lang="ar-SA" sz="2800" b="1" dirty="0">
                <a:solidFill>
                  <a:schemeClr val="bg1">
                    <a:lumMod val="95000"/>
                    <a:lumOff val="5000"/>
                  </a:schemeClr>
                </a:solidFill>
                <a:latin typeface="Sakkal Majalla" pitchFamily="2" charset="-78"/>
                <a:cs typeface="Sakkal Majalla" pitchFamily="2" charset="-78"/>
              </a:rPr>
              <a:t>د</a:t>
            </a:r>
            <a:r>
              <a:rPr lang="ar-EG" sz="2800" b="1" dirty="0">
                <a:solidFill>
                  <a:schemeClr val="bg1">
                    <a:lumMod val="95000"/>
                    <a:lumOff val="5000"/>
                  </a:schemeClr>
                </a:solidFill>
                <a:latin typeface="Sakkal Majalla" pitchFamily="2" charset="-78"/>
                <a:cs typeface="Sakkal Majalla" pitchFamily="2" charset="-78"/>
              </a:rPr>
              <a:t> .</a:t>
            </a:r>
            <a:r>
              <a:rPr lang="ar-SA" sz="2800" b="1" dirty="0">
                <a:solidFill>
                  <a:schemeClr val="bg1">
                    <a:lumMod val="95000"/>
                    <a:lumOff val="5000"/>
                  </a:schemeClr>
                </a:solidFill>
                <a:latin typeface="Sakkal Majalla" pitchFamily="2" charset="-78"/>
                <a:cs typeface="Sakkal Majalla" pitchFamily="2" charset="-78"/>
              </a:rPr>
              <a:t> محمد </a:t>
            </a:r>
            <a:r>
              <a:rPr lang="ar-EG" sz="2800" b="1" dirty="0">
                <a:solidFill>
                  <a:schemeClr val="bg1">
                    <a:lumMod val="95000"/>
                    <a:lumOff val="5000"/>
                  </a:schemeClr>
                </a:solidFill>
                <a:latin typeface="Sakkal Majalla" pitchFamily="2" charset="-78"/>
                <a:cs typeface="Sakkal Majalla" pitchFamily="2" charset="-78"/>
              </a:rPr>
              <a:t>حموده</a:t>
            </a:r>
            <a:endParaRPr lang="ar-SA"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متخصص في الموارد البشرية والتدريب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التاهيلي والتطويري</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ركز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و اكاديميات عديدة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للتدريب والتطوير - ماليزيا</a:t>
            </a: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معتمد للرخصة الدولية لقيادة الاعمال</a:t>
            </a:r>
            <a:r>
              <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 </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جامعة ميزوري الأمريكية</a:t>
            </a:r>
            <a:endParaRPr lang="en-US"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lnSpc>
                <a:spcPct val="150000"/>
              </a:lnSpc>
            </a:pP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البورد الأمريكي الكندي والبورد</a:t>
            </a:r>
            <a:r>
              <a:rPr lang="ar-SA"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البريطاني للتدريب والاستشارات </a:t>
            </a:r>
          </a:p>
          <a:p>
            <a:pPr algn="ctr">
              <a:lnSpc>
                <a:spcPct val="150000"/>
              </a:lnSpc>
            </a:pPr>
            <a:r>
              <a:rPr lang="ar-YE"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مدرب مدربين معتمد من مركز ميديو للتدريب والتعليم المستمر </a:t>
            </a:r>
            <a:r>
              <a:rPr lang="ar-EG" sz="24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التابع الجامعة الاسلامية ماليزيا</a:t>
            </a:r>
          </a:p>
          <a:p>
            <a:pPr algn="ctr">
              <a:lnSpc>
                <a:spcPct val="150000"/>
              </a:lnSpc>
            </a:pPr>
            <a:r>
              <a:rPr lang="ar-EG" sz="2400" b="1" dirty="0">
                <a:solidFill>
                  <a:schemeClr val="bg1">
                    <a:lumMod val="95000"/>
                    <a:lumOff val="5000"/>
                  </a:schemeClr>
                </a:solidFill>
                <a:latin typeface="Sakkal Majalla" pitchFamily="2" charset="-78"/>
                <a:cs typeface="Sakkal Majalla" pitchFamily="2" charset="-78"/>
                <a:hlinkClick r:id="rId3"/>
              </a:rPr>
              <a:t>www.gicc-ar.com</a:t>
            </a:r>
            <a:endParaRPr lang="en-US" sz="2400" b="1" dirty="0">
              <a:solidFill>
                <a:schemeClr val="bg1">
                  <a:lumMod val="95000"/>
                  <a:lumOff val="5000"/>
                </a:schemeClr>
              </a:solidFill>
              <a:latin typeface="Sakkal Majalla" pitchFamily="2" charset="-78"/>
              <a:cs typeface="Sakkal Majalla" pitchFamily="2" charset="-78"/>
            </a:endParaRPr>
          </a:p>
          <a:p>
            <a:pPr algn="ctr">
              <a:lnSpc>
                <a:spcPct val="150000"/>
              </a:lnSpc>
            </a:pPr>
            <a:r>
              <a:rPr lang="ar-EG" sz="2400" b="1" dirty="0">
                <a:solidFill>
                  <a:schemeClr val="bg1">
                    <a:lumMod val="95000"/>
                    <a:lumOff val="5000"/>
                  </a:schemeClr>
                </a:solidFill>
                <a:latin typeface="Sakkal Majalla" pitchFamily="2" charset="-78"/>
                <a:cs typeface="Sakkal Majalla" pitchFamily="2" charset="-78"/>
              </a:rPr>
              <a:t>0096893933721 / </a:t>
            </a:r>
            <a:r>
              <a:rPr lang="ar-EG" sz="2400" b="1" dirty="0">
                <a:latin typeface="Sakkal Majalla" pitchFamily="2" charset="-78"/>
                <a:cs typeface="Sakkal Majalla" pitchFamily="2" charset="-78"/>
              </a:rPr>
              <a:t>0096893933751</a:t>
            </a:r>
            <a:endParaRPr lang="en-US" sz="2400" dirty="0">
              <a:latin typeface="Sakkal Majalla" pitchFamily="2" charset="-78"/>
              <a:cs typeface="Sakkal Majalla" pitchFamily="2" charset="-78"/>
            </a:endParaRPr>
          </a:p>
        </p:txBody>
      </p:sp>
      <p:pic>
        <p:nvPicPr>
          <p:cNvPr id="6" name="Picture 6" descr="https://fbcdn-profile-a.akamaihd.net/hprofile-ak-ash1/c9.9.108.108/s100x100/1002329_1376179752607651_901399179_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783" y="4776103"/>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13" descr="C:\Users\Admin\Desktop\بدون عنوان.jpg"/>
          <p:cNvPicPr/>
          <p:nvPr/>
        </p:nvPicPr>
        <p:blipFill rotWithShape="1">
          <a:blip r:embed="rId5" cstate="email">
            <a:extLst>
              <a:ext uri="{28A0092B-C50C-407E-A947-70E740481C1C}">
                <a14:useLocalDpi xmlns:a14="http://schemas.microsoft.com/office/drawing/2010/main" val="0"/>
              </a:ext>
            </a:extLst>
          </a:blip>
          <a:srcRect/>
          <a:stretch/>
        </p:blipFill>
        <p:spPr bwMode="auto">
          <a:xfrm>
            <a:off x="1806098" y="5900196"/>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6" descr="_____د__ _د___ذ_ê___» _د_______ذ_è"/>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2835" y="5868060"/>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89833" y="5893507"/>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s://scontent-kul1-1.xx.fbcdn.net/v/t1.0-1/c0.0.200.200/p200x200/12993595_521662511356401_5272030302501046332_n.jpg?oh=0c0e3e5aee03af6acacd0bddd271def7&amp;oe=58F673B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3652" y="5944652"/>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06112" y="5944652"/>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4821" y="5999788"/>
            <a:ext cx="1288919" cy="827079"/>
          </a:xfrm>
          <a:prstGeom prst="rect">
            <a:avLst/>
          </a:prstGeom>
          <a:ln>
            <a:noFill/>
          </a:ln>
          <a:effectLst>
            <a:outerShdw blurRad="190500" algn="tl" rotWithShape="0">
              <a:srgbClr val="000000">
                <a:alpha val="70000"/>
              </a:srgbClr>
            </a:outerShdw>
          </a:effectLst>
        </p:spPr>
      </p:pic>
      <p:pic>
        <p:nvPicPr>
          <p:cNvPr id="13" name="صورة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5543" y="4956209"/>
            <a:ext cx="1490710" cy="832862"/>
          </a:xfrm>
          <a:prstGeom prst="rect">
            <a:avLst/>
          </a:prstGeom>
          <a:ln>
            <a:noFill/>
          </a:ln>
          <a:effectLst>
            <a:outerShdw blurRad="292100" dist="139700" dir="2700000" algn="tl" rotWithShape="0">
              <a:srgbClr val="333333">
                <a:alpha val="65000"/>
              </a:srgbClr>
            </a:outerShdw>
          </a:effectLst>
        </p:spPr>
      </p:pic>
      <p:pic>
        <p:nvPicPr>
          <p:cNvPr id="15" name="Picture 14" descr="managers1-1.jpg"/>
          <p:cNvPicPr>
            <a:picLocks noChangeAspect="1"/>
          </p:cNvPicPr>
          <p:nvPr/>
        </p:nvPicPr>
        <p:blipFill>
          <a:blip r:embed="rId12"/>
          <a:stretch>
            <a:fillRect/>
          </a:stretch>
        </p:blipFill>
        <p:spPr>
          <a:xfrm>
            <a:off x="363232" y="2360140"/>
            <a:ext cx="2487073" cy="1781353"/>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perspectiveContrastingRightFacing"/>
            <a:lightRig rig="threePt" dir="t"/>
          </a:scene3d>
        </p:spPr>
      </p:pic>
      <p:pic>
        <p:nvPicPr>
          <p:cNvPr id="16" name="Picture 15"/>
          <p:cNvPicPr>
            <a:picLocks noChangeAspect="1"/>
          </p:cNvPicPr>
          <p:nvPr/>
        </p:nvPicPr>
        <p:blipFill>
          <a:blip r:embed="rId13"/>
          <a:stretch>
            <a:fillRect/>
          </a:stretch>
        </p:blipFill>
        <p:spPr>
          <a:xfrm>
            <a:off x="10218058" y="123506"/>
            <a:ext cx="1858195" cy="9636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8104" y="149469"/>
            <a:ext cx="1886102" cy="937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5"/>
          <a:stretch>
            <a:fillRect/>
          </a:stretch>
        </p:blipFill>
        <p:spPr>
          <a:xfrm>
            <a:off x="162519" y="5868060"/>
            <a:ext cx="1503668" cy="874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80">
                                          <p:stCondLst>
                                            <p:cond delay="0"/>
                                          </p:stCondLst>
                                        </p:cTn>
                                        <p:tgtEl>
                                          <p:spTgt spid="13"/>
                                        </p:tgtEl>
                                      </p:cBhvr>
                                    </p:animEffect>
                                    <p:anim calcmode="lin" valueType="num">
                                      <p:cBhvr>
                                        <p:cTn id="10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1" dur="26">
                                          <p:stCondLst>
                                            <p:cond delay="650"/>
                                          </p:stCondLst>
                                        </p:cTn>
                                        <p:tgtEl>
                                          <p:spTgt spid="13"/>
                                        </p:tgtEl>
                                      </p:cBhvr>
                                      <p:to x="100000" y="60000"/>
                                    </p:animScale>
                                    <p:animScale>
                                      <p:cBhvr>
                                        <p:cTn id="112" dur="166" decel="50000">
                                          <p:stCondLst>
                                            <p:cond delay="676"/>
                                          </p:stCondLst>
                                        </p:cTn>
                                        <p:tgtEl>
                                          <p:spTgt spid="13"/>
                                        </p:tgtEl>
                                      </p:cBhvr>
                                      <p:to x="100000" y="100000"/>
                                    </p:animScale>
                                    <p:animScale>
                                      <p:cBhvr>
                                        <p:cTn id="113" dur="26">
                                          <p:stCondLst>
                                            <p:cond delay="1312"/>
                                          </p:stCondLst>
                                        </p:cTn>
                                        <p:tgtEl>
                                          <p:spTgt spid="13"/>
                                        </p:tgtEl>
                                      </p:cBhvr>
                                      <p:to x="100000" y="80000"/>
                                    </p:animScale>
                                    <p:animScale>
                                      <p:cBhvr>
                                        <p:cTn id="114" dur="166" decel="50000">
                                          <p:stCondLst>
                                            <p:cond delay="1338"/>
                                          </p:stCondLst>
                                        </p:cTn>
                                        <p:tgtEl>
                                          <p:spTgt spid="13"/>
                                        </p:tgtEl>
                                      </p:cBhvr>
                                      <p:to x="100000" y="100000"/>
                                    </p:animScale>
                                    <p:animScale>
                                      <p:cBhvr>
                                        <p:cTn id="115" dur="26">
                                          <p:stCondLst>
                                            <p:cond delay="1642"/>
                                          </p:stCondLst>
                                        </p:cTn>
                                        <p:tgtEl>
                                          <p:spTgt spid="13"/>
                                        </p:tgtEl>
                                      </p:cBhvr>
                                      <p:to x="100000" y="90000"/>
                                    </p:animScale>
                                    <p:animScale>
                                      <p:cBhvr>
                                        <p:cTn id="116" dur="166" decel="50000">
                                          <p:stCondLst>
                                            <p:cond delay="1668"/>
                                          </p:stCondLst>
                                        </p:cTn>
                                        <p:tgtEl>
                                          <p:spTgt spid="13"/>
                                        </p:tgtEl>
                                      </p:cBhvr>
                                      <p:to x="100000" y="100000"/>
                                    </p:animScale>
                                    <p:animScale>
                                      <p:cBhvr>
                                        <p:cTn id="117" dur="26">
                                          <p:stCondLst>
                                            <p:cond delay="1808"/>
                                          </p:stCondLst>
                                        </p:cTn>
                                        <p:tgtEl>
                                          <p:spTgt spid="13"/>
                                        </p:tgtEl>
                                      </p:cBhvr>
                                      <p:to x="100000" y="95000"/>
                                    </p:animScale>
                                    <p:animScale>
                                      <p:cBhvr>
                                        <p:cTn id="11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496987-6B63-F192-E1E4-3C8DD50DEC0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087D40-7D39-A654-EA32-DA7E250E3F85}"/>
              </a:ext>
            </a:extLst>
          </p:cNvPr>
          <p:cNvSpPr/>
          <p:nvPr/>
        </p:nvSpPr>
        <p:spPr>
          <a:xfrm>
            <a:off x="2950314" y="149469"/>
            <a:ext cx="6644640" cy="1015663"/>
          </a:xfrm>
          <a:prstGeom prst="rect">
            <a:avLst/>
          </a:prstGeom>
        </p:spPr>
        <p:txBody>
          <a:bodyPr wrap="square">
            <a:spAutoFit/>
          </a:bodyPr>
          <a:lstStyle/>
          <a:p>
            <a:pPr algn="ctr"/>
            <a:r>
              <a:rPr lang="en-US" sz="2800" b="1" i="1" u="sng" cap="all" dirty="0">
                <a:ln w="3175" cmpd="sng">
                  <a:noFill/>
                </a:ln>
                <a:solidFill>
                  <a:schemeClr val="accent6">
                    <a:lumMod val="50000"/>
                  </a:schemeClr>
                </a:solidFill>
                <a:effectLst>
                  <a:outerShdw blurRad="38100" dist="38100" dir="2700000" algn="tl">
                    <a:srgbClr val="000000">
                      <a:alpha val="43137"/>
                    </a:srgbClr>
                  </a:outerShdw>
                </a:effectLst>
                <a:latin typeface="Sakkal Majalla" pitchFamily="2" charset="-78"/>
                <a:ea typeface="+mj-ea"/>
                <a:cs typeface="Sakkal Majalla" pitchFamily="2" charset="-78"/>
              </a:rPr>
              <a:t>Developing and enhancing the skills and capabilities of future </a:t>
            </a:r>
            <a:r>
              <a:rPr lang="en-US" sz="3200" b="1" i="1" u="sng" cap="all" dirty="0">
                <a:ln w="3175" cmpd="sng">
                  <a:noFill/>
                </a:ln>
                <a:solidFill>
                  <a:schemeClr val="accent6">
                    <a:lumMod val="50000"/>
                  </a:schemeClr>
                </a:solidFill>
                <a:effectLst>
                  <a:outerShdw blurRad="38100" dist="38100" dir="2700000" algn="tl">
                    <a:srgbClr val="000000">
                      <a:alpha val="43137"/>
                    </a:srgbClr>
                  </a:outerShdw>
                </a:effectLst>
                <a:latin typeface="Sakkal Majalla" pitchFamily="2" charset="-78"/>
                <a:ea typeface="+mj-ea"/>
                <a:cs typeface="Sakkal Majalla" pitchFamily="2" charset="-78"/>
              </a:rPr>
              <a:t>managers</a:t>
            </a:r>
            <a:endParaRPr lang="en-US" b="1" i="1" u="sng" dirty="0">
              <a:solidFill>
                <a:schemeClr val="accent6">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5" name="Rectangle 4">
            <a:extLst>
              <a:ext uri="{FF2B5EF4-FFF2-40B4-BE49-F238E27FC236}">
                <a16:creationId xmlns:a16="http://schemas.microsoft.com/office/drawing/2014/main" id="{49616285-CDEC-B6F0-A27A-325D67E9E325}"/>
              </a:ext>
            </a:extLst>
          </p:cNvPr>
          <p:cNvSpPr/>
          <p:nvPr/>
        </p:nvSpPr>
        <p:spPr>
          <a:xfrm>
            <a:off x="2805320" y="1604548"/>
            <a:ext cx="8646322" cy="3293209"/>
          </a:xfrm>
          <a:prstGeom prst="rect">
            <a:avLst/>
          </a:prstGeom>
        </p:spPr>
        <p:txBody>
          <a:bodyPr wrap="square">
            <a:spAutoFit/>
          </a:bodyPr>
          <a:lstStyle/>
          <a:p>
            <a:pPr algn="ctr"/>
            <a:r>
              <a:rPr lang="en-US" sz="28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For the Trainer</a:t>
            </a: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Dr. Muhammad Hamouda</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Trainer specializing in human resources, qualification training, and development</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numerous training and development centers and academies - Malaysia</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for the International Business Driving License - University of Missouri, USA</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American-Canadian Board and the British Board of Training and Consulting</a:t>
            </a:r>
          </a:p>
          <a:p>
            <a:pPr algn="ctr"/>
            <a:r>
              <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Certified trainer of trainers from the Medio Center for Training and Continuing Education, affiliated with the International Islamic University </a:t>
            </a:r>
            <a:r>
              <a:rPr lang="en-US" sz="2000" b="1" dirty="0" smtClean="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Malaysia</a:t>
            </a:r>
            <a:endParaRPr lang="en-US" sz="2000" b="1"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6" descr="https://fbcdn-profile-a.akamaihd.net/hprofile-ak-ash1/c9.9.108.108/s100x100/1002329_1376179752607651_901399179_s.jpg">
            <a:extLst>
              <a:ext uri="{FF2B5EF4-FFF2-40B4-BE49-F238E27FC236}">
                <a16:creationId xmlns:a16="http://schemas.microsoft.com/office/drawing/2014/main" id="{A7CA0EC1-16F6-406D-747B-FD6E327B0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445" y="4799792"/>
            <a:ext cx="1366738" cy="844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13" descr="C:\Users\Admin\Desktop\بدون عنوان.jpg">
            <a:extLst>
              <a:ext uri="{FF2B5EF4-FFF2-40B4-BE49-F238E27FC236}">
                <a16:creationId xmlns:a16="http://schemas.microsoft.com/office/drawing/2014/main" id="{2F02AC77-8CF8-E9F7-BD49-AD8767617BA6}"/>
              </a:ext>
            </a:extLst>
          </p:cNvPr>
          <p:cNvPicPr/>
          <p:nvPr/>
        </p:nvPicPr>
        <p:blipFill rotWithShape="1">
          <a:blip r:embed="rId4" cstate="email">
            <a:extLst>
              <a:ext uri="{28A0092B-C50C-407E-A947-70E740481C1C}">
                <a14:useLocalDpi xmlns:a14="http://schemas.microsoft.com/office/drawing/2010/main" val="0"/>
              </a:ext>
            </a:extLst>
          </a:blip>
          <a:srcRect/>
          <a:stretch/>
        </p:blipFill>
        <p:spPr bwMode="auto">
          <a:xfrm>
            <a:off x="1797907" y="5829149"/>
            <a:ext cx="1387423" cy="8582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6" descr="_____د__ _د___ذ_ê___» _د_______ذ_è">
            <a:extLst>
              <a:ext uri="{FF2B5EF4-FFF2-40B4-BE49-F238E27FC236}">
                <a16:creationId xmlns:a16="http://schemas.microsoft.com/office/drawing/2014/main" id="{609AB643-2603-38FF-4C7B-A0C09A55BE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6942" y="5928628"/>
            <a:ext cx="1335668"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15">
            <a:extLst>
              <a:ext uri="{FF2B5EF4-FFF2-40B4-BE49-F238E27FC236}">
                <a16:creationId xmlns:a16="http://schemas.microsoft.com/office/drawing/2014/main" id="{56718123-0E2F-4EE9-CE38-469D94D691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6026" y="5933742"/>
            <a:ext cx="1264947" cy="8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https://scontent-kul1-1.xx.fbcdn.net/v/t1.0-1/c0.0.200.200/p200x200/12993595_521662511356401_5272030302501046332_n.jpg?oh=0c0e3e5aee03af6acacd0bddd271def7&amp;oe=58F673B5">
            <a:extLst>
              <a:ext uri="{FF2B5EF4-FFF2-40B4-BE49-F238E27FC236}">
                <a16:creationId xmlns:a16="http://schemas.microsoft.com/office/drawing/2014/main" id="{9A653146-3549-0F8E-61A2-F83B47629B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759" y="5964606"/>
            <a:ext cx="1422637" cy="8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7">
            <a:extLst>
              <a:ext uri="{FF2B5EF4-FFF2-40B4-BE49-F238E27FC236}">
                <a16:creationId xmlns:a16="http://schemas.microsoft.com/office/drawing/2014/main" id="{989D126C-E721-E05E-1232-D7D1F724E20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68155" y="5977754"/>
            <a:ext cx="1495865" cy="844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1802882-DEFA-6A2A-AB05-66BF2B2AC8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27036" y="5994022"/>
            <a:ext cx="1288919" cy="827079"/>
          </a:xfrm>
          <a:prstGeom prst="rect">
            <a:avLst/>
          </a:prstGeom>
          <a:ln>
            <a:noFill/>
          </a:ln>
          <a:effectLst>
            <a:outerShdw blurRad="190500" algn="tl" rotWithShape="0">
              <a:srgbClr val="000000">
                <a:alpha val="70000"/>
              </a:srgbClr>
            </a:outerShdw>
          </a:effectLst>
        </p:spPr>
      </p:pic>
      <p:pic>
        <p:nvPicPr>
          <p:cNvPr id="13" name="صورة 3">
            <a:extLst>
              <a:ext uri="{FF2B5EF4-FFF2-40B4-BE49-F238E27FC236}">
                <a16:creationId xmlns:a16="http://schemas.microsoft.com/office/drawing/2014/main" id="{2CB888EE-9ECB-9696-56C9-7F969FEF0B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0458" y="4989977"/>
            <a:ext cx="1490710" cy="832862"/>
          </a:xfrm>
          <a:prstGeom prst="rect">
            <a:avLst/>
          </a:prstGeom>
          <a:ln>
            <a:noFill/>
          </a:ln>
          <a:effectLst>
            <a:outerShdw blurRad="292100" dist="139700" dir="2700000" algn="tl" rotWithShape="0">
              <a:srgbClr val="333333">
                <a:alpha val="65000"/>
              </a:srgbClr>
            </a:outerShdw>
          </a:effectLst>
        </p:spPr>
      </p:pic>
      <p:pic>
        <p:nvPicPr>
          <p:cNvPr id="15" name="Picture 14" descr="managers1-1.jpg">
            <a:extLst>
              <a:ext uri="{FF2B5EF4-FFF2-40B4-BE49-F238E27FC236}">
                <a16:creationId xmlns:a16="http://schemas.microsoft.com/office/drawing/2014/main" id="{008C61E4-7A6D-DAEE-D28C-90AB7635DB63}"/>
              </a:ext>
            </a:extLst>
          </p:cNvPr>
          <p:cNvPicPr>
            <a:picLocks noChangeAspect="1"/>
          </p:cNvPicPr>
          <p:nvPr/>
        </p:nvPicPr>
        <p:blipFill>
          <a:blip r:embed="rId11"/>
          <a:stretch>
            <a:fillRect/>
          </a:stretch>
        </p:blipFill>
        <p:spPr>
          <a:xfrm>
            <a:off x="261548" y="1862415"/>
            <a:ext cx="2688766" cy="1925814"/>
          </a:xfrm>
          <a:prstGeom prst="roundRect">
            <a:avLst>
              <a:gd name="adj" fmla="val 8594"/>
            </a:avLst>
          </a:prstGeom>
          <a:solidFill>
            <a:srgbClr val="FFFFFF">
              <a:shade val="85000"/>
            </a:srgbClr>
          </a:solidFill>
          <a:ln w="38100">
            <a:solidFill>
              <a:schemeClr val="accent6">
                <a:lumMod val="50000"/>
              </a:schemeClr>
            </a:solidFill>
          </a:ln>
          <a:effectLst>
            <a:reflection blurRad="12700" stA="38000" endPos="28000" dist="5000" dir="5400000" sy="-100000" algn="bl" rotWithShape="0"/>
          </a:effectLst>
          <a:scene3d>
            <a:camera prst="perspectiveContrastingRightFacing"/>
            <a:lightRig rig="threePt" dir="t"/>
          </a:scene3d>
        </p:spPr>
      </p:pic>
      <p:pic>
        <p:nvPicPr>
          <p:cNvPr id="16" name="Picture 15"/>
          <p:cNvPicPr>
            <a:picLocks noChangeAspect="1"/>
          </p:cNvPicPr>
          <p:nvPr/>
        </p:nvPicPr>
        <p:blipFill>
          <a:blip r:embed="rId12"/>
          <a:stretch>
            <a:fillRect/>
          </a:stretch>
        </p:blipFill>
        <p:spPr>
          <a:xfrm>
            <a:off x="10299306" y="123506"/>
            <a:ext cx="1776947" cy="9215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صورة 9" descr="C:\Users\user\Pictures\الشعار النهائي أكاديمية ب الخلفية.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8104" y="149469"/>
            <a:ext cx="1886102" cy="937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a:blip r:embed="rId14"/>
          <a:stretch>
            <a:fillRect/>
          </a:stretch>
        </p:blipFill>
        <p:spPr>
          <a:xfrm>
            <a:off x="173986" y="5892554"/>
            <a:ext cx="1503668" cy="874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71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80">
                                          <p:stCondLst>
                                            <p:cond delay="0"/>
                                          </p:stCondLst>
                                        </p:cTn>
                                        <p:tgtEl>
                                          <p:spTgt spid="13"/>
                                        </p:tgtEl>
                                      </p:cBhvr>
                                    </p:animEffect>
                                    <p:anim calcmode="lin" valueType="num">
                                      <p:cBhvr>
                                        <p:cTn id="10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1" dur="26">
                                          <p:stCondLst>
                                            <p:cond delay="650"/>
                                          </p:stCondLst>
                                        </p:cTn>
                                        <p:tgtEl>
                                          <p:spTgt spid="13"/>
                                        </p:tgtEl>
                                      </p:cBhvr>
                                      <p:to x="100000" y="60000"/>
                                    </p:animScale>
                                    <p:animScale>
                                      <p:cBhvr>
                                        <p:cTn id="112" dur="166" decel="50000">
                                          <p:stCondLst>
                                            <p:cond delay="676"/>
                                          </p:stCondLst>
                                        </p:cTn>
                                        <p:tgtEl>
                                          <p:spTgt spid="13"/>
                                        </p:tgtEl>
                                      </p:cBhvr>
                                      <p:to x="100000" y="100000"/>
                                    </p:animScale>
                                    <p:animScale>
                                      <p:cBhvr>
                                        <p:cTn id="113" dur="26">
                                          <p:stCondLst>
                                            <p:cond delay="1312"/>
                                          </p:stCondLst>
                                        </p:cTn>
                                        <p:tgtEl>
                                          <p:spTgt spid="13"/>
                                        </p:tgtEl>
                                      </p:cBhvr>
                                      <p:to x="100000" y="80000"/>
                                    </p:animScale>
                                    <p:animScale>
                                      <p:cBhvr>
                                        <p:cTn id="114" dur="166" decel="50000">
                                          <p:stCondLst>
                                            <p:cond delay="1338"/>
                                          </p:stCondLst>
                                        </p:cTn>
                                        <p:tgtEl>
                                          <p:spTgt spid="13"/>
                                        </p:tgtEl>
                                      </p:cBhvr>
                                      <p:to x="100000" y="100000"/>
                                    </p:animScale>
                                    <p:animScale>
                                      <p:cBhvr>
                                        <p:cTn id="115" dur="26">
                                          <p:stCondLst>
                                            <p:cond delay="1642"/>
                                          </p:stCondLst>
                                        </p:cTn>
                                        <p:tgtEl>
                                          <p:spTgt spid="13"/>
                                        </p:tgtEl>
                                      </p:cBhvr>
                                      <p:to x="100000" y="90000"/>
                                    </p:animScale>
                                    <p:animScale>
                                      <p:cBhvr>
                                        <p:cTn id="116" dur="166" decel="50000">
                                          <p:stCondLst>
                                            <p:cond delay="1668"/>
                                          </p:stCondLst>
                                        </p:cTn>
                                        <p:tgtEl>
                                          <p:spTgt spid="13"/>
                                        </p:tgtEl>
                                      </p:cBhvr>
                                      <p:to x="100000" y="100000"/>
                                    </p:animScale>
                                    <p:animScale>
                                      <p:cBhvr>
                                        <p:cTn id="117" dur="26">
                                          <p:stCondLst>
                                            <p:cond delay="1808"/>
                                          </p:stCondLst>
                                        </p:cTn>
                                        <p:tgtEl>
                                          <p:spTgt spid="13"/>
                                        </p:tgtEl>
                                      </p:cBhvr>
                                      <p:to x="100000" y="95000"/>
                                    </p:animScale>
                                    <p:animScale>
                                      <p:cBhvr>
                                        <p:cTn id="11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4025734" y="174559"/>
            <a:ext cx="4060741" cy="98922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نبذة عن البرنامج</a:t>
            </a:r>
            <a:endParaRPr lang="ar-YE" sz="4000" dirty="0">
              <a:cs typeface="PT Bold Heading" panose="02010400000000000000" pitchFamily="2" charset="-78"/>
            </a:endParaRPr>
          </a:p>
        </p:txBody>
      </p:sp>
      <p:sp>
        <p:nvSpPr>
          <p:cNvPr id="5" name="Rectangle 4"/>
          <p:cNvSpPr/>
          <p:nvPr/>
        </p:nvSpPr>
        <p:spPr>
          <a:xfrm>
            <a:off x="815546" y="2191267"/>
            <a:ext cx="10935730" cy="1938992"/>
          </a:xfrm>
          <a:prstGeom prst="rect">
            <a:avLst/>
          </a:prstGeom>
        </p:spPr>
        <p:txBody>
          <a:bodyPr wrap="square">
            <a:spAutoFit/>
          </a:bodyPr>
          <a:lstStyle/>
          <a:p>
            <a:r>
              <a:rPr lang="ar-EG" sz="40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يهدف البرنامج الي إحداث ثورة في علوم الإدارة والبناء المؤسسي وفقا للتقنيات الحديثة وتطوير وتنمية المهارات والقدارات لكافة الموظفين وأصحاب العمل والمدراء </a:t>
            </a:r>
            <a:endParaRPr lang="en-US" sz="4000" u="sng" dirty="0">
              <a:solidFill>
                <a:schemeClr val="bg1">
                  <a:lumMod val="95000"/>
                  <a:lumOff val="5000"/>
                </a:schemeClr>
              </a:solidFill>
            </a:endParaRPr>
          </a:p>
        </p:txBody>
      </p:sp>
      <p:pic>
        <p:nvPicPr>
          <p:cNvPr id="6" name="Picture 5"/>
          <p:cNvPicPr>
            <a:picLocks noChangeAspect="1"/>
          </p:cNvPicPr>
          <p:nvPr/>
        </p:nvPicPr>
        <p:blipFill>
          <a:blip r:embed="rId3"/>
          <a:stretch>
            <a:fillRect/>
          </a:stretch>
        </p:blipFill>
        <p:spPr>
          <a:xfrm>
            <a:off x="10070322" y="123506"/>
            <a:ext cx="2005931" cy="1040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4" y="149469"/>
            <a:ext cx="1990706" cy="1228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173985" y="5507472"/>
            <a:ext cx="2165453" cy="1260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C50406-918B-632E-772D-F02EBD3CCA03}"/>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86582D17-8395-76DF-AA57-6CAEB26F80F1}"/>
              </a:ext>
            </a:extLst>
          </p:cNvPr>
          <p:cNvSpPr/>
          <p:nvPr/>
        </p:nvSpPr>
        <p:spPr>
          <a:xfrm>
            <a:off x="3685213" y="212436"/>
            <a:ext cx="4821574" cy="78509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About the Program</a:t>
            </a:r>
            <a:endParaRPr lang="ar-YE" sz="4000" dirty="0">
              <a:latin typeface="Rockwell Condensed" panose="02060603050405020104" pitchFamily="18" charset="0"/>
              <a:cs typeface="PT Bold Heading" panose="02010400000000000000" pitchFamily="2" charset="-78"/>
            </a:endParaRPr>
          </a:p>
        </p:txBody>
      </p:sp>
      <p:sp>
        <p:nvSpPr>
          <p:cNvPr id="5" name="Rectangle 4">
            <a:extLst>
              <a:ext uri="{FF2B5EF4-FFF2-40B4-BE49-F238E27FC236}">
                <a16:creationId xmlns:a16="http://schemas.microsoft.com/office/drawing/2014/main" id="{98505804-C909-9AB2-D982-6FACC33C19C6}"/>
              </a:ext>
            </a:extLst>
          </p:cNvPr>
          <p:cNvSpPr/>
          <p:nvPr/>
        </p:nvSpPr>
        <p:spPr>
          <a:xfrm>
            <a:off x="1559626" y="1812099"/>
            <a:ext cx="9927770" cy="2554545"/>
          </a:xfrm>
          <a:prstGeom prst="rect">
            <a:avLst/>
          </a:prstGeom>
        </p:spPr>
        <p:txBody>
          <a:bodyPr wrap="square">
            <a:spAutoFit/>
          </a:bodyPr>
          <a:lstStyle/>
          <a:p>
            <a:pPr algn="l"/>
            <a:r>
              <a:rPr lang="en-US" sz="40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The program aims to revolutionize management sciences and institutional building in accordance with modern technologies and to develop and enhance the skills and capabilities of all employees, employers and managers.</a:t>
            </a:r>
            <a:endParaRPr lang="en-US" sz="4000" u="sng" dirty="0">
              <a:solidFill>
                <a:schemeClr val="bg1">
                  <a:lumMod val="95000"/>
                  <a:lumOff val="5000"/>
                </a:schemeClr>
              </a:solidFill>
            </a:endParaRPr>
          </a:p>
        </p:txBody>
      </p:sp>
      <p:pic>
        <p:nvPicPr>
          <p:cNvPr id="6" name="Picture 5"/>
          <p:cNvPicPr>
            <a:picLocks noChangeAspect="1"/>
          </p:cNvPicPr>
          <p:nvPr/>
        </p:nvPicPr>
        <p:blipFill>
          <a:blip r:embed="rId3"/>
          <a:stretch>
            <a:fillRect/>
          </a:stretch>
        </p:blipFill>
        <p:spPr>
          <a:xfrm>
            <a:off x="10070322" y="123506"/>
            <a:ext cx="2005931" cy="1040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4" y="149469"/>
            <a:ext cx="1990706" cy="1228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stretch>
            <a:fillRect/>
          </a:stretch>
        </p:blipFill>
        <p:spPr>
          <a:xfrm>
            <a:off x="173985" y="5390000"/>
            <a:ext cx="2367333" cy="13775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148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3403916" y="204248"/>
            <a:ext cx="4940702" cy="86453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dirty="0">
                <a:cs typeface="PT Bold Heading" panose="02010400000000000000" pitchFamily="2" charset="-78"/>
              </a:rPr>
              <a:t>تفاصيل البرنامج</a:t>
            </a:r>
            <a:endParaRPr lang="ar-YE" sz="4000" dirty="0">
              <a:cs typeface="PT Bold Heading" panose="02010400000000000000" pitchFamily="2" charset="-78"/>
            </a:endParaRPr>
          </a:p>
        </p:txBody>
      </p:sp>
      <p:sp>
        <p:nvSpPr>
          <p:cNvPr id="5" name="مربع نص 1"/>
          <p:cNvSpPr txBox="1"/>
          <p:nvPr/>
        </p:nvSpPr>
        <p:spPr>
          <a:xfrm>
            <a:off x="419475" y="1595434"/>
            <a:ext cx="10909585" cy="3600986"/>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الجهة المانحة: </a:t>
            </a:r>
            <a:r>
              <a:rPr lang="ar-EG"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البورد الأمريكي الكندي.</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p>
          <a:p>
            <a:pPr marL="342900" indent="-342900">
              <a:lnSpc>
                <a:spcPct val="250000"/>
              </a:lnSpc>
              <a:buFont typeface="Wingdings" panose="05000000000000000000" pitchFamily="2" charset="2"/>
              <a:buChar char="Ø"/>
            </a:pP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الاعتماد</a:t>
            </a:r>
            <a:r>
              <a:rPr lang="ar-EG"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يتم اعتماد وتصديق الشهادة من الخارجية ال</a:t>
            </a:r>
            <a:r>
              <a:rPr lang="ar-EG"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كندية أو الامريكية</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t>
            </a:r>
          </a:p>
          <a:p>
            <a:pPr marL="342900" indent="-342900">
              <a:lnSpc>
                <a:spcPct val="250000"/>
              </a:lnSpc>
              <a:buFont typeface="Wingdings" panose="05000000000000000000" pitchFamily="2" charset="2"/>
              <a:buChar char="Ø"/>
            </a:pP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مدة البرنامج (</a:t>
            </a:r>
            <a:r>
              <a:rPr lang="ar-EG"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100 </a:t>
            </a:r>
            <a:r>
              <a:rPr lang="ar-SA"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 ساعة تدريبية) </a:t>
            </a:r>
            <a:endParaRPr lang="en-US"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5"/>
          <p:cNvPicPr>
            <a:picLocks noChangeAspect="1"/>
          </p:cNvPicPr>
          <p:nvPr/>
        </p:nvPicPr>
        <p:blipFill>
          <a:blip r:embed="rId3"/>
          <a:stretch>
            <a:fillRect/>
          </a:stretch>
        </p:blipFill>
        <p:spPr>
          <a:xfrm>
            <a:off x="10070318" y="123506"/>
            <a:ext cx="2005935" cy="1040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3" y="149469"/>
            <a:ext cx="2121335" cy="101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173985" y="5507471"/>
            <a:ext cx="2165453" cy="1260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5D0817-B57D-E208-36F4-904DB689E1BE}"/>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C4F626A3-337B-20E4-24DB-8A671D04351E}"/>
              </a:ext>
            </a:extLst>
          </p:cNvPr>
          <p:cNvSpPr/>
          <p:nvPr/>
        </p:nvSpPr>
        <p:spPr>
          <a:xfrm>
            <a:off x="3598223" y="308758"/>
            <a:ext cx="5229198" cy="926276"/>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PT Bold Heading" panose="02010400000000000000" pitchFamily="2" charset="-78"/>
              </a:rPr>
              <a:t>Program Details</a:t>
            </a:r>
            <a:endParaRPr lang="ar-YE" sz="4000" dirty="0">
              <a:latin typeface="Rockwell Condensed" panose="02060603050405020104" pitchFamily="18" charset="0"/>
              <a:cs typeface="PT Bold Heading" panose="02010400000000000000" pitchFamily="2" charset="-78"/>
            </a:endParaRPr>
          </a:p>
        </p:txBody>
      </p:sp>
      <p:sp>
        <p:nvSpPr>
          <p:cNvPr id="5" name="مربع نص 1">
            <a:extLst>
              <a:ext uri="{FF2B5EF4-FFF2-40B4-BE49-F238E27FC236}">
                <a16:creationId xmlns:a16="http://schemas.microsoft.com/office/drawing/2014/main" id="{29890035-17E4-CBA7-BFB8-98C74A1EB1D9}"/>
              </a:ext>
            </a:extLst>
          </p:cNvPr>
          <p:cNvSpPr txBox="1"/>
          <p:nvPr/>
        </p:nvSpPr>
        <p:spPr>
          <a:xfrm>
            <a:off x="163700" y="1385369"/>
            <a:ext cx="10909585" cy="4401205"/>
          </a:xfrm>
          <a:prstGeom prst="rect">
            <a:avLst/>
          </a:prstGeom>
          <a:noFill/>
        </p:spPr>
        <p:txBody>
          <a:bodyPr wrap="square" rtlCol="1">
            <a:spAutoFit/>
          </a:bodyPr>
          <a:lstStyle/>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Granting Body: The American Canadian Board.</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Accreditation: The certificate is accredited and certified by the Canadian or American Foreign Office.</a:t>
            </a:r>
          </a:p>
          <a:p>
            <a:pPr marL="342900" indent="-342900">
              <a:lnSpc>
                <a:spcPct val="250000"/>
              </a:lnSpc>
              <a:buFont typeface="Wingdings" panose="05000000000000000000" pitchFamily="2" charset="2"/>
              <a:buChar char="Ø"/>
            </a:pP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Program Duration (100 training hours)</a:t>
            </a:r>
          </a:p>
        </p:txBody>
      </p:sp>
      <p:pic>
        <p:nvPicPr>
          <p:cNvPr id="6" name="Picture 5"/>
          <p:cNvPicPr>
            <a:picLocks noChangeAspect="1"/>
          </p:cNvPicPr>
          <p:nvPr/>
        </p:nvPicPr>
        <p:blipFill>
          <a:blip r:embed="rId3"/>
          <a:stretch>
            <a:fillRect/>
          </a:stretch>
        </p:blipFill>
        <p:spPr>
          <a:xfrm>
            <a:off x="10070318" y="123506"/>
            <a:ext cx="2005935" cy="1040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3" y="149469"/>
            <a:ext cx="2121335" cy="101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173985" y="5507471"/>
            <a:ext cx="2165453" cy="1260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25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CAEB87-188E-0B99-F453-AF31F07A09AF}"/>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D4BF60B-B77D-09AE-4C49-27E292289D05}"/>
              </a:ext>
            </a:extLst>
          </p:cNvPr>
          <p:cNvGraphicFramePr/>
          <p:nvPr>
            <p:extLst>
              <p:ext uri="{D42A27DB-BD31-4B8C-83A1-F6EECF244321}">
                <p14:modId xmlns:p14="http://schemas.microsoft.com/office/powerpoint/2010/main" val="101501814"/>
              </p:ext>
            </p:extLst>
          </p:nvPr>
        </p:nvGraphicFramePr>
        <p:xfrm>
          <a:off x="2066460" y="557048"/>
          <a:ext cx="7476933" cy="5431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7B406E3A-DF4B-9CCE-91DC-37C939EFCF74}"/>
              </a:ext>
            </a:extLst>
          </p:cNvPr>
          <p:cNvGrpSpPr/>
          <p:nvPr/>
        </p:nvGrpSpPr>
        <p:grpSpPr>
          <a:xfrm>
            <a:off x="10105765" y="1355834"/>
            <a:ext cx="1781435" cy="1387366"/>
            <a:chOff x="548879" y="-37380"/>
            <a:chExt cx="391010" cy="382191"/>
          </a:xfrm>
          <a:effectLst>
            <a:glow rad="139700">
              <a:schemeClr val="accent5">
                <a:satMod val="175000"/>
                <a:alpha val="40000"/>
              </a:schemeClr>
            </a:glow>
          </a:effectLst>
        </p:grpSpPr>
        <p:sp>
          <p:nvSpPr>
            <p:cNvPr id="4" name="Oval 3">
              <a:extLst>
                <a:ext uri="{FF2B5EF4-FFF2-40B4-BE49-F238E27FC236}">
                  <a16:creationId xmlns:a16="http://schemas.microsoft.com/office/drawing/2014/main" id="{D92CFC63-3407-45FB-154D-FF8337FFBCD4}"/>
                </a:ext>
              </a:extLst>
            </p:cNvPr>
            <p:cNvSpPr/>
            <p:nvPr/>
          </p:nvSpPr>
          <p:spPr>
            <a:xfrm>
              <a:off x="548879" y="-37380"/>
              <a:ext cx="391010" cy="382191"/>
            </a:xfrm>
            <a:prstGeom prst="ellipse">
              <a:avLst/>
            </a:prstGeom>
            <a:solidFill>
              <a:schemeClr val="accent6">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0D00E083-0966-EE23-F5A0-A283AF771AF9}"/>
                </a:ext>
              </a:extLst>
            </p:cNvPr>
            <p:cNvSpPr/>
            <p:nvPr/>
          </p:nvSpPr>
          <p:spPr>
            <a:xfrm>
              <a:off x="606141" y="18591"/>
              <a:ext cx="310679" cy="326220"/>
            </a:xfrm>
            <a:prstGeom prst="rect">
              <a:avLst/>
            </a:prstGeom>
            <a:effectLst>
              <a:glow rad="1397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spcFirstLastPara="0" vert="horz" wrap="square" lIns="3810" tIns="3810" rIns="3810" bIns="3810" numCol="1" spcCol="1270" anchor="ctr" anchorCtr="0">
              <a:noAutofit/>
            </a:bodyPr>
            <a:lstStyle/>
            <a:p>
              <a:pPr lvl="0" algn="ctr" defTabSz="266700" rtl="1">
                <a:lnSpc>
                  <a:spcPct val="90000"/>
                </a:lnSpc>
                <a:spcBef>
                  <a:spcPct val="0"/>
                </a:spcBef>
                <a:spcAft>
                  <a:spcPct val="35000"/>
                </a:spcAft>
              </a:pPr>
              <a:r>
                <a:rPr lang="en-US" b="1" kern="1200" dirty="0">
                  <a:cs typeface="+mn-cs"/>
                </a:rPr>
                <a:t>Management and Leadership</a:t>
              </a:r>
              <a:endParaRPr lang="ar-SA" b="1" kern="1200" dirty="0">
                <a:cs typeface="+mn-cs"/>
              </a:endParaRPr>
            </a:p>
          </p:txBody>
        </p:sp>
      </p:grpSp>
      <p:pic>
        <p:nvPicPr>
          <p:cNvPr id="8" name="Picture 7"/>
          <p:cNvPicPr>
            <a:picLocks noChangeAspect="1"/>
          </p:cNvPicPr>
          <p:nvPr/>
        </p:nvPicPr>
        <p:blipFill>
          <a:blip r:embed="rId8"/>
          <a:stretch>
            <a:fillRect/>
          </a:stretch>
        </p:blipFill>
        <p:spPr>
          <a:xfrm>
            <a:off x="10508105" y="129254"/>
            <a:ext cx="1541527" cy="855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5552" y="174428"/>
            <a:ext cx="1672738" cy="810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10"/>
          <a:stretch>
            <a:fillRect/>
          </a:stretch>
        </p:blipFill>
        <p:spPr>
          <a:xfrm>
            <a:off x="240144" y="5801710"/>
            <a:ext cx="1578146" cy="9783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589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graphicEl>
                                              <a:dgm id="{0BB9A0E6-9E57-48B9-9F67-1C4BBDBF5CC5}"/>
                                            </p:graphicEl>
                                          </p:spTgt>
                                        </p:tgtEl>
                                        <p:attrNameLst>
                                          <p:attrName>style.visibility</p:attrName>
                                        </p:attrNameLst>
                                      </p:cBhvr>
                                      <p:to>
                                        <p:strVal val="visible"/>
                                      </p:to>
                                    </p:set>
                                    <p:animEffect transition="in" filter="wipe(down)">
                                      <p:cBhvr>
                                        <p:cTn id="14" dur="580">
                                          <p:stCondLst>
                                            <p:cond delay="0"/>
                                          </p:stCondLst>
                                        </p:cTn>
                                        <p:tgtEl>
                                          <p:spTgt spid="2">
                                            <p:graphicEl>
                                              <a:dgm id="{0BB9A0E6-9E57-48B9-9F67-1C4BBDBF5CC5}"/>
                                            </p:graphicEl>
                                          </p:spTgt>
                                        </p:tgtEl>
                                      </p:cBhvr>
                                    </p:animEffect>
                                    <p:anim calcmode="lin" valueType="num">
                                      <p:cBhvr>
                                        <p:cTn id="15" dur="1822" tmFilter="0,0; 0.14,0.36; 0.43,0.73; 0.71,0.91; 1.0,1.0">
                                          <p:stCondLst>
                                            <p:cond delay="0"/>
                                          </p:stCondLst>
                                        </p:cTn>
                                        <p:tgtEl>
                                          <p:spTgt spid="2">
                                            <p:graphicEl>
                                              <a:dgm id="{0BB9A0E6-9E57-48B9-9F67-1C4BBDBF5CC5}"/>
                                            </p:graphic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graphicEl>
                                              <a:dgm id="{0BB9A0E6-9E57-48B9-9F67-1C4BBDBF5CC5}"/>
                                            </p:graphic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graphicEl>
                                              <a:dgm id="{0BB9A0E6-9E57-48B9-9F67-1C4BBDBF5CC5}"/>
                                            </p:graphic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graphicEl>
                                              <a:dgm id="{0BB9A0E6-9E57-48B9-9F67-1C4BBDBF5CC5}"/>
                                            </p:graphic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graphicEl>
                                              <a:dgm id="{0BB9A0E6-9E57-48B9-9F67-1C4BBDBF5CC5}"/>
                                            </p:graphic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graphicEl>
                                              <a:dgm id="{0BB9A0E6-9E57-48B9-9F67-1C4BBDBF5CC5}"/>
                                            </p:graphicEl>
                                          </p:spTgt>
                                        </p:tgtEl>
                                      </p:cBhvr>
                                      <p:to x="100000" y="60000"/>
                                    </p:animScale>
                                    <p:animScale>
                                      <p:cBhvr>
                                        <p:cTn id="21" dur="166" decel="50000">
                                          <p:stCondLst>
                                            <p:cond delay="676"/>
                                          </p:stCondLst>
                                        </p:cTn>
                                        <p:tgtEl>
                                          <p:spTgt spid="2">
                                            <p:graphicEl>
                                              <a:dgm id="{0BB9A0E6-9E57-48B9-9F67-1C4BBDBF5CC5}"/>
                                            </p:graphicEl>
                                          </p:spTgt>
                                        </p:tgtEl>
                                      </p:cBhvr>
                                      <p:to x="100000" y="100000"/>
                                    </p:animScale>
                                    <p:animScale>
                                      <p:cBhvr>
                                        <p:cTn id="22" dur="26">
                                          <p:stCondLst>
                                            <p:cond delay="1312"/>
                                          </p:stCondLst>
                                        </p:cTn>
                                        <p:tgtEl>
                                          <p:spTgt spid="2">
                                            <p:graphicEl>
                                              <a:dgm id="{0BB9A0E6-9E57-48B9-9F67-1C4BBDBF5CC5}"/>
                                            </p:graphicEl>
                                          </p:spTgt>
                                        </p:tgtEl>
                                      </p:cBhvr>
                                      <p:to x="100000" y="80000"/>
                                    </p:animScale>
                                    <p:animScale>
                                      <p:cBhvr>
                                        <p:cTn id="23" dur="166" decel="50000">
                                          <p:stCondLst>
                                            <p:cond delay="1338"/>
                                          </p:stCondLst>
                                        </p:cTn>
                                        <p:tgtEl>
                                          <p:spTgt spid="2">
                                            <p:graphicEl>
                                              <a:dgm id="{0BB9A0E6-9E57-48B9-9F67-1C4BBDBF5CC5}"/>
                                            </p:graphicEl>
                                          </p:spTgt>
                                        </p:tgtEl>
                                      </p:cBhvr>
                                      <p:to x="100000" y="100000"/>
                                    </p:animScale>
                                    <p:animScale>
                                      <p:cBhvr>
                                        <p:cTn id="24" dur="26">
                                          <p:stCondLst>
                                            <p:cond delay="1642"/>
                                          </p:stCondLst>
                                        </p:cTn>
                                        <p:tgtEl>
                                          <p:spTgt spid="2">
                                            <p:graphicEl>
                                              <a:dgm id="{0BB9A0E6-9E57-48B9-9F67-1C4BBDBF5CC5}"/>
                                            </p:graphicEl>
                                          </p:spTgt>
                                        </p:tgtEl>
                                      </p:cBhvr>
                                      <p:to x="100000" y="90000"/>
                                    </p:animScale>
                                    <p:animScale>
                                      <p:cBhvr>
                                        <p:cTn id="25" dur="166" decel="50000">
                                          <p:stCondLst>
                                            <p:cond delay="1668"/>
                                          </p:stCondLst>
                                        </p:cTn>
                                        <p:tgtEl>
                                          <p:spTgt spid="2">
                                            <p:graphicEl>
                                              <a:dgm id="{0BB9A0E6-9E57-48B9-9F67-1C4BBDBF5CC5}"/>
                                            </p:graphicEl>
                                          </p:spTgt>
                                        </p:tgtEl>
                                      </p:cBhvr>
                                      <p:to x="100000" y="100000"/>
                                    </p:animScale>
                                    <p:animScale>
                                      <p:cBhvr>
                                        <p:cTn id="26" dur="26">
                                          <p:stCondLst>
                                            <p:cond delay="1808"/>
                                          </p:stCondLst>
                                        </p:cTn>
                                        <p:tgtEl>
                                          <p:spTgt spid="2">
                                            <p:graphicEl>
                                              <a:dgm id="{0BB9A0E6-9E57-48B9-9F67-1C4BBDBF5CC5}"/>
                                            </p:graphicEl>
                                          </p:spTgt>
                                        </p:tgtEl>
                                      </p:cBhvr>
                                      <p:to x="100000" y="95000"/>
                                    </p:animScale>
                                    <p:animScale>
                                      <p:cBhvr>
                                        <p:cTn id="27" dur="166" decel="50000">
                                          <p:stCondLst>
                                            <p:cond delay="1834"/>
                                          </p:stCondLst>
                                        </p:cTn>
                                        <p:tgtEl>
                                          <p:spTgt spid="2">
                                            <p:graphicEl>
                                              <a:dgm id="{0BB9A0E6-9E57-48B9-9F67-1C4BBDBF5CC5}"/>
                                            </p:graphic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graphicEl>
                                              <a:dgm id="{CB509AEC-BB7C-4E3B-9595-5BD5984E9BE5}"/>
                                            </p:graphicEl>
                                          </p:spTgt>
                                        </p:tgtEl>
                                        <p:attrNameLst>
                                          <p:attrName>style.visibility</p:attrName>
                                        </p:attrNameLst>
                                      </p:cBhvr>
                                      <p:to>
                                        <p:strVal val="visible"/>
                                      </p:to>
                                    </p:set>
                                    <p:animEffect transition="in" filter="wipe(down)">
                                      <p:cBhvr>
                                        <p:cTn id="32" dur="580">
                                          <p:stCondLst>
                                            <p:cond delay="0"/>
                                          </p:stCondLst>
                                        </p:cTn>
                                        <p:tgtEl>
                                          <p:spTgt spid="2">
                                            <p:graphicEl>
                                              <a:dgm id="{CB509AEC-BB7C-4E3B-9595-5BD5984E9BE5}"/>
                                            </p:graphicEl>
                                          </p:spTgt>
                                        </p:tgtEl>
                                      </p:cBhvr>
                                    </p:animEffect>
                                    <p:anim calcmode="lin" valueType="num">
                                      <p:cBhvr>
                                        <p:cTn id="33" dur="1822" tmFilter="0,0; 0.14,0.36; 0.43,0.73; 0.71,0.91; 1.0,1.0">
                                          <p:stCondLst>
                                            <p:cond delay="0"/>
                                          </p:stCondLst>
                                        </p:cTn>
                                        <p:tgtEl>
                                          <p:spTgt spid="2">
                                            <p:graphicEl>
                                              <a:dgm id="{CB509AEC-BB7C-4E3B-9595-5BD5984E9BE5}"/>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graphicEl>
                                              <a:dgm id="{CB509AEC-BB7C-4E3B-9595-5BD5984E9BE5}"/>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graphicEl>
                                              <a:dgm id="{CB509AEC-BB7C-4E3B-9595-5BD5984E9BE5}"/>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graphicEl>
                                              <a:dgm id="{CB509AEC-BB7C-4E3B-9595-5BD5984E9BE5}"/>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graphicEl>
                                              <a:dgm id="{CB509AEC-BB7C-4E3B-9595-5BD5984E9BE5}"/>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graphicEl>
                                              <a:dgm id="{CB509AEC-BB7C-4E3B-9595-5BD5984E9BE5}"/>
                                            </p:graphicEl>
                                          </p:spTgt>
                                        </p:tgtEl>
                                      </p:cBhvr>
                                      <p:to x="100000" y="60000"/>
                                    </p:animScale>
                                    <p:animScale>
                                      <p:cBhvr>
                                        <p:cTn id="39" dur="166" decel="50000">
                                          <p:stCondLst>
                                            <p:cond delay="676"/>
                                          </p:stCondLst>
                                        </p:cTn>
                                        <p:tgtEl>
                                          <p:spTgt spid="2">
                                            <p:graphicEl>
                                              <a:dgm id="{CB509AEC-BB7C-4E3B-9595-5BD5984E9BE5}"/>
                                            </p:graphicEl>
                                          </p:spTgt>
                                        </p:tgtEl>
                                      </p:cBhvr>
                                      <p:to x="100000" y="100000"/>
                                    </p:animScale>
                                    <p:animScale>
                                      <p:cBhvr>
                                        <p:cTn id="40" dur="26">
                                          <p:stCondLst>
                                            <p:cond delay="1312"/>
                                          </p:stCondLst>
                                        </p:cTn>
                                        <p:tgtEl>
                                          <p:spTgt spid="2">
                                            <p:graphicEl>
                                              <a:dgm id="{CB509AEC-BB7C-4E3B-9595-5BD5984E9BE5}"/>
                                            </p:graphicEl>
                                          </p:spTgt>
                                        </p:tgtEl>
                                      </p:cBhvr>
                                      <p:to x="100000" y="80000"/>
                                    </p:animScale>
                                    <p:animScale>
                                      <p:cBhvr>
                                        <p:cTn id="41" dur="166" decel="50000">
                                          <p:stCondLst>
                                            <p:cond delay="1338"/>
                                          </p:stCondLst>
                                        </p:cTn>
                                        <p:tgtEl>
                                          <p:spTgt spid="2">
                                            <p:graphicEl>
                                              <a:dgm id="{CB509AEC-BB7C-4E3B-9595-5BD5984E9BE5}"/>
                                            </p:graphicEl>
                                          </p:spTgt>
                                        </p:tgtEl>
                                      </p:cBhvr>
                                      <p:to x="100000" y="100000"/>
                                    </p:animScale>
                                    <p:animScale>
                                      <p:cBhvr>
                                        <p:cTn id="42" dur="26">
                                          <p:stCondLst>
                                            <p:cond delay="1642"/>
                                          </p:stCondLst>
                                        </p:cTn>
                                        <p:tgtEl>
                                          <p:spTgt spid="2">
                                            <p:graphicEl>
                                              <a:dgm id="{CB509AEC-BB7C-4E3B-9595-5BD5984E9BE5}"/>
                                            </p:graphicEl>
                                          </p:spTgt>
                                        </p:tgtEl>
                                      </p:cBhvr>
                                      <p:to x="100000" y="90000"/>
                                    </p:animScale>
                                    <p:animScale>
                                      <p:cBhvr>
                                        <p:cTn id="43" dur="166" decel="50000">
                                          <p:stCondLst>
                                            <p:cond delay="1668"/>
                                          </p:stCondLst>
                                        </p:cTn>
                                        <p:tgtEl>
                                          <p:spTgt spid="2">
                                            <p:graphicEl>
                                              <a:dgm id="{CB509AEC-BB7C-4E3B-9595-5BD5984E9BE5}"/>
                                            </p:graphicEl>
                                          </p:spTgt>
                                        </p:tgtEl>
                                      </p:cBhvr>
                                      <p:to x="100000" y="100000"/>
                                    </p:animScale>
                                    <p:animScale>
                                      <p:cBhvr>
                                        <p:cTn id="44" dur="26">
                                          <p:stCondLst>
                                            <p:cond delay="1808"/>
                                          </p:stCondLst>
                                        </p:cTn>
                                        <p:tgtEl>
                                          <p:spTgt spid="2">
                                            <p:graphicEl>
                                              <a:dgm id="{CB509AEC-BB7C-4E3B-9595-5BD5984E9BE5}"/>
                                            </p:graphicEl>
                                          </p:spTgt>
                                        </p:tgtEl>
                                      </p:cBhvr>
                                      <p:to x="100000" y="95000"/>
                                    </p:animScale>
                                    <p:animScale>
                                      <p:cBhvr>
                                        <p:cTn id="45" dur="166" decel="50000">
                                          <p:stCondLst>
                                            <p:cond delay="1834"/>
                                          </p:stCondLst>
                                        </p:cTn>
                                        <p:tgtEl>
                                          <p:spTgt spid="2">
                                            <p:graphicEl>
                                              <a:dgm id="{CB509AEC-BB7C-4E3B-9595-5BD5984E9BE5}"/>
                                            </p:graphic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
                                            <p:graphicEl>
                                              <a:dgm id="{8CDDAACB-46B8-4DEE-8DA9-6B177B2C91BE}"/>
                                            </p:graphicEl>
                                          </p:spTgt>
                                        </p:tgtEl>
                                        <p:attrNameLst>
                                          <p:attrName>style.visibility</p:attrName>
                                        </p:attrNameLst>
                                      </p:cBhvr>
                                      <p:to>
                                        <p:strVal val="visible"/>
                                      </p:to>
                                    </p:set>
                                    <p:animEffect transition="in" filter="wipe(down)">
                                      <p:cBhvr>
                                        <p:cTn id="50" dur="580">
                                          <p:stCondLst>
                                            <p:cond delay="0"/>
                                          </p:stCondLst>
                                        </p:cTn>
                                        <p:tgtEl>
                                          <p:spTgt spid="2">
                                            <p:graphicEl>
                                              <a:dgm id="{8CDDAACB-46B8-4DEE-8DA9-6B177B2C91BE}"/>
                                            </p:graphicEl>
                                          </p:spTgt>
                                        </p:tgtEl>
                                      </p:cBhvr>
                                    </p:animEffect>
                                    <p:anim calcmode="lin" valueType="num">
                                      <p:cBhvr>
                                        <p:cTn id="51" dur="1822" tmFilter="0,0; 0.14,0.36; 0.43,0.73; 0.71,0.91; 1.0,1.0">
                                          <p:stCondLst>
                                            <p:cond delay="0"/>
                                          </p:stCondLst>
                                        </p:cTn>
                                        <p:tgtEl>
                                          <p:spTgt spid="2">
                                            <p:graphicEl>
                                              <a:dgm id="{8CDDAACB-46B8-4DEE-8DA9-6B177B2C91BE}"/>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
                                            <p:graphicEl>
                                              <a:dgm id="{8CDDAACB-46B8-4DEE-8DA9-6B177B2C91BE}"/>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
                                            <p:graphicEl>
                                              <a:dgm id="{8CDDAACB-46B8-4DEE-8DA9-6B177B2C91BE}"/>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
                                            <p:graphicEl>
                                              <a:dgm id="{8CDDAACB-46B8-4DEE-8DA9-6B177B2C91BE}"/>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
                                            <p:graphicEl>
                                              <a:dgm id="{8CDDAACB-46B8-4DEE-8DA9-6B177B2C91BE}"/>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2">
                                            <p:graphicEl>
                                              <a:dgm id="{8CDDAACB-46B8-4DEE-8DA9-6B177B2C91BE}"/>
                                            </p:graphicEl>
                                          </p:spTgt>
                                        </p:tgtEl>
                                      </p:cBhvr>
                                      <p:to x="100000" y="60000"/>
                                    </p:animScale>
                                    <p:animScale>
                                      <p:cBhvr>
                                        <p:cTn id="57" dur="166" decel="50000">
                                          <p:stCondLst>
                                            <p:cond delay="676"/>
                                          </p:stCondLst>
                                        </p:cTn>
                                        <p:tgtEl>
                                          <p:spTgt spid="2">
                                            <p:graphicEl>
                                              <a:dgm id="{8CDDAACB-46B8-4DEE-8DA9-6B177B2C91BE}"/>
                                            </p:graphicEl>
                                          </p:spTgt>
                                        </p:tgtEl>
                                      </p:cBhvr>
                                      <p:to x="100000" y="100000"/>
                                    </p:animScale>
                                    <p:animScale>
                                      <p:cBhvr>
                                        <p:cTn id="58" dur="26">
                                          <p:stCondLst>
                                            <p:cond delay="1312"/>
                                          </p:stCondLst>
                                        </p:cTn>
                                        <p:tgtEl>
                                          <p:spTgt spid="2">
                                            <p:graphicEl>
                                              <a:dgm id="{8CDDAACB-46B8-4DEE-8DA9-6B177B2C91BE}"/>
                                            </p:graphicEl>
                                          </p:spTgt>
                                        </p:tgtEl>
                                      </p:cBhvr>
                                      <p:to x="100000" y="80000"/>
                                    </p:animScale>
                                    <p:animScale>
                                      <p:cBhvr>
                                        <p:cTn id="59" dur="166" decel="50000">
                                          <p:stCondLst>
                                            <p:cond delay="1338"/>
                                          </p:stCondLst>
                                        </p:cTn>
                                        <p:tgtEl>
                                          <p:spTgt spid="2">
                                            <p:graphicEl>
                                              <a:dgm id="{8CDDAACB-46B8-4DEE-8DA9-6B177B2C91BE}"/>
                                            </p:graphicEl>
                                          </p:spTgt>
                                        </p:tgtEl>
                                      </p:cBhvr>
                                      <p:to x="100000" y="100000"/>
                                    </p:animScale>
                                    <p:animScale>
                                      <p:cBhvr>
                                        <p:cTn id="60" dur="26">
                                          <p:stCondLst>
                                            <p:cond delay="1642"/>
                                          </p:stCondLst>
                                        </p:cTn>
                                        <p:tgtEl>
                                          <p:spTgt spid="2">
                                            <p:graphicEl>
                                              <a:dgm id="{8CDDAACB-46B8-4DEE-8DA9-6B177B2C91BE}"/>
                                            </p:graphicEl>
                                          </p:spTgt>
                                        </p:tgtEl>
                                      </p:cBhvr>
                                      <p:to x="100000" y="90000"/>
                                    </p:animScale>
                                    <p:animScale>
                                      <p:cBhvr>
                                        <p:cTn id="61" dur="166" decel="50000">
                                          <p:stCondLst>
                                            <p:cond delay="1668"/>
                                          </p:stCondLst>
                                        </p:cTn>
                                        <p:tgtEl>
                                          <p:spTgt spid="2">
                                            <p:graphicEl>
                                              <a:dgm id="{8CDDAACB-46B8-4DEE-8DA9-6B177B2C91BE}"/>
                                            </p:graphicEl>
                                          </p:spTgt>
                                        </p:tgtEl>
                                      </p:cBhvr>
                                      <p:to x="100000" y="100000"/>
                                    </p:animScale>
                                    <p:animScale>
                                      <p:cBhvr>
                                        <p:cTn id="62" dur="26">
                                          <p:stCondLst>
                                            <p:cond delay="1808"/>
                                          </p:stCondLst>
                                        </p:cTn>
                                        <p:tgtEl>
                                          <p:spTgt spid="2">
                                            <p:graphicEl>
                                              <a:dgm id="{8CDDAACB-46B8-4DEE-8DA9-6B177B2C91BE}"/>
                                            </p:graphicEl>
                                          </p:spTgt>
                                        </p:tgtEl>
                                      </p:cBhvr>
                                      <p:to x="100000" y="95000"/>
                                    </p:animScale>
                                    <p:animScale>
                                      <p:cBhvr>
                                        <p:cTn id="63" dur="166" decel="50000">
                                          <p:stCondLst>
                                            <p:cond delay="1834"/>
                                          </p:stCondLst>
                                        </p:cTn>
                                        <p:tgtEl>
                                          <p:spTgt spid="2">
                                            <p:graphicEl>
                                              <a:dgm id="{8CDDAACB-46B8-4DEE-8DA9-6B177B2C91BE}"/>
                                            </p:graphic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
                                            <p:graphicEl>
                                              <a:dgm id="{9299B885-0A1F-4AD5-84B4-71E95B070E1A}"/>
                                            </p:graphicEl>
                                          </p:spTgt>
                                        </p:tgtEl>
                                        <p:attrNameLst>
                                          <p:attrName>style.visibility</p:attrName>
                                        </p:attrNameLst>
                                      </p:cBhvr>
                                      <p:to>
                                        <p:strVal val="visible"/>
                                      </p:to>
                                    </p:set>
                                    <p:animEffect transition="in" filter="wipe(down)">
                                      <p:cBhvr>
                                        <p:cTn id="68" dur="580">
                                          <p:stCondLst>
                                            <p:cond delay="0"/>
                                          </p:stCondLst>
                                        </p:cTn>
                                        <p:tgtEl>
                                          <p:spTgt spid="2">
                                            <p:graphicEl>
                                              <a:dgm id="{9299B885-0A1F-4AD5-84B4-71E95B070E1A}"/>
                                            </p:graphicEl>
                                          </p:spTgt>
                                        </p:tgtEl>
                                      </p:cBhvr>
                                    </p:animEffect>
                                    <p:anim calcmode="lin" valueType="num">
                                      <p:cBhvr>
                                        <p:cTn id="69" dur="1822" tmFilter="0,0; 0.14,0.36; 0.43,0.73; 0.71,0.91; 1.0,1.0">
                                          <p:stCondLst>
                                            <p:cond delay="0"/>
                                          </p:stCondLst>
                                        </p:cTn>
                                        <p:tgtEl>
                                          <p:spTgt spid="2">
                                            <p:graphicEl>
                                              <a:dgm id="{9299B885-0A1F-4AD5-84B4-71E95B070E1A}"/>
                                            </p:graphic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
                                            <p:graphicEl>
                                              <a:dgm id="{9299B885-0A1F-4AD5-84B4-71E95B070E1A}"/>
                                            </p:graphic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
                                            <p:graphicEl>
                                              <a:dgm id="{9299B885-0A1F-4AD5-84B4-71E95B070E1A}"/>
                                            </p:graphic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
                                            <p:graphicEl>
                                              <a:dgm id="{9299B885-0A1F-4AD5-84B4-71E95B070E1A}"/>
                                            </p:graphic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
                                            <p:graphicEl>
                                              <a:dgm id="{9299B885-0A1F-4AD5-84B4-71E95B070E1A}"/>
                                            </p:graphic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2">
                                            <p:graphicEl>
                                              <a:dgm id="{9299B885-0A1F-4AD5-84B4-71E95B070E1A}"/>
                                            </p:graphicEl>
                                          </p:spTgt>
                                        </p:tgtEl>
                                      </p:cBhvr>
                                      <p:to x="100000" y="60000"/>
                                    </p:animScale>
                                    <p:animScale>
                                      <p:cBhvr>
                                        <p:cTn id="75" dur="166" decel="50000">
                                          <p:stCondLst>
                                            <p:cond delay="676"/>
                                          </p:stCondLst>
                                        </p:cTn>
                                        <p:tgtEl>
                                          <p:spTgt spid="2">
                                            <p:graphicEl>
                                              <a:dgm id="{9299B885-0A1F-4AD5-84B4-71E95B070E1A}"/>
                                            </p:graphicEl>
                                          </p:spTgt>
                                        </p:tgtEl>
                                      </p:cBhvr>
                                      <p:to x="100000" y="100000"/>
                                    </p:animScale>
                                    <p:animScale>
                                      <p:cBhvr>
                                        <p:cTn id="76" dur="26">
                                          <p:stCondLst>
                                            <p:cond delay="1312"/>
                                          </p:stCondLst>
                                        </p:cTn>
                                        <p:tgtEl>
                                          <p:spTgt spid="2">
                                            <p:graphicEl>
                                              <a:dgm id="{9299B885-0A1F-4AD5-84B4-71E95B070E1A}"/>
                                            </p:graphicEl>
                                          </p:spTgt>
                                        </p:tgtEl>
                                      </p:cBhvr>
                                      <p:to x="100000" y="80000"/>
                                    </p:animScale>
                                    <p:animScale>
                                      <p:cBhvr>
                                        <p:cTn id="77" dur="166" decel="50000">
                                          <p:stCondLst>
                                            <p:cond delay="1338"/>
                                          </p:stCondLst>
                                        </p:cTn>
                                        <p:tgtEl>
                                          <p:spTgt spid="2">
                                            <p:graphicEl>
                                              <a:dgm id="{9299B885-0A1F-4AD5-84B4-71E95B070E1A}"/>
                                            </p:graphicEl>
                                          </p:spTgt>
                                        </p:tgtEl>
                                      </p:cBhvr>
                                      <p:to x="100000" y="100000"/>
                                    </p:animScale>
                                    <p:animScale>
                                      <p:cBhvr>
                                        <p:cTn id="78" dur="26">
                                          <p:stCondLst>
                                            <p:cond delay="1642"/>
                                          </p:stCondLst>
                                        </p:cTn>
                                        <p:tgtEl>
                                          <p:spTgt spid="2">
                                            <p:graphicEl>
                                              <a:dgm id="{9299B885-0A1F-4AD5-84B4-71E95B070E1A}"/>
                                            </p:graphicEl>
                                          </p:spTgt>
                                        </p:tgtEl>
                                      </p:cBhvr>
                                      <p:to x="100000" y="90000"/>
                                    </p:animScale>
                                    <p:animScale>
                                      <p:cBhvr>
                                        <p:cTn id="79" dur="166" decel="50000">
                                          <p:stCondLst>
                                            <p:cond delay="1668"/>
                                          </p:stCondLst>
                                        </p:cTn>
                                        <p:tgtEl>
                                          <p:spTgt spid="2">
                                            <p:graphicEl>
                                              <a:dgm id="{9299B885-0A1F-4AD5-84B4-71E95B070E1A}"/>
                                            </p:graphicEl>
                                          </p:spTgt>
                                        </p:tgtEl>
                                      </p:cBhvr>
                                      <p:to x="100000" y="100000"/>
                                    </p:animScale>
                                    <p:animScale>
                                      <p:cBhvr>
                                        <p:cTn id="80" dur="26">
                                          <p:stCondLst>
                                            <p:cond delay="1808"/>
                                          </p:stCondLst>
                                        </p:cTn>
                                        <p:tgtEl>
                                          <p:spTgt spid="2">
                                            <p:graphicEl>
                                              <a:dgm id="{9299B885-0A1F-4AD5-84B4-71E95B070E1A}"/>
                                            </p:graphicEl>
                                          </p:spTgt>
                                        </p:tgtEl>
                                      </p:cBhvr>
                                      <p:to x="100000" y="95000"/>
                                    </p:animScale>
                                    <p:animScale>
                                      <p:cBhvr>
                                        <p:cTn id="81" dur="166" decel="50000">
                                          <p:stCondLst>
                                            <p:cond delay="1834"/>
                                          </p:stCondLst>
                                        </p:cTn>
                                        <p:tgtEl>
                                          <p:spTgt spid="2">
                                            <p:graphicEl>
                                              <a:dgm id="{9299B885-0A1F-4AD5-84B4-71E95B070E1A}"/>
                                            </p:graphic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
                                            <p:graphicEl>
                                              <a:dgm id="{19C6BE29-ABDE-407E-8F17-30790E82A297}"/>
                                            </p:graphicEl>
                                          </p:spTgt>
                                        </p:tgtEl>
                                        <p:attrNameLst>
                                          <p:attrName>style.visibility</p:attrName>
                                        </p:attrNameLst>
                                      </p:cBhvr>
                                      <p:to>
                                        <p:strVal val="visible"/>
                                      </p:to>
                                    </p:set>
                                    <p:animEffect transition="in" filter="wipe(down)">
                                      <p:cBhvr>
                                        <p:cTn id="86" dur="580">
                                          <p:stCondLst>
                                            <p:cond delay="0"/>
                                          </p:stCondLst>
                                        </p:cTn>
                                        <p:tgtEl>
                                          <p:spTgt spid="2">
                                            <p:graphicEl>
                                              <a:dgm id="{19C6BE29-ABDE-407E-8F17-30790E82A297}"/>
                                            </p:graphicEl>
                                          </p:spTgt>
                                        </p:tgtEl>
                                      </p:cBhvr>
                                    </p:animEffect>
                                    <p:anim calcmode="lin" valueType="num">
                                      <p:cBhvr>
                                        <p:cTn id="87" dur="1822" tmFilter="0,0; 0.14,0.36; 0.43,0.73; 0.71,0.91; 1.0,1.0">
                                          <p:stCondLst>
                                            <p:cond delay="0"/>
                                          </p:stCondLst>
                                        </p:cTn>
                                        <p:tgtEl>
                                          <p:spTgt spid="2">
                                            <p:graphicEl>
                                              <a:dgm id="{19C6BE29-ABDE-407E-8F17-30790E82A297}"/>
                                            </p:graphic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
                                            <p:graphicEl>
                                              <a:dgm id="{19C6BE29-ABDE-407E-8F17-30790E82A297}"/>
                                            </p:graphic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
                                            <p:graphicEl>
                                              <a:dgm id="{19C6BE29-ABDE-407E-8F17-30790E82A297}"/>
                                            </p:graphic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
                                            <p:graphicEl>
                                              <a:dgm id="{19C6BE29-ABDE-407E-8F17-30790E82A297}"/>
                                            </p:graphic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
                                            <p:graphicEl>
                                              <a:dgm id="{19C6BE29-ABDE-407E-8F17-30790E82A297}"/>
                                            </p:graphic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2">
                                            <p:graphicEl>
                                              <a:dgm id="{19C6BE29-ABDE-407E-8F17-30790E82A297}"/>
                                            </p:graphicEl>
                                          </p:spTgt>
                                        </p:tgtEl>
                                      </p:cBhvr>
                                      <p:to x="100000" y="60000"/>
                                    </p:animScale>
                                    <p:animScale>
                                      <p:cBhvr>
                                        <p:cTn id="93" dur="166" decel="50000">
                                          <p:stCondLst>
                                            <p:cond delay="676"/>
                                          </p:stCondLst>
                                        </p:cTn>
                                        <p:tgtEl>
                                          <p:spTgt spid="2">
                                            <p:graphicEl>
                                              <a:dgm id="{19C6BE29-ABDE-407E-8F17-30790E82A297}"/>
                                            </p:graphicEl>
                                          </p:spTgt>
                                        </p:tgtEl>
                                      </p:cBhvr>
                                      <p:to x="100000" y="100000"/>
                                    </p:animScale>
                                    <p:animScale>
                                      <p:cBhvr>
                                        <p:cTn id="94" dur="26">
                                          <p:stCondLst>
                                            <p:cond delay="1312"/>
                                          </p:stCondLst>
                                        </p:cTn>
                                        <p:tgtEl>
                                          <p:spTgt spid="2">
                                            <p:graphicEl>
                                              <a:dgm id="{19C6BE29-ABDE-407E-8F17-30790E82A297}"/>
                                            </p:graphicEl>
                                          </p:spTgt>
                                        </p:tgtEl>
                                      </p:cBhvr>
                                      <p:to x="100000" y="80000"/>
                                    </p:animScale>
                                    <p:animScale>
                                      <p:cBhvr>
                                        <p:cTn id="95" dur="166" decel="50000">
                                          <p:stCondLst>
                                            <p:cond delay="1338"/>
                                          </p:stCondLst>
                                        </p:cTn>
                                        <p:tgtEl>
                                          <p:spTgt spid="2">
                                            <p:graphicEl>
                                              <a:dgm id="{19C6BE29-ABDE-407E-8F17-30790E82A297}"/>
                                            </p:graphicEl>
                                          </p:spTgt>
                                        </p:tgtEl>
                                      </p:cBhvr>
                                      <p:to x="100000" y="100000"/>
                                    </p:animScale>
                                    <p:animScale>
                                      <p:cBhvr>
                                        <p:cTn id="96" dur="26">
                                          <p:stCondLst>
                                            <p:cond delay="1642"/>
                                          </p:stCondLst>
                                        </p:cTn>
                                        <p:tgtEl>
                                          <p:spTgt spid="2">
                                            <p:graphicEl>
                                              <a:dgm id="{19C6BE29-ABDE-407E-8F17-30790E82A297}"/>
                                            </p:graphicEl>
                                          </p:spTgt>
                                        </p:tgtEl>
                                      </p:cBhvr>
                                      <p:to x="100000" y="90000"/>
                                    </p:animScale>
                                    <p:animScale>
                                      <p:cBhvr>
                                        <p:cTn id="97" dur="166" decel="50000">
                                          <p:stCondLst>
                                            <p:cond delay="1668"/>
                                          </p:stCondLst>
                                        </p:cTn>
                                        <p:tgtEl>
                                          <p:spTgt spid="2">
                                            <p:graphicEl>
                                              <a:dgm id="{19C6BE29-ABDE-407E-8F17-30790E82A297}"/>
                                            </p:graphicEl>
                                          </p:spTgt>
                                        </p:tgtEl>
                                      </p:cBhvr>
                                      <p:to x="100000" y="100000"/>
                                    </p:animScale>
                                    <p:animScale>
                                      <p:cBhvr>
                                        <p:cTn id="98" dur="26">
                                          <p:stCondLst>
                                            <p:cond delay="1808"/>
                                          </p:stCondLst>
                                        </p:cTn>
                                        <p:tgtEl>
                                          <p:spTgt spid="2">
                                            <p:graphicEl>
                                              <a:dgm id="{19C6BE29-ABDE-407E-8F17-30790E82A297}"/>
                                            </p:graphicEl>
                                          </p:spTgt>
                                        </p:tgtEl>
                                      </p:cBhvr>
                                      <p:to x="100000" y="95000"/>
                                    </p:animScale>
                                    <p:animScale>
                                      <p:cBhvr>
                                        <p:cTn id="99" dur="166" decel="50000">
                                          <p:stCondLst>
                                            <p:cond delay="1834"/>
                                          </p:stCondLst>
                                        </p:cTn>
                                        <p:tgtEl>
                                          <p:spTgt spid="2">
                                            <p:graphicEl>
                                              <a:dgm id="{19C6BE29-ABDE-407E-8F17-30790E82A297}"/>
                                            </p:graphic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2">
                                            <p:graphicEl>
                                              <a:dgm id="{26601B54-C760-481B-82B6-C8B7AA357A11}"/>
                                            </p:graphicEl>
                                          </p:spTgt>
                                        </p:tgtEl>
                                        <p:attrNameLst>
                                          <p:attrName>style.visibility</p:attrName>
                                        </p:attrNameLst>
                                      </p:cBhvr>
                                      <p:to>
                                        <p:strVal val="visible"/>
                                      </p:to>
                                    </p:set>
                                    <p:animEffect transition="in" filter="wipe(down)">
                                      <p:cBhvr>
                                        <p:cTn id="104" dur="580">
                                          <p:stCondLst>
                                            <p:cond delay="0"/>
                                          </p:stCondLst>
                                        </p:cTn>
                                        <p:tgtEl>
                                          <p:spTgt spid="2">
                                            <p:graphicEl>
                                              <a:dgm id="{26601B54-C760-481B-82B6-C8B7AA357A11}"/>
                                            </p:graphicEl>
                                          </p:spTgt>
                                        </p:tgtEl>
                                      </p:cBhvr>
                                    </p:animEffect>
                                    <p:anim calcmode="lin" valueType="num">
                                      <p:cBhvr>
                                        <p:cTn id="105" dur="1822" tmFilter="0,0; 0.14,0.36; 0.43,0.73; 0.71,0.91; 1.0,1.0">
                                          <p:stCondLst>
                                            <p:cond delay="0"/>
                                          </p:stCondLst>
                                        </p:cTn>
                                        <p:tgtEl>
                                          <p:spTgt spid="2">
                                            <p:graphicEl>
                                              <a:dgm id="{26601B54-C760-481B-82B6-C8B7AA357A11}"/>
                                            </p:graphic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
                                            <p:graphicEl>
                                              <a:dgm id="{26601B54-C760-481B-82B6-C8B7AA357A11}"/>
                                            </p:graphic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
                                            <p:graphicEl>
                                              <a:dgm id="{26601B54-C760-481B-82B6-C8B7AA357A11}"/>
                                            </p:graphic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
                                            <p:graphicEl>
                                              <a:dgm id="{26601B54-C760-481B-82B6-C8B7AA357A11}"/>
                                            </p:graphic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
                                            <p:graphicEl>
                                              <a:dgm id="{26601B54-C760-481B-82B6-C8B7AA357A11}"/>
                                            </p:graphic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2">
                                            <p:graphicEl>
                                              <a:dgm id="{26601B54-C760-481B-82B6-C8B7AA357A11}"/>
                                            </p:graphicEl>
                                          </p:spTgt>
                                        </p:tgtEl>
                                      </p:cBhvr>
                                      <p:to x="100000" y="60000"/>
                                    </p:animScale>
                                    <p:animScale>
                                      <p:cBhvr>
                                        <p:cTn id="111" dur="166" decel="50000">
                                          <p:stCondLst>
                                            <p:cond delay="676"/>
                                          </p:stCondLst>
                                        </p:cTn>
                                        <p:tgtEl>
                                          <p:spTgt spid="2">
                                            <p:graphicEl>
                                              <a:dgm id="{26601B54-C760-481B-82B6-C8B7AA357A11}"/>
                                            </p:graphicEl>
                                          </p:spTgt>
                                        </p:tgtEl>
                                      </p:cBhvr>
                                      <p:to x="100000" y="100000"/>
                                    </p:animScale>
                                    <p:animScale>
                                      <p:cBhvr>
                                        <p:cTn id="112" dur="26">
                                          <p:stCondLst>
                                            <p:cond delay="1312"/>
                                          </p:stCondLst>
                                        </p:cTn>
                                        <p:tgtEl>
                                          <p:spTgt spid="2">
                                            <p:graphicEl>
                                              <a:dgm id="{26601B54-C760-481B-82B6-C8B7AA357A11}"/>
                                            </p:graphicEl>
                                          </p:spTgt>
                                        </p:tgtEl>
                                      </p:cBhvr>
                                      <p:to x="100000" y="80000"/>
                                    </p:animScale>
                                    <p:animScale>
                                      <p:cBhvr>
                                        <p:cTn id="113" dur="166" decel="50000">
                                          <p:stCondLst>
                                            <p:cond delay="1338"/>
                                          </p:stCondLst>
                                        </p:cTn>
                                        <p:tgtEl>
                                          <p:spTgt spid="2">
                                            <p:graphicEl>
                                              <a:dgm id="{26601B54-C760-481B-82B6-C8B7AA357A11}"/>
                                            </p:graphicEl>
                                          </p:spTgt>
                                        </p:tgtEl>
                                      </p:cBhvr>
                                      <p:to x="100000" y="100000"/>
                                    </p:animScale>
                                    <p:animScale>
                                      <p:cBhvr>
                                        <p:cTn id="114" dur="26">
                                          <p:stCondLst>
                                            <p:cond delay="1642"/>
                                          </p:stCondLst>
                                        </p:cTn>
                                        <p:tgtEl>
                                          <p:spTgt spid="2">
                                            <p:graphicEl>
                                              <a:dgm id="{26601B54-C760-481B-82B6-C8B7AA357A11}"/>
                                            </p:graphicEl>
                                          </p:spTgt>
                                        </p:tgtEl>
                                      </p:cBhvr>
                                      <p:to x="100000" y="90000"/>
                                    </p:animScale>
                                    <p:animScale>
                                      <p:cBhvr>
                                        <p:cTn id="115" dur="166" decel="50000">
                                          <p:stCondLst>
                                            <p:cond delay="1668"/>
                                          </p:stCondLst>
                                        </p:cTn>
                                        <p:tgtEl>
                                          <p:spTgt spid="2">
                                            <p:graphicEl>
                                              <a:dgm id="{26601B54-C760-481B-82B6-C8B7AA357A11}"/>
                                            </p:graphicEl>
                                          </p:spTgt>
                                        </p:tgtEl>
                                      </p:cBhvr>
                                      <p:to x="100000" y="100000"/>
                                    </p:animScale>
                                    <p:animScale>
                                      <p:cBhvr>
                                        <p:cTn id="116" dur="26">
                                          <p:stCondLst>
                                            <p:cond delay="1808"/>
                                          </p:stCondLst>
                                        </p:cTn>
                                        <p:tgtEl>
                                          <p:spTgt spid="2">
                                            <p:graphicEl>
                                              <a:dgm id="{26601B54-C760-481B-82B6-C8B7AA357A11}"/>
                                            </p:graphicEl>
                                          </p:spTgt>
                                        </p:tgtEl>
                                      </p:cBhvr>
                                      <p:to x="100000" y="95000"/>
                                    </p:animScale>
                                    <p:animScale>
                                      <p:cBhvr>
                                        <p:cTn id="117" dur="166" decel="50000">
                                          <p:stCondLst>
                                            <p:cond delay="1834"/>
                                          </p:stCondLst>
                                        </p:cTn>
                                        <p:tgtEl>
                                          <p:spTgt spid="2">
                                            <p:graphicEl>
                                              <a:dgm id="{26601B54-C760-481B-82B6-C8B7AA357A11}"/>
                                            </p:graphic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2">
                                            <p:graphicEl>
                                              <a:dgm id="{F6F38E38-7BED-460F-B88F-32B87B137A53}"/>
                                            </p:graphicEl>
                                          </p:spTgt>
                                        </p:tgtEl>
                                        <p:attrNameLst>
                                          <p:attrName>style.visibility</p:attrName>
                                        </p:attrNameLst>
                                      </p:cBhvr>
                                      <p:to>
                                        <p:strVal val="visible"/>
                                      </p:to>
                                    </p:set>
                                    <p:animEffect transition="in" filter="wipe(down)">
                                      <p:cBhvr>
                                        <p:cTn id="122" dur="580">
                                          <p:stCondLst>
                                            <p:cond delay="0"/>
                                          </p:stCondLst>
                                        </p:cTn>
                                        <p:tgtEl>
                                          <p:spTgt spid="2">
                                            <p:graphicEl>
                                              <a:dgm id="{F6F38E38-7BED-460F-B88F-32B87B137A53}"/>
                                            </p:graphicEl>
                                          </p:spTgt>
                                        </p:tgtEl>
                                      </p:cBhvr>
                                    </p:animEffect>
                                    <p:anim calcmode="lin" valueType="num">
                                      <p:cBhvr>
                                        <p:cTn id="123" dur="1822" tmFilter="0,0; 0.14,0.36; 0.43,0.73; 0.71,0.91; 1.0,1.0">
                                          <p:stCondLst>
                                            <p:cond delay="0"/>
                                          </p:stCondLst>
                                        </p:cTn>
                                        <p:tgtEl>
                                          <p:spTgt spid="2">
                                            <p:graphicEl>
                                              <a:dgm id="{F6F38E38-7BED-460F-B88F-32B87B137A53}"/>
                                            </p:graphic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2">
                                            <p:graphicEl>
                                              <a:dgm id="{F6F38E38-7BED-460F-B88F-32B87B137A53}"/>
                                            </p:graphic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2">
                                            <p:graphicEl>
                                              <a:dgm id="{F6F38E38-7BED-460F-B88F-32B87B137A53}"/>
                                            </p:graphic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2">
                                            <p:graphicEl>
                                              <a:dgm id="{F6F38E38-7BED-460F-B88F-32B87B137A53}"/>
                                            </p:graphic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2">
                                            <p:graphicEl>
                                              <a:dgm id="{F6F38E38-7BED-460F-B88F-32B87B137A53}"/>
                                            </p:graphic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2">
                                            <p:graphicEl>
                                              <a:dgm id="{F6F38E38-7BED-460F-B88F-32B87B137A53}"/>
                                            </p:graphicEl>
                                          </p:spTgt>
                                        </p:tgtEl>
                                      </p:cBhvr>
                                      <p:to x="100000" y="60000"/>
                                    </p:animScale>
                                    <p:animScale>
                                      <p:cBhvr>
                                        <p:cTn id="129" dur="166" decel="50000">
                                          <p:stCondLst>
                                            <p:cond delay="676"/>
                                          </p:stCondLst>
                                        </p:cTn>
                                        <p:tgtEl>
                                          <p:spTgt spid="2">
                                            <p:graphicEl>
                                              <a:dgm id="{F6F38E38-7BED-460F-B88F-32B87B137A53}"/>
                                            </p:graphicEl>
                                          </p:spTgt>
                                        </p:tgtEl>
                                      </p:cBhvr>
                                      <p:to x="100000" y="100000"/>
                                    </p:animScale>
                                    <p:animScale>
                                      <p:cBhvr>
                                        <p:cTn id="130" dur="26">
                                          <p:stCondLst>
                                            <p:cond delay="1312"/>
                                          </p:stCondLst>
                                        </p:cTn>
                                        <p:tgtEl>
                                          <p:spTgt spid="2">
                                            <p:graphicEl>
                                              <a:dgm id="{F6F38E38-7BED-460F-B88F-32B87B137A53}"/>
                                            </p:graphicEl>
                                          </p:spTgt>
                                        </p:tgtEl>
                                      </p:cBhvr>
                                      <p:to x="100000" y="80000"/>
                                    </p:animScale>
                                    <p:animScale>
                                      <p:cBhvr>
                                        <p:cTn id="131" dur="166" decel="50000">
                                          <p:stCondLst>
                                            <p:cond delay="1338"/>
                                          </p:stCondLst>
                                        </p:cTn>
                                        <p:tgtEl>
                                          <p:spTgt spid="2">
                                            <p:graphicEl>
                                              <a:dgm id="{F6F38E38-7BED-460F-B88F-32B87B137A53}"/>
                                            </p:graphicEl>
                                          </p:spTgt>
                                        </p:tgtEl>
                                      </p:cBhvr>
                                      <p:to x="100000" y="100000"/>
                                    </p:animScale>
                                    <p:animScale>
                                      <p:cBhvr>
                                        <p:cTn id="132" dur="26">
                                          <p:stCondLst>
                                            <p:cond delay="1642"/>
                                          </p:stCondLst>
                                        </p:cTn>
                                        <p:tgtEl>
                                          <p:spTgt spid="2">
                                            <p:graphicEl>
                                              <a:dgm id="{F6F38E38-7BED-460F-B88F-32B87B137A53}"/>
                                            </p:graphicEl>
                                          </p:spTgt>
                                        </p:tgtEl>
                                      </p:cBhvr>
                                      <p:to x="100000" y="90000"/>
                                    </p:animScale>
                                    <p:animScale>
                                      <p:cBhvr>
                                        <p:cTn id="133" dur="166" decel="50000">
                                          <p:stCondLst>
                                            <p:cond delay="1668"/>
                                          </p:stCondLst>
                                        </p:cTn>
                                        <p:tgtEl>
                                          <p:spTgt spid="2">
                                            <p:graphicEl>
                                              <a:dgm id="{F6F38E38-7BED-460F-B88F-32B87B137A53}"/>
                                            </p:graphicEl>
                                          </p:spTgt>
                                        </p:tgtEl>
                                      </p:cBhvr>
                                      <p:to x="100000" y="100000"/>
                                    </p:animScale>
                                    <p:animScale>
                                      <p:cBhvr>
                                        <p:cTn id="134" dur="26">
                                          <p:stCondLst>
                                            <p:cond delay="1808"/>
                                          </p:stCondLst>
                                        </p:cTn>
                                        <p:tgtEl>
                                          <p:spTgt spid="2">
                                            <p:graphicEl>
                                              <a:dgm id="{F6F38E38-7BED-460F-B88F-32B87B137A53}"/>
                                            </p:graphicEl>
                                          </p:spTgt>
                                        </p:tgtEl>
                                      </p:cBhvr>
                                      <p:to x="100000" y="95000"/>
                                    </p:animScale>
                                    <p:animScale>
                                      <p:cBhvr>
                                        <p:cTn id="135" dur="166" decel="50000">
                                          <p:stCondLst>
                                            <p:cond delay="1834"/>
                                          </p:stCondLst>
                                        </p:cTn>
                                        <p:tgtEl>
                                          <p:spTgt spid="2">
                                            <p:graphicEl>
                                              <a:dgm id="{F6F38E38-7BED-460F-B88F-32B87B137A53}"/>
                                            </p:graphic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
                                            <p:graphicEl>
                                              <a:dgm id="{4C7EB40F-0A7F-4EB1-A477-AA45D73E6AF8}"/>
                                            </p:graphicEl>
                                          </p:spTgt>
                                        </p:tgtEl>
                                        <p:attrNameLst>
                                          <p:attrName>style.visibility</p:attrName>
                                        </p:attrNameLst>
                                      </p:cBhvr>
                                      <p:to>
                                        <p:strVal val="visible"/>
                                      </p:to>
                                    </p:set>
                                    <p:animEffect transition="in" filter="wipe(down)">
                                      <p:cBhvr>
                                        <p:cTn id="140" dur="580">
                                          <p:stCondLst>
                                            <p:cond delay="0"/>
                                          </p:stCondLst>
                                        </p:cTn>
                                        <p:tgtEl>
                                          <p:spTgt spid="2">
                                            <p:graphicEl>
                                              <a:dgm id="{4C7EB40F-0A7F-4EB1-A477-AA45D73E6AF8}"/>
                                            </p:graphicEl>
                                          </p:spTgt>
                                        </p:tgtEl>
                                      </p:cBhvr>
                                    </p:animEffect>
                                    <p:anim calcmode="lin" valueType="num">
                                      <p:cBhvr>
                                        <p:cTn id="141" dur="1822" tmFilter="0,0; 0.14,0.36; 0.43,0.73; 0.71,0.91; 1.0,1.0">
                                          <p:stCondLst>
                                            <p:cond delay="0"/>
                                          </p:stCondLst>
                                        </p:cTn>
                                        <p:tgtEl>
                                          <p:spTgt spid="2">
                                            <p:graphicEl>
                                              <a:dgm id="{4C7EB40F-0A7F-4EB1-A477-AA45D73E6AF8}"/>
                                            </p:graphic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
                                            <p:graphicEl>
                                              <a:dgm id="{4C7EB40F-0A7F-4EB1-A477-AA45D73E6AF8}"/>
                                            </p:graphic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
                                            <p:graphicEl>
                                              <a:dgm id="{4C7EB40F-0A7F-4EB1-A477-AA45D73E6AF8}"/>
                                            </p:graphic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
                                            <p:graphicEl>
                                              <a:dgm id="{4C7EB40F-0A7F-4EB1-A477-AA45D73E6AF8}"/>
                                            </p:graphic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
                                            <p:graphicEl>
                                              <a:dgm id="{4C7EB40F-0A7F-4EB1-A477-AA45D73E6AF8}"/>
                                            </p:graphic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2">
                                            <p:graphicEl>
                                              <a:dgm id="{4C7EB40F-0A7F-4EB1-A477-AA45D73E6AF8}"/>
                                            </p:graphicEl>
                                          </p:spTgt>
                                        </p:tgtEl>
                                      </p:cBhvr>
                                      <p:to x="100000" y="60000"/>
                                    </p:animScale>
                                    <p:animScale>
                                      <p:cBhvr>
                                        <p:cTn id="147" dur="166" decel="50000">
                                          <p:stCondLst>
                                            <p:cond delay="676"/>
                                          </p:stCondLst>
                                        </p:cTn>
                                        <p:tgtEl>
                                          <p:spTgt spid="2">
                                            <p:graphicEl>
                                              <a:dgm id="{4C7EB40F-0A7F-4EB1-A477-AA45D73E6AF8}"/>
                                            </p:graphicEl>
                                          </p:spTgt>
                                        </p:tgtEl>
                                      </p:cBhvr>
                                      <p:to x="100000" y="100000"/>
                                    </p:animScale>
                                    <p:animScale>
                                      <p:cBhvr>
                                        <p:cTn id="148" dur="26">
                                          <p:stCondLst>
                                            <p:cond delay="1312"/>
                                          </p:stCondLst>
                                        </p:cTn>
                                        <p:tgtEl>
                                          <p:spTgt spid="2">
                                            <p:graphicEl>
                                              <a:dgm id="{4C7EB40F-0A7F-4EB1-A477-AA45D73E6AF8}"/>
                                            </p:graphicEl>
                                          </p:spTgt>
                                        </p:tgtEl>
                                      </p:cBhvr>
                                      <p:to x="100000" y="80000"/>
                                    </p:animScale>
                                    <p:animScale>
                                      <p:cBhvr>
                                        <p:cTn id="149" dur="166" decel="50000">
                                          <p:stCondLst>
                                            <p:cond delay="1338"/>
                                          </p:stCondLst>
                                        </p:cTn>
                                        <p:tgtEl>
                                          <p:spTgt spid="2">
                                            <p:graphicEl>
                                              <a:dgm id="{4C7EB40F-0A7F-4EB1-A477-AA45D73E6AF8}"/>
                                            </p:graphicEl>
                                          </p:spTgt>
                                        </p:tgtEl>
                                      </p:cBhvr>
                                      <p:to x="100000" y="100000"/>
                                    </p:animScale>
                                    <p:animScale>
                                      <p:cBhvr>
                                        <p:cTn id="150" dur="26">
                                          <p:stCondLst>
                                            <p:cond delay="1642"/>
                                          </p:stCondLst>
                                        </p:cTn>
                                        <p:tgtEl>
                                          <p:spTgt spid="2">
                                            <p:graphicEl>
                                              <a:dgm id="{4C7EB40F-0A7F-4EB1-A477-AA45D73E6AF8}"/>
                                            </p:graphicEl>
                                          </p:spTgt>
                                        </p:tgtEl>
                                      </p:cBhvr>
                                      <p:to x="100000" y="90000"/>
                                    </p:animScale>
                                    <p:animScale>
                                      <p:cBhvr>
                                        <p:cTn id="151" dur="166" decel="50000">
                                          <p:stCondLst>
                                            <p:cond delay="1668"/>
                                          </p:stCondLst>
                                        </p:cTn>
                                        <p:tgtEl>
                                          <p:spTgt spid="2">
                                            <p:graphicEl>
                                              <a:dgm id="{4C7EB40F-0A7F-4EB1-A477-AA45D73E6AF8}"/>
                                            </p:graphicEl>
                                          </p:spTgt>
                                        </p:tgtEl>
                                      </p:cBhvr>
                                      <p:to x="100000" y="100000"/>
                                    </p:animScale>
                                    <p:animScale>
                                      <p:cBhvr>
                                        <p:cTn id="152" dur="26">
                                          <p:stCondLst>
                                            <p:cond delay="1808"/>
                                          </p:stCondLst>
                                        </p:cTn>
                                        <p:tgtEl>
                                          <p:spTgt spid="2">
                                            <p:graphicEl>
                                              <a:dgm id="{4C7EB40F-0A7F-4EB1-A477-AA45D73E6AF8}"/>
                                            </p:graphicEl>
                                          </p:spTgt>
                                        </p:tgtEl>
                                      </p:cBhvr>
                                      <p:to x="100000" y="95000"/>
                                    </p:animScale>
                                    <p:animScale>
                                      <p:cBhvr>
                                        <p:cTn id="153" dur="166" decel="50000">
                                          <p:stCondLst>
                                            <p:cond delay="1834"/>
                                          </p:stCondLst>
                                        </p:cTn>
                                        <p:tgtEl>
                                          <p:spTgt spid="2">
                                            <p:graphicEl>
                                              <a:dgm id="{4C7EB40F-0A7F-4EB1-A477-AA45D73E6AF8}"/>
                                            </p:graphic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grpId="0" nodeType="clickEffect">
                                  <p:stCondLst>
                                    <p:cond delay="0"/>
                                  </p:stCondLst>
                                  <p:childTnLst>
                                    <p:set>
                                      <p:cBhvr>
                                        <p:cTn id="157" dur="1" fill="hold">
                                          <p:stCondLst>
                                            <p:cond delay="0"/>
                                          </p:stCondLst>
                                        </p:cTn>
                                        <p:tgtEl>
                                          <p:spTgt spid="2">
                                            <p:graphicEl>
                                              <a:dgm id="{D9C5FF0B-D2C5-4FA7-85F6-7744D462A7A8}"/>
                                            </p:graphicEl>
                                          </p:spTgt>
                                        </p:tgtEl>
                                        <p:attrNameLst>
                                          <p:attrName>style.visibility</p:attrName>
                                        </p:attrNameLst>
                                      </p:cBhvr>
                                      <p:to>
                                        <p:strVal val="visible"/>
                                      </p:to>
                                    </p:set>
                                    <p:animEffect transition="in" filter="wipe(down)">
                                      <p:cBhvr>
                                        <p:cTn id="158" dur="580">
                                          <p:stCondLst>
                                            <p:cond delay="0"/>
                                          </p:stCondLst>
                                        </p:cTn>
                                        <p:tgtEl>
                                          <p:spTgt spid="2">
                                            <p:graphicEl>
                                              <a:dgm id="{D9C5FF0B-D2C5-4FA7-85F6-7744D462A7A8}"/>
                                            </p:graphicEl>
                                          </p:spTgt>
                                        </p:tgtEl>
                                      </p:cBhvr>
                                    </p:animEffect>
                                    <p:anim calcmode="lin" valueType="num">
                                      <p:cBhvr>
                                        <p:cTn id="159" dur="1822" tmFilter="0,0; 0.14,0.36; 0.43,0.73; 0.71,0.91; 1.0,1.0">
                                          <p:stCondLst>
                                            <p:cond delay="0"/>
                                          </p:stCondLst>
                                        </p:cTn>
                                        <p:tgtEl>
                                          <p:spTgt spid="2">
                                            <p:graphicEl>
                                              <a:dgm id="{D9C5FF0B-D2C5-4FA7-85F6-7744D462A7A8}"/>
                                            </p:graphic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2">
                                            <p:graphicEl>
                                              <a:dgm id="{D9C5FF0B-D2C5-4FA7-85F6-7744D462A7A8}"/>
                                            </p:graphic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2">
                                            <p:graphicEl>
                                              <a:dgm id="{D9C5FF0B-D2C5-4FA7-85F6-7744D462A7A8}"/>
                                            </p:graphic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2">
                                            <p:graphicEl>
                                              <a:dgm id="{D9C5FF0B-D2C5-4FA7-85F6-7744D462A7A8}"/>
                                            </p:graphic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2">
                                            <p:graphicEl>
                                              <a:dgm id="{D9C5FF0B-D2C5-4FA7-85F6-7744D462A7A8}"/>
                                            </p:graphic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2">
                                            <p:graphicEl>
                                              <a:dgm id="{D9C5FF0B-D2C5-4FA7-85F6-7744D462A7A8}"/>
                                            </p:graphicEl>
                                          </p:spTgt>
                                        </p:tgtEl>
                                      </p:cBhvr>
                                      <p:to x="100000" y="60000"/>
                                    </p:animScale>
                                    <p:animScale>
                                      <p:cBhvr>
                                        <p:cTn id="165" dur="166" decel="50000">
                                          <p:stCondLst>
                                            <p:cond delay="676"/>
                                          </p:stCondLst>
                                        </p:cTn>
                                        <p:tgtEl>
                                          <p:spTgt spid="2">
                                            <p:graphicEl>
                                              <a:dgm id="{D9C5FF0B-D2C5-4FA7-85F6-7744D462A7A8}"/>
                                            </p:graphicEl>
                                          </p:spTgt>
                                        </p:tgtEl>
                                      </p:cBhvr>
                                      <p:to x="100000" y="100000"/>
                                    </p:animScale>
                                    <p:animScale>
                                      <p:cBhvr>
                                        <p:cTn id="166" dur="26">
                                          <p:stCondLst>
                                            <p:cond delay="1312"/>
                                          </p:stCondLst>
                                        </p:cTn>
                                        <p:tgtEl>
                                          <p:spTgt spid="2">
                                            <p:graphicEl>
                                              <a:dgm id="{D9C5FF0B-D2C5-4FA7-85F6-7744D462A7A8}"/>
                                            </p:graphicEl>
                                          </p:spTgt>
                                        </p:tgtEl>
                                      </p:cBhvr>
                                      <p:to x="100000" y="80000"/>
                                    </p:animScale>
                                    <p:animScale>
                                      <p:cBhvr>
                                        <p:cTn id="167" dur="166" decel="50000">
                                          <p:stCondLst>
                                            <p:cond delay="1338"/>
                                          </p:stCondLst>
                                        </p:cTn>
                                        <p:tgtEl>
                                          <p:spTgt spid="2">
                                            <p:graphicEl>
                                              <a:dgm id="{D9C5FF0B-D2C5-4FA7-85F6-7744D462A7A8}"/>
                                            </p:graphicEl>
                                          </p:spTgt>
                                        </p:tgtEl>
                                      </p:cBhvr>
                                      <p:to x="100000" y="100000"/>
                                    </p:animScale>
                                    <p:animScale>
                                      <p:cBhvr>
                                        <p:cTn id="168" dur="26">
                                          <p:stCondLst>
                                            <p:cond delay="1642"/>
                                          </p:stCondLst>
                                        </p:cTn>
                                        <p:tgtEl>
                                          <p:spTgt spid="2">
                                            <p:graphicEl>
                                              <a:dgm id="{D9C5FF0B-D2C5-4FA7-85F6-7744D462A7A8}"/>
                                            </p:graphicEl>
                                          </p:spTgt>
                                        </p:tgtEl>
                                      </p:cBhvr>
                                      <p:to x="100000" y="90000"/>
                                    </p:animScale>
                                    <p:animScale>
                                      <p:cBhvr>
                                        <p:cTn id="169" dur="166" decel="50000">
                                          <p:stCondLst>
                                            <p:cond delay="1668"/>
                                          </p:stCondLst>
                                        </p:cTn>
                                        <p:tgtEl>
                                          <p:spTgt spid="2">
                                            <p:graphicEl>
                                              <a:dgm id="{D9C5FF0B-D2C5-4FA7-85F6-7744D462A7A8}"/>
                                            </p:graphicEl>
                                          </p:spTgt>
                                        </p:tgtEl>
                                      </p:cBhvr>
                                      <p:to x="100000" y="100000"/>
                                    </p:animScale>
                                    <p:animScale>
                                      <p:cBhvr>
                                        <p:cTn id="170" dur="26">
                                          <p:stCondLst>
                                            <p:cond delay="1808"/>
                                          </p:stCondLst>
                                        </p:cTn>
                                        <p:tgtEl>
                                          <p:spTgt spid="2">
                                            <p:graphicEl>
                                              <a:dgm id="{D9C5FF0B-D2C5-4FA7-85F6-7744D462A7A8}"/>
                                            </p:graphicEl>
                                          </p:spTgt>
                                        </p:tgtEl>
                                      </p:cBhvr>
                                      <p:to x="100000" y="95000"/>
                                    </p:animScale>
                                    <p:animScale>
                                      <p:cBhvr>
                                        <p:cTn id="171" dur="166" decel="50000">
                                          <p:stCondLst>
                                            <p:cond delay="1834"/>
                                          </p:stCondLst>
                                        </p:cTn>
                                        <p:tgtEl>
                                          <p:spTgt spid="2">
                                            <p:graphicEl>
                                              <a:dgm id="{D9C5FF0B-D2C5-4FA7-85F6-7744D462A7A8}"/>
                                            </p:graphic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grpId="0" nodeType="clickEffect">
                                  <p:stCondLst>
                                    <p:cond delay="0"/>
                                  </p:stCondLst>
                                  <p:childTnLst>
                                    <p:set>
                                      <p:cBhvr>
                                        <p:cTn id="175" dur="1" fill="hold">
                                          <p:stCondLst>
                                            <p:cond delay="0"/>
                                          </p:stCondLst>
                                        </p:cTn>
                                        <p:tgtEl>
                                          <p:spTgt spid="2">
                                            <p:graphicEl>
                                              <a:dgm id="{C788C108-D47C-459A-BFD2-A2CFA81B79ED}"/>
                                            </p:graphicEl>
                                          </p:spTgt>
                                        </p:tgtEl>
                                        <p:attrNameLst>
                                          <p:attrName>style.visibility</p:attrName>
                                        </p:attrNameLst>
                                      </p:cBhvr>
                                      <p:to>
                                        <p:strVal val="visible"/>
                                      </p:to>
                                    </p:set>
                                    <p:animEffect transition="in" filter="wipe(down)">
                                      <p:cBhvr>
                                        <p:cTn id="176" dur="580">
                                          <p:stCondLst>
                                            <p:cond delay="0"/>
                                          </p:stCondLst>
                                        </p:cTn>
                                        <p:tgtEl>
                                          <p:spTgt spid="2">
                                            <p:graphicEl>
                                              <a:dgm id="{C788C108-D47C-459A-BFD2-A2CFA81B79ED}"/>
                                            </p:graphicEl>
                                          </p:spTgt>
                                        </p:tgtEl>
                                      </p:cBhvr>
                                    </p:animEffect>
                                    <p:anim calcmode="lin" valueType="num">
                                      <p:cBhvr>
                                        <p:cTn id="177" dur="1822" tmFilter="0,0; 0.14,0.36; 0.43,0.73; 0.71,0.91; 1.0,1.0">
                                          <p:stCondLst>
                                            <p:cond delay="0"/>
                                          </p:stCondLst>
                                        </p:cTn>
                                        <p:tgtEl>
                                          <p:spTgt spid="2">
                                            <p:graphicEl>
                                              <a:dgm id="{C788C108-D47C-459A-BFD2-A2CFA81B79ED}"/>
                                            </p:graphic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2">
                                            <p:graphicEl>
                                              <a:dgm id="{C788C108-D47C-459A-BFD2-A2CFA81B79ED}"/>
                                            </p:graphic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2">
                                            <p:graphicEl>
                                              <a:dgm id="{C788C108-D47C-459A-BFD2-A2CFA81B79ED}"/>
                                            </p:graphic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2">
                                            <p:graphicEl>
                                              <a:dgm id="{C788C108-D47C-459A-BFD2-A2CFA81B79ED}"/>
                                            </p:graphic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2">
                                            <p:graphicEl>
                                              <a:dgm id="{C788C108-D47C-459A-BFD2-A2CFA81B79ED}"/>
                                            </p:graphic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2">
                                            <p:graphicEl>
                                              <a:dgm id="{C788C108-D47C-459A-BFD2-A2CFA81B79ED}"/>
                                            </p:graphicEl>
                                          </p:spTgt>
                                        </p:tgtEl>
                                      </p:cBhvr>
                                      <p:to x="100000" y="60000"/>
                                    </p:animScale>
                                    <p:animScale>
                                      <p:cBhvr>
                                        <p:cTn id="183" dur="166" decel="50000">
                                          <p:stCondLst>
                                            <p:cond delay="676"/>
                                          </p:stCondLst>
                                        </p:cTn>
                                        <p:tgtEl>
                                          <p:spTgt spid="2">
                                            <p:graphicEl>
                                              <a:dgm id="{C788C108-D47C-459A-BFD2-A2CFA81B79ED}"/>
                                            </p:graphicEl>
                                          </p:spTgt>
                                        </p:tgtEl>
                                      </p:cBhvr>
                                      <p:to x="100000" y="100000"/>
                                    </p:animScale>
                                    <p:animScale>
                                      <p:cBhvr>
                                        <p:cTn id="184" dur="26">
                                          <p:stCondLst>
                                            <p:cond delay="1312"/>
                                          </p:stCondLst>
                                        </p:cTn>
                                        <p:tgtEl>
                                          <p:spTgt spid="2">
                                            <p:graphicEl>
                                              <a:dgm id="{C788C108-D47C-459A-BFD2-A2CFA81B79ED}"/>
                                            </p:graphicEl>
                                          </p:spTgt>
                                        </p:tgtEl>
                                      </p:cBhvr>
                                      <p:to x="100000" y="80000"/>
                                    </p:animScale>
                                    <p:animScale>
                                      <p:cBhvr>
                                        <p:cTn id="185" dur="166" decel="50000">
                                          <p:stCondLst>
                                            <p:cond delay="1338"/>
                                          </p:stCondLst>
                                        </p:cTn>
                                        <p:tgtEl>
                                          <p:spTgt spid="2">
                                            <p:graphicEl>
                                              <a:dgm id="{C788C108-D47C-459A-BFD2-A2CFA81B79ED}"/>
                                            </p:graphicEl>
                                          </p:spTgt>
                                        </p:tgtEl>
                                      </p:cBhvr>
                                      <p:to x="100000" y="100000"/>
                                    </p:animScale>
                                    <p:animScale>
                                      <p:cBhvr>
                                        <p:cTn id="186" dur="26">
                                          <p:stCondLst>
                                            <p:cond delay="1642"/>
                                          </p:stCondLst>
                                        </p:cTn>
                                        <p:tgtEl>
                                          <p:spTgt spid="2">
                                            <p:graphicEl>
                                              <a:dgm id="{C788C108-D47C-459A-BFD2-A2CFA81B79ED}"/>
                                            </p:graphicEl>
                                          </p:spTgt>
                                        </p:tgtEl>
                                      </p:cBhvr>
                                      <p:to x="100000" y="90000"/>
                                    </p:animScale>
                                    <p:animScale>
                                      <p:cBhvr>
                                        <p:cTn id="187" dur="166" decel="50000">
                                          <p:stCondLst>
                                            <p:cond delay="1668"/>
                                          </p:stCondLst>
                                        </p:cTn>
                                        <p:tgtEl>
                                          <p:spTgt spid="2">
                                            <p:graphicEl>
                                              <a:dgm id="{C788C108-D47C-459A-BFD2-A2CFA81B79ED}"/>
                                            </p:graphicEl>
                                          </p:spTgt>
                                        </p:tgtEl>
                                      </p:cBhvr>
                                      <p:to x="100000" y="100000"/>
                                    </p:animScale>
                                    <p:animScale>
                                      <p:cBhvr>
                                        <p:cTn id="188" dur="26">
                                          <p:stCondLst>
                                            <p:cond delay="1808"/>
                                          </p:stCondLst>
                                        </p:cTn>
                                        <p:tgtEl>
                                          <p:spTgt spid="2">
                                            <p:graphicEl>
                                              <a:dgm id="{C788C108-D47C-459A-BFD2-A2CFA81B79ED}"/>
                                            </p:graphicEl>
                                          </p:spTgt>
                                        </p:tgtEl>
                                      </p:cBhvr>
                                      <p:to x="100000" y="95000"/>
                                    </p:animScale>
                                    <p:animScale>
                                      <p:cBhvr>
                                        <p:cTn id="189" dur="166" decel="50000">
                                          <p:stCondLst>
                                            <p:cond delay="1834"/>
                                          </p:stCondLst>
                                        </p:cTn>
                                        <p:tgtEl>
                                          <p:spTgt spid="2">
                                            <p:graphicEl>
                                              <a:dgm id="{C788C108-D47C-459A-BFD2-A2CFA81B79ED}"/>
                                            </p:graphicEl>
                                          </p:spTgt>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grpId="0" nodeType="clickEffect">
                                  <p:stCondLst>
                                    <p:cond delay="0"/>
                                  </p:stCondLst>
                                  <p:childTnLst>
                                    <p:set>
                                      <p:cBhvr>
                                        <p:cTn id="193" dur="1" fill="hold">
                                          <p:stCondLst>
                                            <p:cond delay="0"/>
                                          </p:stCondLst>
                                        </p:cTn>
                                        <p:tgtEl>
                                          <p:spTgt spid="2">
                                            <p:graphicEl>
                                              <a:dgm id="{475869A0-CF53-4A2D-A961-FBBEA9FAE232}"/>
                                            </p:graphicEl>
                                          </p:spTgt>
                                        </p:tgtEl>
                                        <p:attrNameLst>
                                          <p:attrName>style.visibility</p:attrName>
                                        </p:attrNameLst>
                                      </p:cBhvr>
                                      <p:to>
                                        <p:strVal val="visible"/>
                                      </p:to>
                                    </p:set>
                                    <p:animEffect transition="in" filter="wipe(down)">
                                      <p:cBhvr>
                                        <p:cTn id="194" dur="580">
                                          <p:stCondLst>
                                            <p:cond delay="0"/>
                                          </p:stCondLst>
                                        </p:cTn>
                                        <p:tgtEl>
                                          <p:spTgt spid="2">
                                            <p:graphicEl>
                                              <a:dgm id="{475869A0-CF53-4A2D-A961-FBBEA9FAE232}"/>
                                            </p:graphicEl>
                                          </p:spTgt>
                                        </p:tgtEl>
                                      </p:cBhvr>
                                    </p:animEffect>
                                    <p:anim calcmode="lin" valueType="num">
                                      <p:cBhvr>
                                        <p:cTn id="195" dur="1822" tmFilter="0,0; 0.14,0.36; 0.43,0.73; 0.71,0.91; 1.0,1.0">
                                          <p:stCondLst>
                                            <p:cond delay="0"/>
                                          </p:stCondLst>
                                        </p:cTn>
                                        <p:tgtEl>
                                          <p:spTgt spid="2">
                                            <p:graphicEl>
                                              <a:dgm id="{475869A0-CF53-4A2D-A961-FBBEA9FAE232}"/>
                                            </p:graphicEl>
                                          </p:spTgt>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2">
                                            <p:graphicEl>
                                              <a:dgm id="{475869A0-CF53-4A2D-A961-FBBEA9FAE232}"/>
                                            </p:graphicEl>
                                          </p:spTgt>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2">
                                            <p:graphicEl>
                                              <a:dgm id="{475869A0-CF53-4A2D-A961-FBBEA9FAE232}"/>
                                            </p:graphicEl>
                                          </p:spTgt>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2">
                                            <p:graphicEl>
                                              <a:dgm id="{475869A0-CF53-4A2D-A961-FBBEA9FAE232}"/>
                                            </p:graphicEl>
                                          </p:spTgt>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2">
                                            <p:graphicEl>
                                              <a:dgm id="{475869A0-CF53-4A2D-A961-FBBEA9FAE232}"/>
                                            </p:graphicEl>
                                          </p:spTgt>
                                        </p:tgtEl>
                                        <p:attrNameLst>
                                          <p:attrName>ppt_y</p:attrName>
                                        </p:attrNameLst>
                                      </p:cBhvr>
                                      <p:tavLst>
                                        <p:tav tm="0" fmla="#ppt_y-sin(pi*$)/81">
                                          <p:val>
                                            <p:fltVal val="0"/>
                                          </p:val>
                                        </p:tav>
                                        <p:tav tm="100000">
                                          <p:val>
                                            <p:fltVal val="1"/>
                                          </p:val>
                                        </p:tav>
                                      </p:tavLst>
                                    </p:anim>
                                    <p:animScale>
                                      <p:cBhvr>
                                        <p:cTn id="200" dur="26">
                                          <p:stCondLst>
                                            <p:cond delay="650"/>
                                          </p:stCondLst>
                                        </p:cTn>
                                        <p:tgtEl>
                                          <p:spTgt spid="2">
                                            <p:graphicEl>
                                              <a:dgm id="{475869A0-CF53-4A2D-A961-FBBEA9FAE232}"/>
                                            </p:graphicEl>
                                          </p:spTgt>
                                        </p:tgtEl>
                                      </p:cBhvr>
                                      <p:to x="100000" y="60000"/>
                                    </p:animScale>
                                    <p:animScale>
                                      <p:cBhvr>
                                        <p:cTn id="201" dur="166" decel="50000">
                                          <p:stCondLst>
                                            <p:cond delay="676"/>
                                          </p:stCondLst>
                                        </p:cTn>
                                        <p:tgtEl>
                                          <p:spTgt spid="2">
                                            <p:graphicEl>
                                              <a:dgm id="{475869A0-CF53-4A2D-A961-FBBEA9FAE232}"/>
                                            </p:graphicEl>
                                          </p:spTgt>
                                        </p:tgtEl>
                                      </p:cBhvr>
                                      <p:to x="100000" y="100000"/>
                                    </p:animScale>
                                    <p:animScale>
                                      <p:cBhvr>
                                        <p:cTn id="202" dur="26">
                                          <p:stCondLst>
                                            <p:cond delay="1312"/>
                                          </p:stCondLst>
                                        </p:cTn>
                                        <p:tgtEl>
                                          <p:spTgt spid="2">
                                            <p:graphicEl>
                                              <a:dgm id="{475869A0-CF53-4A2D-A961-FBBEA9FAE232}"/>
                                            </p:graphicEl>
                                          </p:spTgt>
                                        </p:tgtEl>
                                      </p:cBhvr>
                                      <p:to x="100000" y="80000"/>
                                    </p:animScale>
                                    <p:animScale>
                                      <p:cBhvr>
                                        <p:cTn id="203" dur="166" decel="50000">
                                          <p:stCondLst>
                                            <p:cond delay="1338"/>
                                          </p:stCondLst>
                                        </p:cTn>
                                        <p:tgtEl>
                                          <p:spTgt spid="2">
                                            <p:graphicEl>
                                              <a:dgm id="{475869A0-CF53-4A2D-A961-FBBEA9FAE232}"/>
                                            </p:graphicEl>
                                          </p:spTgt>
                                        </p:tgtEl>
                                      </p:cBhvr>
                                      <p:to x="100000" y="100000"/>
                                    </p:animScale>
                                    <p:animScale>
                                      <p:cBhvr>
                                        <p:cTn id="204" dur="26">
                                          <p:stCondLst>
                                            <p:cond delay="1642"/>
                                          </p:stCondLst>
                                        </p:cTn>
                                        <p:tgtEl>
                                          <p:spTgt spid="2">
                                            <p:graphicEl>
                                              <a:dgm id="{475869A0-CF53-4A2D-A961-FBBEA9FAE232}"/>
                                            </p:graphicEl>
                                          </p:spTgt>
                                        </p:tgtEl>
                                      </p:cBhvr>
                                      <p:to x="100000" y="90000"/>
                                    </p:animScale>
                                    <p:animScale>
                                      <p:cBhvr>
                                        <p:cTn id="205" dur="166" decel="50000">
                                          <p:stCondLst>
                                            <p:cond delay="1668"/>
                                          </p:stCondLst>
                                        </p:cTn>
                                        <p:tgtEl>
                                          <p:spTgt spid="2">
                                            <p:graphicEl>
                                              <a:dgm id="{475869A0-CF53-4A2D-A961-FBBEA9FAE232}"/>
                                            </p:graphicEl>
                                          </p:spTgt>
                                        </p:tgtEl>
                                      </p:cBhvr>
                                      <p:to x="100000" y="100000"/>
                                    </p:animScale>
                                    <p:animScale>
                                      <p:cBhvr>
                                        <p:cTn id="206" dur="26">
                                          <p:stCondLst>
                                            <p:cond delay="1808"/>
                                          </p:stCondLst>
                                        </p:cTn>
                                        <p:tgtEl>
                                          <p:spTgt spid="2">
                                            <p:graphicEl>
                                              <a:dgm id="{475869A0-CF53-4A2D-A961-FBBEA9FAE232}"/>
                                            </p:graphicEl>
                                          </p:spTgt>
                                        </p:tgtEl>
                                      </p:cBhvr>
                                      <p:to x="100000" y="95000"/>
                                    </p:animScale>
                                    <p:animScale>
                                      <p:cBhvr>
                                        <p:cTn id="207" dur="166" decel="50000">
                                          <p:stCondLst>
                                            <p:cond delay="1834"/>
                                          </p:stCondLst>
                                        </p:cTn>
                                        <p:tgtEl>
                                          <p:spTgt spid="2">
                                            <p:graphicEl>
                                              <a:dgm id="{475869A0-CF53-4A2D-A961-FBBEA9FAE232}"/>
                                            </p:graphicEl>
                                          </p:spTgt>
                                        </p:tgtEl>
                                      </p:cBhvr>
                                      <p:to x="100000" y="100000"/>
                                    </p:animScale>
                                  </p:childTnLst>
                                </p:cTn>
                              </p:par>
                            </p:childTnLst>
                          </p:cTn>
                        </p:par>
                      </p:childTnLst>
                    </p:cTn>
                  </p:par>
                  <p:par>
                    <p:cTn id="208" fill="hold">
                      <p:stCondLst>
                        <p:cond delay="indefinite"/>
                      </p:stCondLst>
                      <p:childTnLst>
                        <p:par>
                          <p:cTn id="209" fill="hold">
                            <p:stCondLst>
                              <p:cond delay="0"/>
                            </p:stCondLst>
                            <p:childTnLst>
                              <p:par>
                                <p:cTn id="210" presetID="26" presetClass="entr" presetSubtype="0" fill="hold" grpId="0" nodeType="clickEffect">
                                  <p:stCondLst>
                                    <p:cond delay="0"/>
                                  </p:stCondLst>
                                  <p:childTnLst>
                                    <p:set>
                                      <p:cBhvr>
                                        <p:cTn id="211" dur="1" fill="hold">
                                          <p:stCondLst>
                                            <p:cond delay="0"/>
                                          </p:stCondLst>
                                        </p:cTn>
                                        <p:tgtEl>
                                          <p:spTgt spid="2">
                                            <p:graphicEl>
                                              <a:dgm id="{C01BF03D-785B-4056-83C2-EC21C3EEAEDD}"/>
                                            </p:graphicEl>
                                          </p:spTgt>
                                        </p:tgtEl>
                                        <p:attrNameLst>
                                          <p:attrName>style.visibility</p:attrName>
                                        </p:attrNameLst>
                                      </p:cBhvr>
                                      <p:to>
                                        <p:strVal val="visible"/>
                                      </p:to>
                                    </p:set>
                                    <p:animEffect transition="in" filter="wipe(down)">
                                      <p:cBhvr>
                                        <p:cTn id="212" dur="580">
                                          <p:stCondLst>
                                            <p:cond delay="0"/>
                                          </p:stCondLst>
                                        </p:cTn>
                                        <p:tgtEl>
                                          <p:spTgt spid="2">
                                            <p:graphicEl>
                                              <a:dgm id="{C01BF03D-785B-4056-83C2-EC21C3EEAEDD}"/>
                                            </p:graphicEl>
                                          </p:spTgt>
                                        </p:tgtEl>
                                      </p:cBhvr>
                                    </p:animEffect>
                                    <p:anim calcmode="lin" valueType="num">
                                      <p:cBhvr>
                                        <p:cTn id="213" dur="1822" tmFilter="0,0; 0.14,0.36; 0.43,0.73; 0.71,0.91; 1.0,1.0">
                                          <p:stCondLst>
                                            <p:cond delay="0"/>
                                          </p:stCondLst>
                                        </p:cTn>
                                        <p:tgtEl>
                                          <p:spTgt spid="2">
                                            <p:graphicEl>
                                              <a:dgm id="{C01BF03D-785B-4056-83C2-EC21C3EEAEDD}"/>
                                            </p:graphicEl>
                                          </p:spTgt>
                                        </p:tgtEl>
                                        <p:attrNameLst>
                                          <p:attrName>ppt_x</p:attrName>
                                        </p:attrNameLst>
                                      </p:cBhvr>
                                      <p:tavLst>
                                        <p:tav tm="0">
                                          <p:val>
                                            <p:strVal val="#ppt_x-0.25"/>
                                          </p:val>
                                        </p:tav>
                                        <p:tav tm="100000">
                                          <p:val>
                                            <p:strVal val="#ppt_x"/>
                                          </p:val>
                                        </p:tav>
                                      </p:tavLst>
                                    </p:anim>
                                    <p:anim calcmode="lin" valueType="num">
                                      <p:cBhvr>
                                        <p:cTn id="214" dur="664" tmFilter="0.0,0.0; 0.25,0.07; 0.50,0.2; 0.75,0.467; 1.0,1.0">
                                          <p:stCondLst>
                                            <p:cond delay="0"/>
                                          </p:stCondLst>
                                        </p:cTn>
                                        <p:tgtEl>
                                          <p:spTgt spid="2">
                                            <p:graphicEl>
                                              <a:dgm id="{C01BF03D-785B-4056-83C2-EC21C3EEAEDD}"/>
                                            </p:graphicEl>
                                          </p:spTgt>
                                        </p:tgtEl>
                                        <p:attrNameLst>
                                          <p:attrName>ppt_y</p:attrName>
                                        </p:attrNameLst>
                                      </p:cBhvr>
                                      <p:tavLst>
                                        <p:tav tm="0" fmla="#ppt_y-sin(pi*$)/3">
                                          <p:val>
                                            <p:fltVal val="0.5"/>
                                          </p:val>
                                        </p:tav>
                                        <p:tav tm="100000">
                                          <p:val>
                                            <p:fltVal val="1"/>
                                          </p:val>
                                        </p:tav>
                                      </p:tavLst>
                                    </p:anim>
                                    <p:anim calcmode="lin" valueType="num">
                                      <p:cBhvr>
                                        <p:cTn id="215" dur="664" tmFilter="0, 0; 0.125,0.2665; 0.25,0.4; 0.375,0.465; 0.5,0.5;  0.625,0.535; 0.75,0.6; 0.875,0.7335; 1,1">
                                          <p:stCondLst>
                                            <p:cond delay="664"/>
                                          </p:stCondLst>
                                        </p:cTn>
                                        <p:tgtEl>
                                          <p:spTgt spid="2">
                                            <p:graphicEl>
                                              <a:dgm id="{C01BF03D-785B-4056-83C2-EC21C3EEAEDD}"/>
                                            </p:graphicEl>
                                          </p:spTgt>
                                        </p:tgtEl>
                                        <p:attrNameLst>
                                          <p:attrName>ppt_y</p:attrName>
                                        </p:attrNameLst>
                                      </p:cBhvr>
                                      <p:tavLst>
                                        <p:tav tm="0" fmla="#ppt_y-sin(pi*$)/9">
                                          <p:val>
                                            <p:fltVal val="0"/>
                                          </p:val>
                                        </p:tav>
                                        <p:tav tm="100000">
                                          <p:val>
                                            <p:fltVal val="1"/>
                                          </p:val>
                                        </p:tav>
                                      </p:tavLst>
                                    </p:anim>
                                    <p:anim calcmode="lin" valueType="num">
                                      <p:cBhvr>
                                        <p:cTn id="216" dur="332" tmFilter="0, 0; 0.125,0.2665; 0.25,0.4; 0.375,0.465; 0.5,0.5;  0.625,0.535; 0.75,0.6; 0.875,0.7335; 1,1">
                                          <p:stCondLst>
                                            <p:cond delay="1324"/>
                                          </p:stCondLst>
                                        </p:cTn>
                                        <p:tgtEl>
                                          <p:spTgt spid="2">
                                            <p:graphicEl>
                                              <a:dgm id="{C01BF03D-785B-4056-83C2-EC21C3EEAEDD}"/>
                                            </p:graphicEl>
                                          </p:spTgt>
                                        </p:tgtEl>
                                        <p:attrNameLst>
                                          <p:attrName>ppt_y</p:attrName>
                                        </p:attrNameLst>
                                      </p:cBhvr>
                                      <p:tavLst>
                                        <p:tav tm="0" fmla="#ppt_y-sin(pi*$)/27">
                                          <p:val>
                                            <p:fltVal val="0"/>
                                          </p:val>
                                        </p:tav>
                                        <p:tav tm="100000">
                                          <p:val>
                                            <p:fltVal val="1"/>
                                          </p:val>
                                        </p:tav>
                                      </p:tavLst>
                                    </p:anim>
                                    <p:anim calcmode="lin" valueType="num">
                                      <p:cBhvr>
                                        <p:cTn id="217" dur="164" tmFilter="0, 0; 0.125,0.2665; 0.25,0.4; 0.375,0.465; 0.5,0.5;  0.625,0.535; 0.75,0.6; 0.875,0.7335; 1,1">
                                          <p:stCondLst>
                                            <p:cond delay="1656"/>
                                          </p:stCondLst>
                                        </p:cTn>
                                        <p:tgtEl>
                                          <p:spTgt spid="2">
                                            <p:graphicEl>
                                              <a:dgm id="{C01BF03D-785B-4056-83C2-EC21C3EEAEDD}"/>
                                            </p:graphicEl>
                                          </p:spTgt>
                                        </p:tgtEl>
                                        <p:attrNameLst>
                                          <p:attrName>ppt_y</p:attrName>
                                        </p:attrNameLst>
                                      </p:cBhvr>
                                      <p:tavLst>
                                        <p:tav tm="0" fmla="#ppt_y-sin(pi*$)/81">
                                          <p:val>
                                            <p:fltVal val="0"/>
                                          </p:val>
                                        </p:tav>
                                        <p:tav tm="100000">
                                          <p:val>
                                            <p:fltVal val="1"/>
                                          </p:val>
                                        </p:tav>
                                      </p:tavLst>
                                    </p:anim>
                                    <p:animScale>
                                      <p:cBhvr>
                                        <p:cTn id="218" dur="26">
                                          <p:stCondLst>
                                            <p:cond delay="650"/>
                                          </p:stCondLst>
                                        </p:cTn>
                                        <p:tgtEl>
                                          <p:spTgt spid="2">
                                            <p:graphicEl>
                                              <a:dgm id="{C01BF03D-785B-4056-83C2-EC21C3EEAEDD}"/>
                                            </p:graphicEl>
                                          </p:spTgt>
                                        </p:tgtEl>
                                      </p:cBhvr>
                                      <p:to x="100000" y="60000"/>
                                    </p:animScale>
                                    <p:animScale>
                                      <p:cBhvr>
                                        <p:cTn id="219" dur="166" decel="50000">
                                          <p:stCondLst>
                                            <p:cond delay="676"/>
                                          </p:stCondLst>
                                        </p:cTn>
                                        <p:tgtEl>
                                          <p:spTgt spid="2">
                                            <p:graphicEl>
                                              <a:dgm id="{C01BF03D-785B-4056-83C2-EC21C3EEAEDD}"/>
                                            </p:graphicEl>
                                          </p:spTgt>
                                        </p:tgtEl>
                                      </p:cBhvr>
                                      <p:to x="100000" y="100000"/>
                                    </p:animScale>
                                    <p:animScale>
                                      <p:cBhvr>
                                        <p:cTn id="220" dur="26">
                                          <p:stCondLst>
                                            <p:cond delay="1312"/>
                                          </p:stCondLst>
                                        </p:cTn>
                                        <p:tgtEl>
                                          <p:spTgt spid="2">
                                            <p:graphicEl>
                                              <a:dgm id="{C01BF03D-785B-4056-83C2-EC21C3EEAEDD}"/>
                                            </p:graphicEl>
                                          </p:spTgt>
                                        </p:tgtEl>
                                      </p:cBhvr>
                                      <p:to x="100000" y="80000"/>
                                    </p:animScale>
                                    <p:animScale>
                                      <p:cBhvr>
                                        <p:cTn id="221" dur="166" decel="50000">
                                          <p:stCondLst>
                                            <p:cond delay="1338"/>
                                          </p:stCondLst>
                                        </p:cTn>
                                        <p:tgtEl>
                                          <p:spTgt spid="2">
                                            <p:graphicEl>
                                              <a:dgm id="{C01BF03D-785B-4056-83C2-EC21C3EEAEDD}"/>
                                            </p:graphicEl>
                                          </p:spTgt>
                                        </p:tgtEl>
                                      </p:cBhvr>
                                      <p:to x="100000" y="100000"/>
                                    </p:animScale>
                                    <p:animScale>
                                      <p:cBhvr>
                                        <p:cTn id="222" dur="26">
                                          <p:stCondLst>
                                            <p:cond delay="1642"/>
                                          </p:stCondLst>
                                        </p:cTn>
                                        <p:tgtEl>
                                          <p:spTgt spid="2">
                                            <p:graphicEl>
                                              <a:dgm id="{C01BF03D-785B-4056-83C2-EC21C3EEAEDD}"/>
                                            </p:graphicEl>
                                          </p:spTgt>
                                        </p:tgtEl>
                                      </p:cBhvr>
                                      <p:to x="100000" y="90000"/>
                                    </p:animScale>
                                    <p:animScale>
                                      <p:cBhvr>
                                        <p:cTn id="223" dur="166" decel="50000">
                                          <p:stCondLst>
                                            <p:cond delay="1668"/>
                                          </p:stCondLst>
                                        </p:cTn>
                                        <p:tgtEl>
                                          <p:spTgt spid="2">
                                            <p:graphicEl>
                                              <a:dgm id="{C01BF03D-785B-4056-83C2-EC21C3EEAEDD}"/>
                                            </p:graphicEl>
                                          </p:spTgt>
                                        </p:tgtEl>
                                      </p:cBhvr>
                                      <p:to x="100000" y="100000"/>
                                    </p:animScale>
                                    <p:animScale>
                                      <p:cBhvr>
                                        <p:cTn id="224" dur="26">
                                          <p:stCondLst>
                                            <p:cond delay="1808"/>
                                          </p:stCondLst>
                                        </p:cTn>
                                        <p:tgtEl>
                                          <p:spTgt spid="2">
                                            <p:graphicEl>
                                              <a:dgm id="{C01BF03D-785B-4056-83C2-EC21C3EEAEDD}"/>
                                            </p:graphicEl>
                                          </p:spTgt>
                                        </p:tgtEl>
                                      </p:cBhvr>
                                      <p:to x="100000" y="95000"/>
                                    </p:animScale>
                                    <p:animScale>
                                      <p:cBhvr>
                                        <p:cTn id="225" dur="166" decel="50000">
                                          <p:stCondLst>
                                            <p:cond delay="1834"/>
                                          </p:stCondLst>
                                        </p:cTn>
                                        <p:tgtEl>
                                          <p:spTgt spid="2">
                                            <p:graphicEl>
                                              <a:dgm id="{C01BF03D-785B-4056-83C2-EC21C3EEAEDD}"/>
                                            </p:graphicEl>
                                          </p:spTgt>
                                        </p:tgtEl>
                                      </p:cBhvr>
                                      <p:to x="100000" y="100000"/>
                                    </p:animScale>
                                  </p:childTnLst>
                                </p:cTn>
                              </p:par>
                            </p:childTnLst>
                          </p:cTn>
                        </p:par>
                      </p:childTnLst>
                    </p:cTn>
                  </p:par>
                  <p:par>
                    <p:cTn id="226" fill="hold">
                      <p:stCondLst>
                        <p:cond delay="indefinite"/>
                      </p:stCondLst>
                      <p:childTnLst>
                        <p:par>
                          <p:cTn id="227" fill="hold">
                            <p:stCondLst>
                              <p:cond delay="0"/>
                            </p:stCondLst>
                            <p:childTnLst>
                              <p:par>
                                <p:cTn id="228" presetID="26" presetClass="entr" presetSubtype="0" fill="hold" grpId="0" nodeType="clickEffect">
                                  <p:stCondLst>
                                    <p:cond delay="0"/>
                                  </p:stCondLst>
                                  <p:childTnLst>
                                    <p:set>
                                      <p:cBhvr>
                                        <p:cTn id="229" dur="1" fill="hold">
                                          <p:stCondLst>
                                            <p:cond delay="0"/>
                                          </p:stCondLst>
                                        </p:cTn>
                                        <p:tgtEl>
                                          <p:spTgt spid="2">
                                            <p:graphicEl>
                                              <a:dgm id="{A9EFE331-AA56-4708-98DA-C17C0387B136}"/>
                                            </p:graphicEl>
                                          </p:spTgt>
                                        </p:tgtEl>
                                        <p:attrNameLst>
                                          <p:attrName>style.visibility</p:attrName>
                                        </p:attrNameLst>
                                      </p:cBhvr>
                                      <p:to>
                                        <p:strVal val="visible"/>
                                      </p:to>
                                    </p:set>
                                    <p:animEffect transition="in" filter="wipe(down)">
                                      <p:cBhvr>
                                        <p:cTn id="230" dur="580">
                                          <p:stCondLst>
                                            <p:cond delay="0"/>
                                          </p:stCondLst>
                                        </p:cTn>
                                        <p:tgtEl>
                                          <p:spTgt spid="2">
                                            <p:graphicEl>
                                              <a:dgm id="{A9EFE331-AA56-4708-98DA-C17C0387B136}"/>
                                            </p:graphicEl>
                                          </p:spTgt>
                                        </p:tgtEl>
                                      </p:cBhvr>
                                    </p:animEffect>
                                    <p:anim calcmode="lin" valueType="num">
                                      <p:cBhvr>
                                        <p:cTn id="231" dur="1822" tmFilter="0,0; 0.14,0.36; 0.43,0.73; 0.71,0.91; 1.0,1.0">
                                          <p:stCondLst>
                                            <p:cond delay="0"/>
                                          </p:stCondLst>
                                        </p:cTn>
                                        <p:tgtEl>
                                          <p:spTgt spid="2">
                                            <p:graphicEl>
                                              <a:dgm id="{A9EFE331-AA56-4708-98DA-C17C0387B136}"/>
                                            </p:graphicEl>
                                          </p:spTgt>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2">
                                            <p:graphicEl>
                                              <a:dgm id="{A9EFE331-AA56-4708-98DA-C17C0387B136}"/>
                                            </p:graphicEl>
                                          </p:spTgt>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2">
                                            <p:graphicEl>
                                              <a:dgm id="{A9EFE331-AA56-4708-98DA-C17C0387B136}"/>
                                            </p:graphicEl>
                                          </p:spTgt>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2">
                                            <p:graphicEl>
                                              <a:dgm id="{A9EFE331-AA56-4708-98DA-C17C0387B136}"/>
                                            </p:graphicEl>
                                          </p:spTgt>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2">
                                            <p:graphicEl>
                                              <a:dgm id="{A9EFE331-AA56-4708-98DA-C17C0387B136}"/>
                                            </p:graphicEl>
                                          </p:spTgt>
                                        </p:tgtEl>
                                        <p:attrNameLst>
                                          <p:attrName>ppt_y</p:attrName>
                                        </p:attrNameLst>
                                      </p:cBhvr>
                                      <p:tavLst>
                                        <p:tav tm="0" fmla="#ppt_y-sin(pi*$)/81">
                                          <p:val>
                                            <p:fltVal val="0"/>
                                          </p:val>
                                        </p:tav>
                                        <p:tav tm="100000">
                                          <p:val>
                                            <p:fltVal val="1"/>
                                          </p:val>
                                        </p:tav>
                                      </p:tavLst>
                                    </p:anim>
                                    <p:animScale>
                                      <p:cBhvr>
                                        <p:cTn id="236" dur="26">
                                          <p:stCondLst>
                                            <p:cond delay="650"/>
                                          </p:stCondLst>
                                        </p:cTn>
                                        <p:tgtEl>
                                          <p:spTgt spid="2">
                                            <p:graphicEl>
                                              <a:dgm id="{A9EFE331-AA56-4708-98DA-C17C0387B136}"/>
                                            </p:graphicEl>
                                          </p:spTgt>
                                        </p:tgtEl>
                                      </p:cBhvr>
                                      <p:to x="100000" y="60000"/>
                                    </p:animScale>
                                    <p:animScale>
                                      <p:cBhvr>
                                        <p:cTn id="237" dur="166" decel="50000">
                                          <p:stCondLst>
                                            <p:cond delay="676"/>
                                          </p:stCondLst>
                                        </p:cTn>
                                        <p:tgtEl>
                                          <p:spTgt spid="2">
                                            <p:graphicEl>
                                              <a:dgm id="{A9EFE331-AA56-4708-98DA-C17C0387B136}"/>
                                            </p:graphicEl>
                                          </p:spTgt>
                                        </p:tgtEl>
                                      </p:cBhvr>
                                      <p:to x="100000" y="100000"/>
                                    </p:animScale>
                                    <p:animScale>
                                      <p:cBhvr>
                                        <p:cTn id="238" dur="26">
                                          <p:stCondLst>
                                            <p:cond delay="1312"/>
                                          </p:stCondLst>
                                        </p:cTn>
                                        <p:tgtEl>
                                          <p:spTgt spid="2">
                                            <p:graphicEl>
                                              <a:dgm id="{A9EFE331-AA56-4708-98DA-C17C0387B136}"/>
                                            </p:graphicEl>
                                          </p:spTgt>
                                        </p:tgtEl>
                                      </p:cBhvr>
                                      <p:to x="100000" y="80000"/>
                                    </p:animScale>
                                    <p:animScale>
                                      <p:cBhvr>
                                        <p:cTn id="239" dur="166" decel="50000">
                                          <p:stCondLst>
                                            <p:cond delay="1338"/>
                                          </p:stCondLst>
                                        </p:cTn>
                                        <p:tgtEl>
                                          <p:spTgt spid="2">
                                            <p:graphicEl>
                                              <a:dgm id="{A9EFE331-AA56-4708-98DA-C17C0387B136}"/>
                                            </p:graphicEl>
                                          </p:spTgt>
                                        </p:tgtEl>
                                      </p:cBhvr>
                                      <p:to x="100000" y="100000"/>
                                    </p:animScale>
                                    <p:animScale>
                                      <p:cBhvr>
                                        <p:cTn id="240" dur="26">
                                          <p:stCondLst>
                                            <p:cond delay="1642"/>
                                          </p:stCondLst>
                                        </p:cTn>
                                        <p:tgtEl>
                                          <p:spTgt spid="2">
                                            <p:graphicEl>
                                              <a:dgm id="{A9EFE331-AA56-4708-98DA-C17C0387B136}"/>
                                            </p:graphicEl>
                                          </p:spTgt>
                                        </p:tgtEl>
                                      </p:cBhvr>
                                      <p:to x="100000" y="90000"/>
                                    </p:animScale>
                                    <p:animScale>
                                      <p:cBhvr>
                                        <p:cTn id="241" dur="166" decel="50000">
                                          <p:stCondLst>
                                            <p:cond delay="1668"/>
                                          </p:stCondLst>
                                        </p:cTn>
                                        <p:tgtEl>
                                          <p:spTgt spid="2">
                                            <p:graphicEl>
                                              <a:dgm id="{A9EFE331-AA56-4708-98DA-C17C0387B136}"/>
                                            </p:graphicEl>
                                          </p:spTgt>
                                        </p:tgtEl>
                                      </p:cBhvr>
                                      <p:to x="100000" y="100000"/>
                                    </p:animScale>
                                    <p:animScale>
                                      <p:cBhvr>
                                        <p:cTn id="242" dur="26">
                                          <p:stCondLst>
                                            <p:cond delay="1808"/>
                                          </p:stCondLst>
                                        </p:cTn>
                                        <p:tgtEl>
                                          <p:spTgt spid="2">
                                            <p:graphicEl>
                                              <a:dgm id="{A9EFE331-AA56-4708-98DA-C17C0387B136}"/>
                                            </p:graphicEl>
                                          </p:spTgt>
                                        </p:tgtEl>
                                      </p:cBhvr>
                                      <p:to x="100000" y="95000"/>
                                    </p:animScale>
                                    <p:animScale>
                                      <p:cBhvr>
                                        <p:cTn id="243" dur="166" decel="50000">
                                          <p:stCondLst>
                                            <p:cond delay="1834"/>
                                          </p:stCondLst>
                                        </p:cTn>
                                        <p:tgtEl>
                                          <p:spTgt spid="2">
                                            <p:graphicEl>
                                              <a:dgm id="{A9EFE331-AA56-4708-98DA-C17C0387B136}"/>
                                            </p:graphicEl>
                                          </p:spTgt>
                                        </p:tgtEl>
                                      </p:cBhvr>
                                      <p:to x="100000" y="100000"/>
                                    </p:animScale>
                                  </p:childTnLst>
                                </p:cTn>
                              </p:par>
                            </p:childTnLst>
                          </p:cTn>
                        </p:par>
                      </p:childTnLst>
                    </p:cTn>
                  </p:par>
                  <p:par>
                    <p:cTn id="244" fill="hold">
                      <p:stCondLst>
                        <p:cond delay="indefinite"/>
                      </p:stCondLst>
                      <p:childTnLst>
                        <p:par>
                          <p:cTn id="245" fill="hold">
                            <p:stCondLst>
                              <p:cond delay="0"/>
                            </p:stCondLst>
                            <p:childTnLst>
                              <p:par>
                                <p:cTn id="246" presetID="26" presetClass="entr" presetSubtype="0" fill="hold" grpId="0" nodeType="clickEffect">
                                  <p:stCondLst>
                                    <p:cond delay="0"/>
                                  </p:stCondLst>
                                  <p:childTnLst>
                                    <p:set>
                                      <p:cBhvr>
                                        <p:cTn id="247" dur="1" fill="hold">
                                          <p:stCondLst>
                                            <p:cond delay="0"/>
                                          </p:stCondLst>
                                        </p:cTn>
                                        <p:tgtEl>
                                          <p:spTgt spid="2">
                                            <p:graphicEl>
                                              <a:dgm id="{D61CAB3D-8EDD-4245-8798-F40DF1E62850}"/>
                                            </p:graphicEl>
                                          </p:spTgt>
                                        </p:tgtEl>
                                        <p:attrNameLst>
                                          <p:attrName>style.visibility</p:attrName>
                                        </p:attrNameLst>
                                      </p:cBhvr>
                                      <p:to>
                                        <p:strVal val="visible"/>
                                      </p:to>
                                    </p:set>
                                    <p:animEffect transition="in" filter="wipe(down)">
                                      <p:cBhvr>
                                        <p:cTn id="248" dur="580">
                                          <p:stCondLst>
                                            <p:cond delay="0"/>
                                          </p:stCondLst>
                                        </p:cTn>
                                        <p:tgtEl>
                                          <p:spTgt spid="2">
                                            <p:graphicEl>
                                              <a:dgm id="{D61CAB3D-8EDD-4245-8798-F40DF1E62850}"/>
                                            </p:graphicEl>
                                          </p:spTgt>
                                        </p:tgtEl>
                                      </p:cBhvr>
                                    </p:animEffect>
                                    <p:anim calcmode="lin" valueType="num">
                                      <p:cBhvr>
                                        <p:cTn id="249" dur="1822" tmFilter="0,0; 0.14,0.36; 0.43,0.73; 0.71,0.91; 1.0,1.0">
                                          <p:stCondLst>
                                            <p:cond delay="0"/>
                                          </p:stCondLst>
                                        </p:cTn>
                                        <p:tgtEl>
                                          <p:spTgt spid="2">
                                            <p:graphicEl>
                                              <a:dgm id="{D61CAB3D-8EDD-4245-8798-F40DF1E62850}"/>
                                            </p:graphicEl>
                                          </p:spTgt>
                                        </p:tgtEl>
                                        <p:attrNameLst>
                                          <p:attrName>ppt_x</p:attrName>
                                        </p:attrNameLst>
                                      </p:cBhvr>
                                      <p:tavLst>
                                        <p:tav tm="0">
                                          <p:val>
                                            <p:strVal val="#ppt_x-0.25"/>
                                          </p:val>
                                        </p:tav>
                                        <p:tav tm="100000">
                                          <p:val>
                                            <p:strVal val="#ppt_x"/>
                                          </p:val>
                                        </p:tav>
                                      </p:tavLst>
                                    </p:anim>
                                    <p:anim calcmode="lin" valueType="num">
                                      <p:cBhvr>
                                        <p:cTn id="250" dur="664" tmFilter="0.0,0.0; 0.25,0.07; 0.50,0.2; 0.75,0.467; 1.0,1.0">
                                          <p:stCondLst>
                                            <p:cond delay="0"/>
                                          </p:stCondLst>
                                        </p:cTn>
                                        <p:tgtEl>
                                          <p:spTgt spid="2">
                                            <p:graphicEl>
                                              <a:dgm id="{D61CAB3D-8EDD-4245-8798-F40DF1E62850}"/>
                                            </p:graphicEl>
                                          </p:spTgt>
                                        </p:tgtEl>
                                        <p:attrNameLst>
                                          <p:attrName>ppt_y</p:attrName>
                                        </p:attrNameLst>
                                      </p:cBhvr>
                                      <p:tavLst>
                                        <p:tav tm="0" fmla="#ppt_y-sin(pi*$)/3">
                                          <p:val>
                                            <p:fltVal val="0.5"/>
                                          </p:val>
                                        </p:tav>
                                        <p:tav tm="100000">
                                          <p:val>
                                            <p:fltVal val="1"/>
                                          </p:val>
                                        </p:tav>
                                      </p:tavLst>
                                    </p:anim>
                                    <p:anim calcmode="lin" valueType="num">
                                      <p:cBhvr>
                                        <p:cTn id="251" dur="664" tmFilter="0, 0; 0.125,0.2665; 0.25,0.4; 0.375,0.465; 0.5,0.5;  0.625,0.535; 0.75,0.6; 0.875,0.7335; 1,1">
                                          <p:stCondLst>
                                            <p:cond delay="664"/>
                                          </p:stCondLst>
                                        </p:cTn>
                                        <p:tgtEl>
                                          <p:spTgt spid="2">
                                            <p:graphicEl>
                                              <a:dgm id="{D61CAB3D-8EDD-4245-8798-F40DF1E62850}"/>
                                            </p:graphicEl>
                                          </p:spTgt>
                                        </p:tgtEl>
                                        <p:attrNameLst>
                                          <p:attrName>ppt_y</p:attrName>
                                        </p:attrNameLst>
                                      </p:cBhvr>
                                      <p:tavLst>
                                        <p:tav tm="0" fmla="#ppt_y-sin(pi*$)/9">
                                          <p:val>
                                            <p:fltVal val="0"/>
                                          </p:val>
                                        </p:tav>
                                        <p:tav tm="100000">
                                          <p:val>
                                            <p:fltVal val="1"/>
                                          </p:val>
                                        </p:tav>
                                      </p:tavLst>
                                    </p:anim>
                                    <p:anim calcmode="lin" valueType="num">
                                      <p:cBhvr>
                                        <p:cTn id="252" dur="332" tmFilter="0, 0; 0.125,0.2665; 0.25,0.4; 0.375,0.465; 0.5,0.5;  0.625,0.535; 0.75,0.6; 0.875,0.7335; 1,1">
                                          <p:stCondLst>
                                            <p:cond delay="1324"/>
                                          </p:stCondLst>
                                        </p:cTn>
                                        <p:tgtEl>
                                          <p:spTgt spid="2">
                                            <p:graphicEl>
                                              <a:dgm id="{D61CAB3D-8EDD-4245-8798-F40DF1E62850}"/>
                                            </p:graphicEl>
                                          </p:spTgt>
                                        </p:tgtEl>
                                        <p:attrNameLst>
                                          <p:attrName>ppt_y</p:attrName>
                                        </p:attrNameLst>
                                      </p:cBhvr>
                                      <p:tavLst>
                                        <p:tav tm="0" fmla="#ppt_y-sin(pi*$)/27">
                                          <p:val>
                                            <p:fltVal val="0"/>
                                          </p:val>
                                        </p:tav>
                                        <p:tav tm="100000">
                                          <p:val>
                                            <p:fltVal val="1"/>
                                          </p:val>
                                        </p:tav>
                                      </p:tavLst>
                                    </p:anim>
                                    <p:anim calcmode="lin" valueType="num">
                                      <p:cBhvr>
                                        <p:cTn id="253" dur="164" tmFilter="0, 0; 0.125,0.2665; 0.25,0.4; 0.375,0.465; 0.5,0.5;  0.625,0.535; 0.75,0.6; 0.875,0.7335; 1,1">
                                          <p:stCondLst>
                                            <p:cond delay="1656"/>
                                          </p:stCondLst>
                                        </p:cTn>
                                        <p:tgtEl>
                                          <p:spTgt spid="2">
                                            <p:graphicEl>
                                              <a:dgm id="{D61CAB3D-8EDD-4245-8798-F40DF1E62850}"/>
                                            </p:graphicEl>
                                          </p:spTgt>
                                        </p:tgtEl>
                                        <p:attrNameLst>
                                          <p:attrName>ppt_y</p:attrName>
                                        </p:attrNameLst>
                                      </p:cBhvr>
                                      <p:tavLst>
                                        <p:tav tm="0" fmla="#ppt_y-sin(pi*$)/81">
                                          <p:val>
                                            <p:fltVal val="0"/>
                                          </p:val>
                                        </p:tav>
                                        <p:tav tm="100000">
                                          <p:val>
                                            <p:fltVal val="1"/>
                                          </p:val>
                                        </p:tav>
                                      </p:tavLst>
                                    </p:anim>
                                    <p:animScale>
                                      <p:cBhvr>
                                        <p:cTn id="254" dur="26">
                                          <p:stCondLst>
                                            <p:cond delay="650"/>
                                          </p:stCondLst>
                                        </p:cTn>
                                        <p:tgtEl>
                                          <p:spTgt spid="2">
                                            <p:graphicEl>
                                              <a:dgm id="{D61CAB3D-8EDD-4245-8798-F40DF1E62850}"/>
                                            </p:graphicEl>
                                          </p:spTgt>
                                        </p:tgtEl>
                                      </p:cBhvr>
                                      <p:to x="100000" y="60000"/>
                                    </p:animScale>
                                    <p:animScale>
                                      <p:cBhvr>
                                        <p:cTn id="255" dur="166" decel="50000">
                                          <p:stCondLst>
                                            <p:cond delay="676"/>
                                          </p:stCondLst>
                                        </p:cTn>
                                        <p:tgtEl>
                                          <p:spTgt spid="2">
                                            <p:graphicEl>
                                              <a:dgm id="{D61CAB3D-8EDD-4245-8798-F40DF1E62850}"/>
                                            </p:graphicEl>
                                          </p:spTgt>
                                        </p:tgtEl>
                                      </p:cBhvr>
                                      <p:to x="100000" y="100000"/>
                                    </p:animScale>
                                    <p:animScale>
                                      <p:cBhvr>
                                        <p:cTn id="256" dur="26">
                                          <p:stCondLst>
                                            <p:cond delay="1312"/>
                                          </p:stCondLst>
                                        </p:cTn>
                                        <p:tgtEl>
                                          <p:spTgt spid="2">
                                            <p:graphicEl>
                                              <a:dgm id="{D61CAB3D-8EDD-4245-8798-F40DF1E62850}"/>
                                            </p:graphicEl>
                                          </p:spTgt>
                                        </p:tgtEl>
                                      </p:cBhvr>
                                      <p:to x="100000" y="80000"/>
                                    </p:animScale>
                                    <p:animScale>
                                      <p:cBhvr>
                                        <p:cTn id="257" dur="166" decel="50000">
                                          <p:stCondLst>
                                            <p:cond delay="1338"/>
                                          </p:stCondLst>
                                        </p:cTn>
                                        <p:tgtEl>
                                          <p:spTgt spid="2">
                                            <p:graphicEl>
                                              <a:dgm id="{D61CAB3D-8EDD-4245-8798-F40DF1E62850}"/>
                                            </p:graphicEl>
                                          </p:spTgt>
                                        </p:tgtEl>
                                      </p:cBhvr>
                                      <p:to x="100000" y="100000"/>
                                    </p:animScale>
                                    <p:animScale>
                                      <p:cBhvr>
                                        <p:cTn id="258" dur="26">
                                          <p:stCondLst>
                                            <p:cond delay="1642"/>
                                          </p:stCondLst>
                                        </p:cTn>
                                        <p:tgtEl>
                                          <p:spTgt spid="2">
                                            <p:graphicEl>
                                              <a:dgm id="{D61CAB3D-8EDD-4245-8798-F40DF1E62850}"/>
                                            </p:graphicEl>
                                          </p:spTgt>
                                        </p:tgtEl>
                                      </p:cBhvr>
                                      <p:to x="100000" y="90000"/>
                                    </p:animScale>
                                    <p:animScale>
                                      <p:cBhvr>
                                        <p:cTn id="259" dur="166" decel="50000">
                                          <p:stCondLst>
                                            <p:cond delay="1668"/>
                                          </p:stCondLst>
                                        </p:cTn>
                                        <p:tgtEl>
                                          <p:spTgt spid="2">
                                            <p:graphicEl>
                                              <a:dgm id="{D61CAB3D-8EDD-4245-8798-F40DF1E62850}"/>
                                            </p:graphicEl>
                                          </p:spTgt>
                                        </p:tgtEl>
                                      </p:cBhvr>
                                      <p:to x="100000" y="100000"/>
                                    </p:animScale>
                                    <p:animScale>
                                      <p:cBhvr>
                                        <p:cTn id="260" dur="26">
                                          <p:stCondLst>
                                            <p:cond delay="1808"/>
                                          </p:stCondLst>
                                        </p:cTn>
                                        <p:tgtEl>
                                          <p:spTgt spid="2">
                                            <p:graphicEl>
                                              <a:dgm id="{D61CAB3D-8EDD-4245-8798-F40DF1E62850}"/>
                                            </p:graphicEl>
                                          </p:spTgt>
                                        </p:tgtEl>
                                      </p:cBhvr>
                                      <p:to x="100000" y="95000"/>
                                    </p:animScale>
                                    <p:animScale>
                                      <p:cBhvr>
                                        <p:cTn id="261" dur="166" decel="50000">
                                          <p:stCondLst>
                                            <p:cond delay="1834"/>
                                          </p:stCondLst>
                                        </p:cTn>
                                        <p:tgtEl>
                                          <p:spTgt spid="2">
                                            <p:graphicEl>
                                              <a:dgm id="{D61CAB3D-8EDD-4245-8798-F40DF1E62850}"/>
                                            </p:graphicEl>
                                          </p:spTgt>
                                        </p:tgtEl>
                                      </p:cBhvr>
                                      <p:to x="100000" y="100000"/>
                                    </p:animScale>
                                  </p:childTnLst>
                                </p:cTn>
                              </p:par>
                            </p:childTnLst>
                          </p:cTn>
                        </p:par>
                      </p:childTnLst>
                    </p:cTn>
                  </p:par>
                  <p:par>
                    <p:cTn id="262" fill="hold">
                      <p:stCondLst>
                        <p:cond delay="indefinite"/>
                      </p:stCondLst>
                      <p:childTnLst>
                        <p:par>
                          <p:cTn id="263" fill="hold">
                            <p:stCondLst>
                              <p:cond delay="0"/>
                            </p:stCondLst>
                            <p:childTnLst>
                              <p:par>
                                <p:cTn id="264" presetID="26" presetClass="entr" presetSubtype="0" fill="hold" grpId="0" nodeType="clickEffect">
                                  <p:stCondLst>
                                    <p:cond delay="0"/>
                                  </p:stCondLst>
                                  <p:childTnLst>
                                    <p:set>
                                      <p:cBhvr>
                                        <p:cTn id="265" dur="1" fill="hold">
                                          <p:stCondLst>
                                            <p:cond delay="0"/>
                                          </p:stCondLst>
                                        </p:cTn>
                                        <p:tgtEl>
                                          <p:spTgt spid="2">
                                            <p:graphicEl>
                                              <a:dgm id="{E59CA286-14C8-4888-94AD-841B4D27229E}"/>
                                            </p:graphicEl>
                                          </p:spTgt>
                                        </p:tgtEl>
                                        <p:attrNameLst>
                                          <p:attrName>style.visibility</p:attrName>
                                        </p:attrNameLst>
                                      </p:cBhvr>
                                      <p:to>
                                        <p:strVal val="visible"/>
                                      </p:to>
                                    </p:set>
                                    <p:animEffect transition="in" filter="wipe(down)">
                                      <p:cBhvr>
                                        <p:cTn id="266" dur="580">
                                          <p:stCondLst>
                                            <p:cond delay="0"/>
                                          </p:stCondLst>
                                        </p:cTn>
                                        <p:tgtEl>
                                          <p:spTgt spid="2">
                                            <p:graphicEl>
                                              <a:dgm id="{E59CA286-14C8-4888-94AD-841B4D27229E}"/>
                                            </p:graphicEl>
                                          </p:spTgt>
                                        </p:tgtEl>
                                      </p:cBhvr>
                                    </p:animEffect>
                                    <p:anim calcmode="lin" valueType="num">
                                      <p:cBhvr>
                                        <p:cTn id="267" dur="1822" tmFilter="0,0; 0.14,0.36; 0.43,0.73; 0.71,0.91; 1.0,1.0">
                                          <p:stCondLst>
                                            <p:cond delay="0"/>
                                          </p:stCondLst>
                                        </p:cTn>
                                        <p:tgtEl>
                                          <p:spTgt spid="2">
                                            <p:graphicEl>
                                              <a:dgm id="{E59CA286-14C8-4888-94AD-841B4D27229E}"/>
                                            </p:graphicEl>
                                          </p:spTgt>
                                        </p:tgtEl>
                                        <p:attrNameLst>
                                          <p:attrName>ppt_x</p:attrName>
                                        </p:attrNameLst>
                                      </p:cBhvr>
                                      <p:tavLst>
                                        <p:tav tm="0">
                                          <p:val>
                                            <p:strVal val="#ppt_x-0.25"/>
                                          </p:val>
                                        </p:tav>
                                        <p:tav tm="100000">
                                          <p:val>
                                            <p:strVal val="#ppt_x"/>
                                          </p:val>
                                        </p:tav>
                                      </p:tavLst>
                                    </p:anim>
                                    <p:anim calcmode="lin" valueType="num">
                                      <p:cBhvr>
                                        <p:cTn id="268" dur="664" tmFilter="0.0,0.0; 0.25,0.07; 0.50,0.2; 0.75,0.467; 1.0,1.0">
                                          <p:stCondLst>
                                            <p:cond delay="0"/>
                                          </p:stCondLst>
                                        </p:cTn>
                                        <p:tgtEl>
                                          <p:spTgt spid="2">
                                            <p:graphicEl>
                                              <a:dgm id="{E59CA286-14C8-4888-94AD-841B4D27229E}"/>
                                            </p:graphicEl>
                                          </p:spTgt>
                                        </p:tgtEl>
                                        <p:attrNameLst>
                                          <p:attrName>ppt_y</p:attrName>
                                        </p:attrNameLst>
                                      </p:cBhvr>
                                      <p:tavLst>
                                        <p:tav tm="0" fmla="#ppt_y-sin(pi*$)/3">
                                          <p:val>
                                            <p:fltVal val="0.5"/>
                                          </p:val>
                                        </p:tav>
                                        <p:tav tm="100000">
                                          <p:val>
                                            <p:fltVal val="1"/>
                                          </p:val>
                                        </p:tav>
                                      </p:tavLst>
                                    </p:anim>
                                    <p:anim calcmode="lin" valueType="num">
                                      <p:cBhvr>
                                        <p:cTn id="269" dur="664" tmFilter="0, 0; 0.125,0.2665; 0.25,0.4; 0.375,0.465; 0.5,0.5;  0.625,0.535; 0.75,0.6; 0.875,0.7335; 1,1">
                                          <p:stCondLst>
                                            <p:cond delay="664"/>
                                          </p:stCondLst>
                                        </p:cTn>
                                        <p:tgtEl>
                                          <p:spTgt spid="2">
                                            <p:graphicEl>
                                              <a:dgm id="{E59CA286-14C8-4888-94AD-841B4D27229E}"/>
                                            </p:graphicEl>
                                          </p:spTgt>
                                        </p:tgtEl>
                                        <p:attrNameLst>
                                          <p:attrName>ppt_y</p:attrName>
                                        </p:attrNameLst>
                                      </p:cBhvr>
                                      <p:tavLst>
                                        <p:tav tm="0" fmla="#ppt_y-sin(pi*$)/9">
                                          <p:val>
                                            <p:fltVal val="0"/>
                                          </p:val>
                                        </p:tav>
                                        <p:tav tm="100000">
                                          <p:val>
                                            <p:fltVal val="1"/>
                                          </p:val>
                                        </p:tav>
                                      </p:tavLst>
                                    </p:anim>
                                    <p:anim calcmode="lin" valueType="num">
                                      <p:cBhvr>
                                        <p:cTn id="270" dur="332" tmFilter="0, 0; 0.125,0.2665; 0.25,0.4; 0.375,0.465; 0.5,0.5;  0.625,0.535; 0.75,0.6; 0.875,0.7335; 1,1">
                                          <p:stCondLst>
                                            <p:cond delay="1324"/>
                                          </p:stCondLst>
                                        </p:cTn>
                                        <p:tgtEl>
                                          <p:spTgt spid="2">
                                            <p:graphicEl>
                                              <a:dgm id="{E59CA286-14C8-4888-94AD-841B4D27229E}"/>
                                            </p:graphicEl>
                                          </p:spTgt>
                                        </p:tgtEl>
                                        <p:attrNameLst>
                                          <p:attrName>ppt_y</p:attrName>
                                        </p:attrNameLst>
                                      </p:cBhvr>
                                      <p:tavLst>
                                        <p:tav tm="0" fmla="#ppt_y-sin(pi*$)/27">
                                          <p:val>
                                            <p:fltVal val="0"/>
                                          </p:val>
                                        </p:tav>
                                        <p:tav tm="100000">
                                          <p:val>
                                            <p:fltVal val="1"/>
                                          </p:val>
                                        </p:tav>
                                      </p:tavLst>
                                    </p:anim>
                                    <p:anim calcmode="lin" valueType="num">
                                      <p:cBhvr>
                                        <p:cTn id="271" dur="164" tmFilter="0, 0; 0.125,0.2665; 0.25,0.4; 0.375,0.465; 0.5,0.5;  0.625,0.535; 0.75,0.6; 0.875,0.7335; 1,1">
                                          <p:stCondLst>
                                            <p:cond delay="1656"/>
                                          </p:stCondLst>
                                        </p:cTn>
                                        <p:tgtEl>
                                          <p:spTgt spid="2">
                                            <p:graphicEl>
                                              <a:dgm id="{E59CA286-14C8-4888-94AD-841B4D27229E}"/>
                                            </p:graphicEl>
                                          </p:spTgt>
                                        </p:tgtEl>
                                        <p:attrNameLst>
                                          <p:attrName>ppt_y</p:attrName>
                                        </p:attrNameLst>
                                      </p:cBhvr>
                                      <p:tavLst>
                                        <p:tav tm="0" fmla="#ppt_y-sin(pi*$)/81">
                                          <p:val>
                                            <p:fltVal val="0"/>
                                          </p:val>
                                        </p:tav>
                                        <p:tav tm="100000">
                                          <p:val>
                                            <p:fltVal val="1"/>
                                          </p:val>
                                        </p:tav>
                                      </p:tavLst>
                                    </p:anim>
                                    <p:animScale>
                                      <p:cBhvr>
                                        <p:cTn id="272" dur="26">
                                          <p:stCondLst>
                                            <p:cond delay="650"/>
                                          </p:stCondLst>
                                        </p:cTn>
                                        <p:tgtEl>
                                          <p:spTgt spid="2">
                                            <p:graphicEl>
                                              <a:dgm id="{E59CA286-14C8-4888-94AD-841B4D27229E}"/>
                                            </p:graphicEl>
                                          </p:spTgt>
                                        </p:tgtEl>
                                      </p:cBhvr>
                                      <p:to x="100000" y="60000"/>
                                    </p:animScale>
                                    <p:animScale>
                                      <p:cBhvr>
                                        <p:cTn id="273" dur="166" decel="50000">
                                          <p:stCondLst>
                                            <p:cond delay="676"/>
                                          </p:stCondLst>
                                        </p:cTn>
                                        <p:tgtEl>
                                          <p:spTgt spid="2">
                                            <p:graphicEl>
                                              <a:dgm id="{E59CA286-14C8-4888-94AD-841B4D27229E}"/>
                                            </p:graphicEl>
                                          </p:spTgt>
                                        </p:tgtEl>
                                      </p:cBhvr>
                                      <p:to x="100000" y="100000"/>
                                    </p:animScale>
                                    <p:animScale>
                                      <p:cBhvr>
                                        <p:cTn id="274" dur="26">
                                          <p:stCondLst>
                                            <p:cond delay="1312"/>
                                          </p:stCondLst>
                                        </p:cTn>
                                        <p:tgtEl>
                                          <p:spTgt spid="2">
                                            <p:graphicEl>
                                              <a:dgm id="{E59CA286-14C8-4888-94AD-841B4D27229E}"/>
                                            </p:graphicEl>
                                          </p:spTgt>
                                        </p:tgtEl>
                                      </p:cBhvr>
                                      <p:to x="100000" y="80000"/>
                                    </p:animScale>
                                    <p:animScale>
                                      <p:cBhvr>
                                        <p:cTn id="275" dur="166" decel="50000">
                                          <p:stCondLst>
                                            <p:cond delay="1338"/>
                                          </p:stCondLst>
                                        </p:cTn>
                                        <p:tgtEl>
                                          <p:spTgt spid="2">
                                            <p:graphicEl>
                                              <a:dgm id="{E59CA286-14C8-4888-94AD-841B4D27229E}"/>
                                            </p:graphicEl>
                                          </p:spTgt>
                                        </p:tgtEl>
                                      </p:cBhvr>
                                      <p:to x="100000" y="100000"/>
                                    </p:animScale>
                                    <p:animScale>
                                      <p:cBhvr>
                                        <p:cTn id="276" dur="26">
                                          <p:stCondLst>
                                            <p:cond delay="1642"/>
                                          </p:stCondLst>
                                        </p:cTn>
                                        <p:tgtEl>
                                          <p:spTgt spid="2">
                                            <p:graphicEl>
                                              <a:dgm id="{E59CA286-14C8-4888-94AD-841B4D27229E}"/>
                                            </p:graphicEl>
                                          </p:spTgt>
                                        </p:tgtEl>
                                      </p:cBhvr>
                                      <p:to x="100000" y="90000"/>
                                    </p:animScale>
                                    <p:animScale>
                                      <p:cBhvr>
                                        <p:cTn id="277" dur="166" decel="50000">
                                          <p:stCondLst>
                                            <p:cond delay="1668"/>
                                          </p:stCondLst>
                                        </p:cTn>
                                        <p:tgtEl>
                                          <p:spTgt spid="2">
                                            <p:graphicEl>
                                              <a:dgm id="{E59CA286-14C8-4888-94AD-841B4D27229E}"/>
                                            </p:graphicEl>
                                          </p:spTgt>
                                        </p:tgtEl>
                                      </p:cBhvr>
                                      <p:to x="100000" y="100000"/>
                                    </p:animScale>
                                    <p:animScale>
                                      <p:cBhvr>
                                        <p:cTn id="278" dur="26">
                                          <p:stCondLst>
                                            <p:cond delay="1808"/>
                                          </p:stCondLst>
                                        </p:cTn>
                                        <p:tgtEl>
                                          <p:spTgt spid="2">
                                            <p:graphicEl>
                                              <a:dgm id="{E59CA286-14C8-4888-94AD-841B4D27229E}"/>
                                            </p:graphicEl>
                                          </p:spTgt>
                                        </p:tgtEl>
                                      </p:cBhvr>
                                      <p:to x="100000" y="95000"/>
                                    </p:animScale>
                                    <p:animScale>
                                      <p:cBhvr>
                                        <p:cTn id="279" dur="166" decel="50000">
                                          <p:stCondLst>
                                            <p:cond delay="1834"/>
                                          </p:stCondLst>
                                        </p:cTn>
                                        <p:tgtEl>
                                          <p:spTgt spid="2">
                                            <p:graphicEl>
                                              <a:dgm id="{E59CA286-14C8-4888-94AD-841B4D27229E}"/>
                                            </p:graphicEl>
                                          </p:spTgt>
                                        </p:tgtEl>
                                      </p:cBhvr>
                                      <p:to x="100000" y="100000"/>
                                    </p:animScale>
                                  </p:childTnLst>
                                </p:cTn>
                              </p:par>
                            </p:childTnLst>
                          </p:cTn>
                        </p:par>
                      </p:childTnLst>
                    </p:cTn>
                  </p:par>
                  <p:par>
                    <p:cTn id="280" fill="hold">
                      <p:stCondLst>
                        <p:cond delay="indefinite"/>
                      </p:stCondLst>
                      <p:childTnLst>
                        <p:par>
                          <p:cTn id="281" fill="hold">
                            <p:stCondLst>
                              <p:cond delay="0"/>
                            </p:stCondLst>
                            <p:childTnLst>
                              <p:par>
                                <p:cTn id="282" presetID="26" presetClass="entr" presetSubtype="0" fill="hold" grpId="0" nodeType="clickEffect">
                                  <p:stCondLst>
                                    <p:cond delay="0"/>
                                  </p:stCondLst>
                                  <p:childTnLst>
                                    <p:set>
                                      <p:cBhvr>
                                        <p:cTn id="283" dur="1" fill="hold">
                                          <p:stCondLst>
                                            <p:cond delay="0"/>
                                          </p:stCondLst>
                                        </p:cTn>
                                        <p:tgtEl>
                                          <p:spTgt spid="2">
                                            <p:graphicEl>
                                              <a:dgm id="{410D4555-F3BA-42CC-93BC-D146D99C384E}"/>
                                            </p:graphicEl>
                                          </p:spTgt>
                                        </p:tgtEl>
                                        <p:attrNameLst>
                                          <p:attrName>style.visibility</p:attrName>
                                        </p:attrNameLst>
                                      </p:cBhvr>
                                      <p:to>
                                        <p:strVal val="visible"/>
                                      </p:to>
                                    </p:set>
                                    <p:animEffect transition="in" filter="wipe(down)">
                                      <p:cBhvr>
                                        <p:cTn id="284" dur="580">
                                          <p:stCondLst>
                                            <p:cond delay="0"/>
                                          </p:stCondLst>
                                        </p:cTn>
                                        <p:tgtEl>
                                          <p:spTgt spid="2">
                                            <p:graphicEl>
                                              <a:dgm id="{410D4555-F3BA-42CC-93BC-D146D99C384E}"/>
                                            </p:graphicEl>
                                          </p:spTgt>
                                        </p:tgtEl>
                                      </p:cBhvr>
                                    </p:animEffect>
                                    <p:anim calcmode="lin" valueType="num">
                                      <p:cBhvr>
                                        <p:cTn id="285" dur="1822" tmFilter="0,0; 0.14,0.36; 0.43,0.73; 0.71,0.91; 1.0,1.0">
                                          <p:stCondLst>
                                            <p:cond delay="0"/>
                                          </p:stCondLst>
                                        </p:cTn>
                                        <p:tgtEl>
                                          <p:spTgt spid="2">
                                            <p:graphicEl>
                                              <a:dgm id="{410D4555-F3BA-42CC-93BC-D146D99C384E}"/>
                                            </p:graphicEl>
                                          </p:spTgt>
                                        </p:tgtEl>
                                        <p:attrNameLst>
                                          <p:attrName>ppt_x</p:attrName>
                                        </p:attrNameLst>
                                      </p:cBhvr>
                                      <p:tavLst>
                                        <p:tav tm="0">
                                          <p:val>
                                            <p:strVal val="#ppt_x-0.25"/>
                                          </p:val>
                                        </p:tav>
                                        <p:tav tm="100000">
                                          <p:val>
                                            <p:strVal val="#ppt_x"/>
                                          </p:val>
                                        </p:tav>
                                      </p:tavLst>
                                    </p:anim>
                                    <p:anim calcmode="lin" valueType="num">
                                      <p:cBhvr>
                                        <p:cTn id="286" dur="664" tmFilter="0.0,0.0; 0.25,0.07; 0.50,0.2; 0.75,0.467; 1.0,1.0">
                                          <p:stCondLst>
                                            <p:cond delay="0"/>
                                          </p:stCondLst>
                                        </p:cTn>
                                        <p:tgtEl>
                                          <p:spTgt spid="2">
                                            <p:graphicEl>
                                              <a:dgm id="{410D4555-F3BA-42CC-93BC-D146D99C384E}"/>
                                            </p:graphicEl>
                                          </p:spTgt>
                                        </p:tgtEl>
                                        <p:attrNameLst>
                                          <p:attrName>ppt_y</p:attrName>
                                        </p:attrNameLst>
                                      </p:cBhvr>
                                      <p:tavLst>
                                        <p:tav tm="0" fmla="#ppt_y-sin(pi*$)/3">
                                          <p:val>
                                            <p:fltVal val="0.5"/>
                                          </p:val>
                                        </p:tav>
                                        <p:tav tm="100000">
                                          <p:val>
                                            <p:fltVal val="1"/>
                                          </p:val>
                                        </p:tav>
                                      </p:tavLst>
                                    </p:anim>
                                    <p:anim calcmode="lin" valueType="num">
                                      <p:cBhvr>
                                        <p:cTn id="287" dur="664" tmFilter="0, 0; 0.125,0.2665; 0.25,0.4; 0.375,0.465; 0.5,0.5;  0.625,0.535; 0.75,0.6; 0.875,0.7335; 1,1">
                                          <p:stCondLst>
                                            <p:cond delay="664"/>
                                          </p:stCondLst>
                                        </p:cTn>
                                        <p:tgtEl>
                                          <p:spTgt spid="2">
                                            <p:graphicEl>
                                              <a:dgm id="{410D4555-F3BA-42CC-93BC-D146D99C384E}"/>
                                            </p:graphicEl>
                                          </p:spTgt>
                                        </p:tgtEl>
                                        <p:attrNameLst>
                                          <p:attrName>ppt_y</p:attrName>
                                        </p:attrNameLst>
                                      </p:cBhvr>
                                      <p:tavLst>
                                        <p:tav tm="0" fmla="#ppt_y-sin(pi*$)/9">
                                          <p:val>
                                            <p:fltVal val="0"/>
                                          </p:val>
                                        </p:tav>
                                        <p:tav tm="100000">
                                          <p:val>
                                            <p:fltVal val="1"/>
                                          </p:val>
                                        </p:tav>
                                      </p:tavLst>
                                    </p:anim>
                                    <p:anim calcmode="lin" valueType="num">
                                      <p:cBhvr>
                                        <p:cTn id="288" dur="332" tmFilter="0, 0; 0.125,0.2665; 0.25,0.4; 0.375,0.465; 0.5,0.5;  0.625,0.535; 0.75,0.6; 0.875,0.7335; 1,1">
                                          <p:stCondLst>
                                            <p:cond delay="1324"/>
                                          </p:stCondLst>
                                        </p:cTn>
                                        <p:tgtEl>
                                          <p:spTgt spid="2">
                                            <p:graphicEl>
                                              <a:dgm id="{410D4555-F3BA-42CC-93BC-D146D99C384E}"/>
                                            </p:graphicEl>
                                          </p:spTgt>
                                        </p:tgtEl>
                                        <p:attrNameLst>
                                          <p:attrName>ppt_y</p:attrName>
                                        </p:attrNameLst>
                                      </p:cBhvr>
                                      <p:tavLst>
                                        <p:tav tm="0" fmla="#ppt_y-sin(pi*$)/27">
                                          <p:val>
                                            <p:fltVal val="0"/>
                                          </p:val>
                                        </p:tav>
                                        <p:tav tm="100000">
                                          <p:val>
                                            <p:fltVal val="1"/>
                                          </p:val>
                                        </p:tav>
                                      </p:tavLst>
                                    </p:anim>
                                    <p:anim calcmode="lin" valueType="num">
                                      <p:cBhvr>
                                        <p:cTn id="289" dur="164" tmFilter="0, 0; 0.125,0.2665; 0.25,0.4; 0.375,0.465; 0.5,0.5;  0.625,0.535; 0.75,0.6; 0.875,0.7335; 1,1">
                                          <p:stCondLst>
                                            <p:cond delay="1656"/>
                                          </p:stCondLst>
                                        </p:cTn>
                                        <p:tgtEl>
                                          <p:spTgt spid="2">
                                            <p:graphicEl>
                                              <a:dgm id="{410D4555-F3BA-42CC-93BC-D146D99C384E}"/>
                                            </p:graphicEl>
                                          </p:spTgt>
                                        </p:tgtEl>
                                        <p:attrNameLst>
                                          <p:attrName>ppt_y</p:attrName>
                                        </p:attrNameLst>
                                      </p:cBhvr>
                                      <p:tavLst>
                                        <p:tav tm="0" fmla="#ppt_y-sin(pi*$)/81">
                                          <p:val>
                                            <p:fltVal val="0"/>
                                          </p:val>
                                        </p:tav>
                                        <p:tav tm="100000">
                                          <p:val>
                                            <p:fltVal val="1"/>
                                          </p:val>
                                        </p:tav>
                                      </p:tavLst>
                                    </p:anim>
                                    <p:animScale>
                                      <p:cBhvr>
                                        <p:cTn id="290" dur="26">
                                          <p:stCondLst>
                                            <p:cond delay="650"/>
                                          </p:stCondLst>
                                        </p:cTn>
                                        <p:tgtEl>
                                          <p:spTgt spid="2">
                                            <p:graphicEl>
                                              <a:dgm id="{410D4555-F3BA-42CC-93BC-D146D99C384E}"/>
                                            </p:graphicEl>
                                          </p:spTgt>
                                        </p:tgtEl>
                                      </p:cBhvr>
                                      <p:to x="100000" y="60000"/>
                                    </p:animScale>
                                    <p:animScale>
                                      <p:cBhvr>
                                        <p:cTn id="291" dur="166" decel="50000">
                                          <p:stCondLst>
                                            <p:cond delay="676"/>
                                          </p:stCondLst>
                                        </p:cTn>
                                        <p:tgtEl>
                                          <p:spTgt spid="2">
                                            <p:graphicEl>
                                              <a:dgm id="{410D4555-F3BA-42CC-93BC-D146D99C384E}"/>
                                            </p:graphicEl>
                                          </p:spTgt>
                                        </p:tgtEl>
                                      </p:cBhvr>
                                      <p:to x="100000" y="100000"/>
                                    </p:animScale>
                                    <p:animScale>
                                      <p:cBhvr>
                                        <p:cTn id="292" dur="26">
                                          <p:stCondLst>
                                            <p:cond delay="1312"/>
                                          </p:stCondLst>
                                        </p:cTn>
                                        <p:tgtEl>
                                          <p:spTgt spid="2">
                                            <p:graphicEl>
                                              <a:dgm id="{410D4555-F3BA-42CC-93BC-D146D99C384E}"/>
                                            </p:graphicEl>
                                          </p:spTgt>
                                        </p:tgtEl>
                                      </p:cBhvr>
                                      <p:to x="100000" y="80000"/>
                                    </p:animScale>
                                    <p:animScale>
                                      <p:cBhvr>
                                        <p:cTn id="293" dur="166" decel="50000">
                                          <p:stCondLst>
                                            <p:cond delay="1338"/>
                                          </p:stCondLst>
                                        </p:cTn>
                                        <p:tgtEl>
                                          <p:spTgt spid="2">
                                            <p:graphicEl>
                                              <a:dgm id="{410D4555-F3BA-42CC-93BC-D146D99C384E}"/>
                                            </p:graphicEl>
                                          </p:spTgt>
                                        </p:tgtEl>
                                      </p:cBhvr>
                                      <p:to x="100000" y="100000"/>
                                    </p:animScale>
                                    <p:animScale>
                                      <p:cBhvr>
                                        <p:cTn id="294" dur="26">
                                          <p:stCondLst>
                                            <p:cond delay="1642"/>
                                          </p:stCondLst>
                                        </p:cTn>
                                        <p:tgtEl>
                                          <p:spTgt spid="2">
                                            <p:graphicEl>
                                              <a:dgm id="{410D4555-F3BA-42CC-93BC-D146D99C384E}"/>
                                            </p:graphicEl>
                                          </p:spTgt>
                                        </p:tgtEl>
                                      </p:cBhvr>
                                      <p:to x="100000" y="90000"/>
                                    </p:animScale>
                                    <p:animScale>
                                      <p:cBhvr>
                                        <p:cTn id="295" dur="166" decel="50000">
                                          <p:stCondLst>
                                            <p:cond delay="1668"/>
                                          </p:stCondLst>
                                        </p:cTn>
                                        <p:tgtEl>
                                          <p:spTgt spid="2">
                                            <p:graphicEl>
                                              <a:dgm id="{410D4555-F3BA-42CC-93BC-D146D99C384E}"/>
                                            </p:graphicEl>
                                          </p:spTgt>
                                        </p:tgtEl>
                                      </p:cBhvr>
                                      <p:to x="100000" y="100000"/>
                                    </p:animScale>
                                    <p:animScale>
                                      <p:cBhvr>
                                        <p:cTn id="296" dur="26">
                                          <p:stCondLst>
                                            <p:cond delay="1808"/>
                                          </p:stCondLst>
                                        </p:cTn>
                                        <p:tgtEl>
                                          <p:spTgt spid="2">
                                            <p:graphicEl>
                                              <a:dgm id="{410D4555-F3BA-42CC-93BC-D146D99C384E}"/>
                                            </p:graphicEl>
                                          </p:spTgt>
                                        </p:tgtEl>
                                      </p:cBhvr>
                                      <p:to x="100000" y="95000"/>
                                    </p:animScale>
                                    <p:animScale>
                                      <p:cBhvr>
                                        <p:cTn id="297" dur="166" decel="50000">
                                          <p:stCondLst>
                                            <p:cond delay="1834"/>
                                          </p:stCondLst>
                                        </p:cTn>
                                        <p:tgtEl>
                                          <p:spTgt spid="2">
                                            <p:graphicEl>
                                              <a:dgm id="{410D4555-F3BA-42CC-93BC-D146D99C384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4785755" y="153889"/>
            <a:ext cx="3087585" cy="760511"/>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000" b="1" dirty="0">
                <a:latin typeface="Sakkal Majalla" pitchFamily="2" charset="-78"/>
                <a:cs typeface="Sakkal Majalla" pitchFamily="2" charset="-78"/>
              </a:rPr>
              <a:t>المستهدفون</a:t>
            </a:r>
            <a:endParaRPr lang="ar-YE" sz="4000" b="1" dirty="0">
              <a:latin typeface="Sakkal Majalla" pitchFamily="2" charset="-78"/>
              <a:cs typeface="Sakkal Majalla" pitchFamily="2" charset="-78"/>
            </a:endParaRPr>
          </a:p>
        </p:txBody>
      </p:sp>
      <p:graphicFrame>
        <p:nvGraphicFramePr>
          <p:cNvPr id="5" name="Diagram 4"/>
          <p:cNvGraphicFramePr/>
          <p:nvPr>
            <p:extLst>
              <p:ext uri="{D42A27DB-BD31-4B8C-83A1-F6EECF244321}">
                <p14:modId xmlns:p14="http://schemas.microsoft.com/office/powerpoint/2010/main" val="508935189"/>
              </p:ext>
            </p:extLst>
          </p:nvPr>
        </p:nvGraphicFramePr>
        <p:xfrm>
          <a:off x="1425303" y="1220652"/>
          <a:ext cx="9927771" cy="5254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253510" y="123506"/>
            <a:ext cx="1822743" cy="945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69"/>
            <a:ext cx="2121335" cy="101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173985" y="5569527"/>
            <a:ext cx="1975449" cy="1197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3BDE10-F127-7C7D-2D0A-AC570FCCAC6A}"/>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80FD1E1A-A4D3-1D75-F45A-3FDCF7303D58}"/>
              </a:ext>
            </a:extLst>
          </p:cNvPr>
          <p:cNvSpPr/>
          <p:nvPr/>
        </p:nvSpPr>
        <p:spPr>
          <a:xfrm>
            <a:off x="3859481" y="175624"/>
            <a:ext cx="4512623" cy="82190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b="1" dirty="0">
                <a:latin typeface="Rockwell Condensed" panose="02060603050405020104" pitchFamily="18" charset="0"/>
                <a:cs typeface="Sakkal Majalla" pitchFamily="2" charset="-78"/>
              </a:rPr>
              <a:t>Target Audience</a:t>
            </a:r>
            <a:endParaRPr lang="ar-YE" sz="4000" b="1" dirty="0">
              <a:latin typeface="Rockwell Condensed" panose="02060603050405020104" pitchFamily="18" charset="0"/>
              <a:cs typeface="Sakkal Majalla" pitchFamily="2" charset="-78"/>
            </a:endParaRPr>
          </a:p>
        </p:txBody>
      </p:sp>
      <p:graphicFrame>
        <p:nvGraphicFramePr>
          <p:cNvPr id="5" name="Diagram 4">
            <a:extLst>
              <a:ext uri="{FF2B5EF4-FFF2-40B4-BE49-F238E27FC236}">
                <a16:creationId xmlns:a16="http://schemas.microsoft.com/office/drawing/2014/main" id="{0FC2E076-052B-AA3F-B3B6-DBB83D9097F4}"/>
              </a:ext>
            </a:extLst>
          </p:cNvPr>
          <p:cNvGraphicFramePr/>
          <p:nvPr>
            <p:extLst>
              <p:ext uri="{D42A27DB-BD31-4B8C-83A1-F6EECF244321}">
                <p14:modId xmlns:p14="http://schemas.microsoft.com/office/powerpoint/2010/main" val="3970788282"/>
              </p:ext>
            </p:extLst>
          </p:nvPr>
        </p:nvGraphicFramePr>
        <p:xfrm>
          <a:off x="1425303" y="1220652"/>
          <a:ext cx="9927771" cy="5254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253510" y="123506"/>
            <a:ext cx="1822743" cy="945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69"/>
            <a:ext cx="2121335" cy="1014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173985" y="5569527"/>
            <a:ext cx="1975449" cy="1197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3810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3581748" y="111225"/>
            <a:ext cx="4244091" cy="874427"/>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YE" sz="4000" dirty="0">
                <a:solidFill>
                  <a:schemeClr val="tx1"/>
                </a:solidFill>
                <a:latin typeface="Sakkal Majalla" pitchFamily="2" charset="-78"/>
                <a:cs typeface="Sakkal Majalla" pitchFamily="2" charset="-78"/>
              </a:rPr>
              <a:t>أهداف البرنامج</a:t>
            </a:r>
          </a:p>
        </p:txBody>
      </p:sp>
      <p:graphicFrame>
        <p:nvGraphicFramePr>
          <p:cNvPr id="5" name="رسم تخطيطي 2"/>
          <p:cNvGraphicFramePr/>
          <p:nvPr>
            <p:extLst>
              <p:ext uri="{D42A27DB-BD31-4B8C-83A1-F6EECF244321}">
                <p14:modId xmlns:p14="http://schemas.microsoft.com/office/powerpoint/2010/main" val="1084709017"/>
              </p:ext>
            </p:extLst>
          </p:nvPr>
        </p:nvGraphicFramePr>
        <p:xfrm>
          <a:off x="1421081" y="1422731"/>
          <a:ext cx="11459688" cy="494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343408" y="123507"/>
            <a:ext cx="1732845" cy="898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70"/>
            <a:ext cx="1788827" cy="8726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90858" y="5738530"/>
            <a:ext cx="1586147" cy="9619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graphicEl>
                                              <a:dgm id="{86B431BD-7E99-42D8-82EF-4B61C4E09B49}"/>
                                            </p:graphicEl>
                                          </p:spTgt>
                                        </p:tgtEl>
                                        <p:attrNameLst>
                                          <p:attrName>style.visibility</p:attrName>
                                        </p:attrNameLst>
                                      </p:cBhvr>
                                      <p:to>
                                        <p:strVal val="visible"/>
                                      </p:to>
                                    </p:set>
                                    <p:anim calcmode="lin" valueType="num">
                                      <p:cBhvr>
                                        <p:cTn id="15" dur="500" fill="hold"/>
                                        <p:tgtEl>
                                          <p:spTgt spid="5">
                                            <p:graphicEl>
                                              <a:dgm id="{86B431BD-7E99-42D8-82EF-4B61C4E09B49}"/>
                                            </p:graphicEl>
                                          </p:spTgt>
                                        </p:tgtEl>
                                        <p:attrNameLst>
                                          <p:attrName>ppt_w</p:attrName>
                                        </p:attrNameLst>
                                      </p:cBhvr>
                                      <p:tavLst>
                                        <p:tav tm="0">
                                          <p:val>
                                            <p:fltVal val="0"/>
                                          </p:val>
                                        </p:tav>
                                        <p:tav tm="100000">
                                          <p:val>
                                            <p:strVal val="#ppt_w"/>
                                          </p:val>
                                        </p:tav>
                                      </p:tavLst>
                                    </p:anim>
                                    <p:anim calcmode="lin" valueType="num">
                                      <p:cBhvr>
                                        <p:cTn id="16" dur="500" fill="hold"/>
                                        <p:tgtEl>
                                          <p:spTgt spid="5">
                                            <p:graphicEl>
                                              <a:dgm id="{86B431BD-7E99-42D8-82EF-4B61C4E09B49}"/>
                                            </p:graphicEl>
                                          </p:spTgt>
                                        </p:tgtEl>
                                        <p:attrNameLst>
                                          <p:attrName>ppt_h</p:attrName>
                                        </p:attrNameLst>
                                      </p:cBhvr>
                                      <p:tavLst>
                                        <p:tav tm="0">
                                          <p:val>
                                            <p:fltVal val="0"/>
                                          </p:val>
                                        </p:tav>
                                        <p:tav tm="100000">
                                          <p:val>
                                            <p:strVal val="#ppt_h"/>
                                          </p:val>
                                        </p:tav>
                                      </p:tavLst>
                                    </p:anim>
                                    <p:animEffect transition="in" filter="fade">
                                      <p:cBhvr>
                                        <p:cTn id="17" dur="500"/>
                                        <p:tgtEl>
                                          <p:spTgt spid="5">
                                            <p:graphicEl>
                                              <a:dgm id="{86B431BD-7E99-42D8-82EF-4B61C4E09B49}"/>
                                            </p:graphic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graphicEl>
                                              <a:dgm id="{73D7B3CE-28B7-4BA7-8F77-9456DA38A27D}"/>
                                            </p:graphicEl>
                                          </p:spTgt>
                                        </p:tgtEl>
                                        <p:attrNameLst>
                                          <p:attrName>style.visibility</p:attrName>
                                        </p:attrNameLst>
                                      </p:cBhvr>
                                      <p:to>
                                        <p:strVal val="visible"/>
                                      </p:to>
                                    </p:set>
                                    <p:anim calcmode="lin" valueType="num">
                                      <p:cBhvr>
                                        <p:cTn id="20" dur="500" fill="hold"/>
                                        <p:tgtEl>
                                          <p:spTgt spid="5">
                                            <p:graphicEl>
                                              <a:dgm id="{73D7B3CE-28B7-4BA7-8F77-9456DA38A27D}"/>
                                            </p:graphicEl>
                                          </p:spTgt>
                                        </p:tgtEl>
                                        <p:attrNameLst>
                                          <p:attrName>ppt_w</p:attrName>
                                        </p:attrNameLst>
                                      </p:cBhvr>
                                      <p:tavLst>
                                        <p:tav tm="0">
                                          <p:val>
                                            <p:fltVal val="0"/>
                                          </p:val>
                                        </p:tav>
                                        <p:tav tm="100000">
                                          <p:val>
                                            <p:strVal val="#ppt_w"/>
                                          </p:val>
                                        </p:tav>
                                      </p:tavLst>
                                    </p:anim>
                                    <p:anim calcmode="lin" valueType="num">
                                      <p:cBhvr>
                                        <p:cTn id="21" dur="500" fill="hold"/>
                                        <p:tgtEl>
                                          <p:spTgt spid="5">
                                            <p:graphicEl>
                                              <a:dgm id="{73D7B3CE-28B7-4BA7-8F77-9456DA38A27D}"/>
                                            </p:graphicEl>
                                          </p:spTgt>
                                        </p:tgtEl>
                                        <p:attrNameLst>
                                          <p:attrName>ppt_h</p:attrName>
                                        </p:attrNameLst>
                                      </p:cBhvr>
                                      <p:tavLst>
                                        <p:tav tm="0">
                                          <p:val>
                                            <p:fltVal val="0"/>
                                          </p:val>
                                        </p:tav>
                                        <p:tav tm="100000">
                                          <p:val>
                                            <p:strVal val="#ppt_h"/>
                                          </p:val>
                                        </p:tav>
                                      </p:tavLst>
                                    </p:anim>
                                    <p:animEffect transition="in" filter="fade">
                                      <p:cBhvr>
                                        <p:cTn id="22" dur="500"/>
                                        <p:tgtEl>
                                          <p:spTgt spid="5">
                                            <p:graphicEl>
                                              <a:dgm id="{73D7B3CE-28B7-4BA7-8F77-9456DA38A27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A183FE71-103F-41FE-B653-EDE735B868CA}"/>
                                            </p:graphicEl>
                                          </p:spTgt>
                                        </p:tgtEl>
                                        <p:attrNameLst>
                                          <p:attrName>style.visibility</p:attrName>
                                        </p:attrNameLst>
                                      </p:cBhvr>
                                      <p:to>
                                        <p:strVal val="visible"/>
                                      </p:to>
                                    </p:set>
                                    <p:anim calcmode="lin" valueType="num">
                                      <p:cBhvr>
                                        <p:cTn id="27" dur="500" fill="hold"/>
                                        <p:tgtEl>
                                          <p:spTgt spid="5">
                                            <p:graphicEl>
                                              <a:dgm id="{A183FE71-103F-41FE-B653-EDE735B868CA}"/>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183FE71-103F-41FE-B653-EDE735B868CA}"/>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183FE71-103F-41FE-B653-EDE735B868CA}"/>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graphicEl>
                                              <a:dgm id="{79B1F5DF-1C54-4CA2-B066-0DE69094FC87}"/>
                                            </p:graphicEl>
                                          </p:spTgt>
                                        </p:tgtEl>
                                        <p:attrNameLst>
                                          <p:attrName>style.visibility</p:attrName>
                                        </p:attrNameLst>
                                      </p:cBhvr>
                                      <p:to>
                                        <p:strVal val="visible"/>
                                      </p:to>
                                    </p:set>
                                    <p:anim calcmode="lin" valueType="num">
                                      <p:cBhvr>
                                        <p:cTn id="32" dur="500" fill="hold"/>
                                        <p:tgtEl>
                                          <p:spTgt spid="5">
                                            <p:graphicEl>
                                              <a:dgm id="{79B1F5DF-1C54-4CA2-B066-0DE69094FC87}"/>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79B1F5DF-1C54-4CA2-B066-0DE69094FC87}"/>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79B1F5DF-1C54-4CA2-B066-0DE69094FC8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graphicEl>
                                              <a:dgm id="{8BB480BF-C92D-4AAC-BFCD-FCA0F38C96CF}"/>
                                            </p:graphicEl>
                                          </p:spTgt>
                                        </p:tgtEl>
                                        <p:attrNameLst>
                                          <p:attrName>style.visibility</p:attrName>
                                        </p:attrNameLst>
                                      </p:cBhvr>
                                      <p:to>
                                        <p:strVal val="visible"/>
                                      </p:to>
                                    </p:set>
                                    <p:anim calcmode="lin" valueType="num">
                                      <p:cBhvr>
                                        <p:cTn id="39" dur="500" fill="hold"/>
                                        <p:tgtEl>
                                          <p:spTgt spid="5">
                                            <p:graphicEl>
                                              <a:dgm id="{8BB480BF-C92D-4AAC-BFCD-FCA0F38C96CF}"/>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8BB480BF-C92D-4AAC-BFCD-FCA0F38C96CF}"/>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8BB480BF-C92D-4AAC-BFCD-FCA0F38C96CF}"/>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647BE5DB-B918-448D-B331-033869BBD1BC}"/>
                                            </p:graphicEl>
                                          </p:spTgt>
                                        </p:tgtEl>
                                        <p:attrNameLst>
                                          <p:attrName>style.visibility</p:attrName>
                                        </p:attrNameLst>
                                      </p:cBhvr>
                                      <p:to>
                                        <p:strVal val="visible"/>
                                      </p:to>
                                    </p:set>
                                    <p:anim calcmode="lin" valueType="num">
                                      <p:cBhvr>
                                        <p:cTn id="44" dur="500" fill="hold"/>
                                        <p:tgtEl>
                                          <p:spTgt spid="5">
                                            <p:graphicEl>
                                              <a:dgm id="{647BE5DB-B918-448D-B331-033869BBD1BC}"/>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647BE5DB-B918-448D-B331-033869BBD1BC}"/>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647BE5DB-B918-448D-B331-033869BBD1B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graphicEl>
                                              <a:dgm id="{923D0DCB-0808-403C-BF23-54E7E934745F}"/>
                                            </p:graphicEl>
                                          </p:spTgt>
                                        </p:tgtEl>
                                        <p:attrNameLst>
                                          <p:attrName>style.visibility</p:attrName>
                                        </p:attrNameLst>
                                      </p:cBhvr>
                                      <p:to>
                                        <p:strVal val="visible"/>
                                      </p:to>
                                    </p:set>
                                    <p:anim calcmode="lin" valueType="num">
                                      <p:cBhvr>
                                        <p:cTn id="51" dur="500" fill="hold"/>
                                        <p:tgtEl>
                                          <p:spTgt spid="5">
                                            <p:graphicEl>
                                              <a:dgm id="{923D0DCB-0808-403C-BF23-54E7E934745F}"/>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923D0DCB-0808-403C-BF23-54E7E934745F}"/>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923D0DCB-0808-403C-BF23-54E7E934745F}"/>
                                            </p:graphic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graphicEl>
                                              <a:dgm id="{C2F38DA3-0361-4D98-986F-9B42CF67999C}"/>
                                            </p:graphicEl>
                                          </p:spTgt>
                                        </p:tgtEl>
                                        <p:attrNameLst>
                                          <p:attrName>style.visibility</p:attrName>
                                        </p:attrNameLst>
                                      </p:cBhvr>
                                      <p:to>
                                        <p:strVal val="visible"/>
                                      </p:to>
                                    </p:set>
                                    <p:anim calcmode="lin" valueType="num">
                                      <p:cBhvr>
                                        <p:cTn id="56" dur="500" fill="hold"/>
                                        <p:tgtEl>
                                          <p:spTgt spid="5">
                                            <p:graphicEl>
                                              <a:dgm id="{C2F38DA3-0361-4D98-986F-9B42CF67999C}"/>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C2F38DA3-0361-4D98-986F-9B42CF67999C}"/>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dgm id="{C2F38DA3-0361-4D98-986F-9B42CF67999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graphicEl>
                                              <a:dgm id="{A91FE6FA-5585-4133-A09E-378F6816912F}"/>
                                            </p:graphicEl>
                                          </p:spTgt>
                                        </p:tgtEl>
                                        <p:attrNameLst>
                                          <p:attrName>style.visibility</p:attrName>
                                        </p:attrNameLst>
                                      </p:cBhvr>
                                      <p:to>
                                        <p:strVal val="visible"/>
                                      </p:to>
                                    </p:set>
                                    <p:anim calcmode="lin" valueType="num">
                                      <p:cBhvr>
                                        <p:cTn id="63" dur="500" fill="hold"/>
                                        <p:tgtEl>
                                          <p:spTgt spid="5">
                                            <p:graphicEl>
                                              <a:dgm id="{A91FE6FA-5585-4133-A09E-378F6816912F}"/>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A91FE6FA-5585-4133-A09E-378F6816912F}"/>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A91FE6FA-5585-4133-A09E-378F6816912F}"/>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
                                            <p:graphicEl>
                                              <a:dgm id="{18F928A4-BC5E-4A0E-8A15-C1E9E7786870}"/>
                                            </p:graphicEl>
                                          </p:spTgt>
                                        </p:tgtEl>
                                        <p:attrNameLst>
                                          <p:attrName>style.visibility</p:attrName>
                                        </p:attrNameLst>
                                      </p:cBhvr>
                                      <p:to>
                                        <p:strVal val="visible"/>
                                      </p:to>
                                    </p:set>
                                    <p:anim calcmode="lin" valueType="num">
                                      <p:cBhvr>
                                        <p:cTn id="68" dur="500" fill="hold"/>
                                        <p:tgtEl>
                                          <p:spTgt spid="5">
                                            <p:graphicEl>
                                              <a:dgm id="{18F928A4-BC5E-4A0E-8A15-C1E9E7786870}"/>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18F928A4-BC5E-4A0E-8A15-C1E9E7786870}"/>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18F928A4-BC5E-4A0E-8A15-C1E9E778687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graphicEl>
                                              <a:dgm id="{9BE5BB5B-AF1B-4294-B322-840C23F869ED}"/>
                                            </p:graphicEl>
                                          </p:spTgt>
                                        </p:tgtEl>
                                        <p:attrNameLst>
                                          <p:attrName>style.visibility</p:attrName>
                                        </p:attrNameLst>
                                      </p:cBhvr>
                                      <p:to>
                                        <p:strVal val="visible"/>
                                      </p:to>
                                    </p:set>
                                    <p:anim calcmode="lin" valueType="num">
                                      <p:cBhvr>
                                        <p:cTn id="75" dur="500" fill="hold"/>
                                        <p:tgtEl>
                                          <p:spTgt spid="5">
                                            <p:graphicEl>
                                              <a:dgm id="{9BE5BB5B-AF1B-4294-B322-840C23F869ED}"/>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9BE5BB5B-AF1B-4294-B322-840C23F869ED}"/>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9BE5BB5B-AF1B-4294-B322-840C23F869ED}"/>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
                                            <p:graphicEl>
                                              <a:dgm id="{1E5E7F46-83AB-4687-9E78-6D2258B07704}"/>
                                            </p:graphicEl>
                                          </p:spTgt>
                                        </p:tgtEl>
                                        <p:attrNameLst>
                                          <p:attrName>style.visibility</p:attrName>
                                        </p:attrNameLst>
                                      </p:cBhvr>
                                      <p:to>
                                        <p:strVal val="visible"/>
                                      </p:to>
                                    </p:set>
                                    <p:anim calcmode="lin" valueType="num">
                                      <p:cBhvr>
                                        <p:cTn id="80" dur="500" fill="hold"/>
                                        <p:tgtEl>
                                          <p:spTgt spid="5">
                                            <p:graphicEl>
                                              <a:dgm id="{1E5E7F46-83AB-4687-9E78-6D2258B07704}"/>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1E5E7F46-83AB-4687-9E78-6D2258B07704}"/>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1E5E7F46-83AB-4687-9E78-6D2258B0770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graphicEl>
                                              <a:dgm id="{5633F999-6D68-4858-BF2F-FA9FD309F057}"/>
                                            </p:graphicEl>
                                          </p:spTgt>
                                        </p:tgtEl>
                                        <p:attrNameLst>
                                          <p:attrName>style.visibility</p:attrName>
                                        </p:attrNameLst>
                                      </p:cBhvr>
                                      <p:to>
                                        <p:strVal val="visible"/>
                                      </p:to>
                                    </p:set>
                                    <p:anim calcmode="lin" valueType="num">
                                      <p:cBhvr>
                                        <p:cTn id="87" dur="500" fill="hold"/>
                                        <p:tgtEl>
                                          <p:spTgt spid="5">
                                            <p:graphicEl>
                                              <a:dgm id="{5633F999-6D68-4858-BF2F-FA9FD309F057}"/>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5633F999-6D68-4858-BF2F-FA9FD309F057}"/>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5633F999-6D68-4858-BF2F-FA9FD309F057}"/>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
                                            <p:graphicEl>
                                              <a:dgm id="{13B02DBF-C605-4248-9A26-1F6291456F7A}"/>
                                            </p:graphicEl>
                                          </p:spTgt>
                                        </p:tgtEl>
                                        <p:attrNameLst>
                                          <p:attrName>style.visibility</p:attrName>
                                        </p:attrNameLst>
                                      </p:cBhvr>
                                      <p:to>
                                        <p:strVal val="visible"/>
                                      </p:to>
                                    </p:set>
                                    <p:anim calcmode="lin" valueType="num">
                                      <p:cBhvr>
                                        <p:cTn id="92" dur="500" fill="hold"/>
                                        <p:tgtEl>
                                          <p:spTgt spid="5">
                                            <p:graphicEl>
                                              <a:dgm id="{13B02DBF-C605-4248-9A26-1F6291456F7A}"/>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13B02DBF-C605-4248-9A26-1F6291456F7A}"/>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13B02DBF-C605-4248-9A26-1F6291456F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EB9DA4-13F4-60FE-247D-7AF041FE9A3A}"/>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7FE1AB5D-54B4-1701-ED82-BAA05A1550F5}"/>
              </a:ext>
            </a:extLst>
          </p:cNvPr>
          <p:cNvSpPr/>
          <p:nvPr/>
        </p:nvSpPr>
        <p:spPr>
          <a:xfrm>
            <a:off x="3859480" y="195671"/>
            <a:ext cx="4107286" cy="861233"/>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solidFill>
                  <a:schemeClr val="tx1"/>
                </a:solidFill>
                <a:latin typeface="Rockwell Condensed" panose="02060603050405020104" pitchFamily="18" charset="0"/>
                <a:cs typeface="Sakkal Majalla" pitchFamily="2" charset="-78"/>
              </a:rPr>
              <a:t>Program objectives</a:t>
            </a:r>
            <a:endParaRPr lang="ar-YE" sz="4000" dirty="0">
              <a:solidFill>
                <a:schemeClr val="tx1"/>
              </a:solidFill>
              <a:latin typeface="Rockwell Condensed" panose="02060603050405020104" pitchFamily="18" charset="0"/>
              <a:cs typeface="Sakkal Majalla" pitchFamily="2" charset="-78"/>
            </a:endParaRPr>
          </a:p>
        </p:txBody>
      </p:sp>
      <p:graphicFrame>
        <p:nvGraphicFramePr>
          <p:cNvPr id="5" name="رسم تخطيطي 2">
            <a:extLst>
              <a:ext uri="{FF2B5EF4-FFF2-40B4-BE49-F238E27FC236}">
                <a16:creationId xmlns:a16="http://schemas.microsoft.com/office/drawing/2014/main" id="{0A4AE950-5462-B530-EF1B-9D35616CF83E}"/>
              </a:ext>
            </a:extLst>
          </p:cNvPr>
          <p:cNvGraphicFramePr/>
          <p:nvPr>
            <p:extLst>
              <p:ext uri="{D42A27DB-BD31-4B8C-83A1-F6EECF244321}">
                <p14:modId xmlns:p14="http://schemas.microsoft.com/office/powerpoint/2010/main" val="3159108075"/>
              </p:ext>
            </p:extLst>
          </p:nvPr>
        </p:nvGraphicFramePr>
        <p:xfrm>
          <a:off x="1310244" y="1425922"/>
          <a:ext cx="11990120" cy="527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343408" y="123507"/>
            <a:ext cx="1732845" cy="898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70"/>
            <a:ext cx="1788827" cy="8726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90858" y="5738530"/>
            <a:ext cx="1586147" cy="9619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019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graphicEl>
                                              <a:dgm id="{86B431BD-7E99-42D8-82EF-4B61C4E09B49}"/>
                                            </p:graphicEl>
                                          </p:spTgt>
                                        </p:tgtEl>
                                        <p:attrNameLst>
                                          <p:attrName>style.visibility</p:attrName>
                                        </p:attrNameLst>
                                      </p:cBhvr>
                                      <p:to>
                                        <p:strVal val="visible"/>
                                      </p:to>
                                    </p:set>
                                    <p:anim calcmode="lin" valueType="num">
                                      <p:cBhvr>
                                        <p:cTn id="15" dur="500" fill="hold"/>
                                        <p:tgtEl>
                                          <p:spTgt spid="5">
                                            <p:graphicEl>
                                              <a:dgm id="{86B431BD-7E99-42D8-82EF-4B61C4E09B49}"/>
                                            </p:graphicEl>
                                          </p:spTgt>
                                        </p:tgtEl>
                                        <p:attrNameLst>
                                          <p:attrName>ppt_w</p:attrName>
                                        </p:attrNameLst>
                                      </p:cBhvr>
                                      <p:tavLst>
                                        <p:tav tm="0">
                                          <p:val>
                                            <p:fltVal val="0"/>
                                          </p:val>
                                        </p:tav>
                                        <p:tav tm="100000">
                                          <p:val>
                                            <p:strVal val="#ppt_w"/>
                                          </p:val>
                                        </p:tav>
                                      </p:tavLst>
                                    </p:anim>
                                    <p:anim calcmode="lin" valueType="num">
                                      <p:cBhvr>
                                        <p:cTn id="16" dur="500" fill="hold"/>
                                        <p:tgtEl>
                                          <p:spTgt spid="5">
                                            <p:graphicEl>
                                              <a:dgm id="{86B431BD-7E99-42D8-82EF-4B61C4E09B49}"/>
                                            </p:graphicEl>
                                          </p:spTgt>
                                        </p:tgtEl>
                                        <p:attrNameLst>
                                          <p:attrName>ppt_h</p:attrName>
                                        </p:attrNameLst>
                                      </p:cBhvr>
                                      <p:tavLst>
                                        <p:tav tm="0">
                                          <p:val>
                                            <p:fltVal val="0"/>
                                          </p:val>
                                        </p:tav>
                                        <p:tav tm="100000">
                                          <p:val>
                                            <p:strVal val="#ppt_h"/>
                                          </p:val>
                                        </p:tav>
                                      </p:tavLst>
                                    </p:anim>
                                    <p:animEffect transition="in" filter="fade">
                                      <p:cBhvr>
                                        <p:cTn id="17" dur="500"/>
                                        <p:tgtEl>
                                          <p:spTgt spid="5">
                                            <p:graphicEl>
                                              <a:dgm id="{86B431BD-7E99-42D8-82EF-4B61C4E09B49}"/>
                                            </p:graphicEl>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graphicEl>
                                              <a:dgm id="{73D7B3CE-28B7-4BA7-8F77-9456DA38A27D}"/>
                                            </p:graphicEl>
                                          </p:spTgt>
                                        </p:tgtEl>
                                        <p:attrNameLst>
                                          <p:attrName>style.visibility</p:attrName>
                                        </p:attrNameLst>
                                      </p:cBhvr>
                                      <p:to>
                                        <p:strVal val="visible"/>
                                      </p:to>
                                    </p:set>
                                    <p:anim calcmode="lin" valueType="num">
                                      <p:cBhvr>
                                        <p:cTn id="20" dur="500" fill="hold"/>
                                        <p:tgtEl>
                                          <p:spTgt spid="5">
                                            <p:graphicEl>
                                              <a:dgm id="{73D7B3CE-28B7-4BA7-8F77-9456DA38A27D}"/>
                                            </p:graphicEl>
                                          </p:spTgt>
                                        </p:tgtEl>
                                        <p:attrNameLst>
                                          <p:attrName>ppt_w</p:attrName>
                                        </p:attrNameLst>
                                      </p:cBhvr>
                                      <p:tavLst>
                                        <p:tav tm="0">
                                          <p:val>
                                            <p:fltVal val="0"/>
                                          </p:val>
                                        </p:tav>
                                        <p:tav tm="100000">
                                          <p:val>
                                            <p:strVal val="#ppt_w"/>
                                          </p:val>
                                        </p:tav>
                                      </p:tavLst>
                                    </p:anim>
                                    <p:anim calcmode="lin" valueType="num">
                                      <p:cBhvr>
                                        <p:cTn id="21" dur="500" fill="hold"/>
                                        <p:tgtEl>
                                          <p:spTgt spid="5">
                                            <p:graphicEl>
                                              <a:dgm id="{73D7B3CE-28B7-4BA7-8F77-9456DA38A27D}"/>
                                            </p:graphicEl>
                                          </p:spTgt>
                                        </p:tgtEl>
                                        <p:attrNameLst>
                                          <p:attrName>ppt_h</p:attrName>
                                        </p:attrNameLst>
                                      </p:cBhvr>
                                      <p:tavLst>
                                        <p:tav tm="0">
                                          <p:val>
                                            <p:fltVal val="0"/>
                                          </p:val>
                                        </p:tav>
                                        <p:tav tm="100000">
                                          <p:val>
                                            <p:strVal val="#ppt_h"/>
                                          </p:val>
                                        </p:tav>
                                      </p:tavLst>
                                    </p:anim>
                                    <p:animEffect transition="in" filter="fade">
                                      <p:cBhvr>
                                        <p:cTn id="22" dur="500"/>
                                        <p:tgtEl>
                                          <p:spTgt spid="5">
                                            <p:graphicEl>
                                              <a:dgm id="{73D7B3CE-28B7-4BA7-8F77-9456DA38A27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A183FE71-103F-41FE-B653-EDE735B868CA}"/>
                                            </p:graphicEl>
                                          </p:spTgt>
                                        </p:tgtEl>
                                        <p:attrNameLst>
                                          <p:attrName>style.visibility</p:attrName>
                                        </p:attrNameLst>
                                      </p:cBhvr>
                                      <p:to>
                                        <p:strVal val="visible"/>
                                      </p:to>
                                    </p:set>
                                    <p:anim calcmode="lin" valueType="num">
                                      <p:cBhvr>
                                        <p:cTn id="27" dur="500" fill="hold"/>
                                        <p:tgtEl>
                                          <p:spTgt spid="5">
                                            <p:graphicEl>
                                              <a:dgm id="{A183FE71-103F-41FE-B653-EDE735B868CA}"/>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183FE71-103F-41FE-B653-EDE735B868CA}"/>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183FE71-103F-41FE-B653-EDE735B868CA}"/>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graphicEl>
                                              <a:dgm id="{79B1F5DF-1C54-4CA2-B066-0DE69094FC87}"/>
                                            </p:graphicEl>
                                          </p:spTgt>
                                        </p:tgtEl>
                                        <p:attrNameLst>
                                          <p:attrName>style.visibility</p:attrName>
                                        </p:attrNameLst>
                                      </p:cBhvr>
                                      <p:to>
                                        <p:strVal val="visible"/>
                                      </p:to>
                                    </p:set>
                                    <p:anim calcmode="lin" valueType="num">
                                      <p:cBhvr>
                                        <p:cTn id="32" dur="500" fill="hold"/>
                                        <p:tgtEl>
                                          <p:spTgt spid="5">
                                            <p:graphicEl>
                                              <a:dgm id="{79B1F5DF-1C54-4CA2-B066-0DE69094FC87}"/>
                                            </p:graphicEl>
                                          </p:spTgt>
                                        </p:tgtEl>
                                        <p:attrNameLst>
                                          <p:attrName>ppt_w</p:attrName>
                                        </p:attrNameLst>
                                      </p:cBhvr>
                                      <p:tavLst>
                                        <p:tav tm="0">
                                          <p:val>
                                            <p:fltVal val="0"/>
                                          </p:val>
                                        </p:tav>
                                        <p:tav tm="100000">
                                          <p:val>
                                            <p:strVal val="#ppt_w"/>
                                          </p:val>
                                        </p:tav>
                                      </p:tavLst>
                                    </p:anim>
                                    <p:anim calcmode="lin" valueType="num">
                                      <p:cBhvr>
                                        <p:cTn id="33" dur="500" fill="hold"/>
                                        <p:tgtEl>
                                          <p:spTgt spid="5">
                                            <p:graphicEl>
                                              <a:dgm id="{79B1F5DF-1C54-4CA2-B066-0DE69094FC87}"/>
                                            </p:graphicEl>
                                          </p:spTgt>
                                        </p:tgtEl>
                                        <p:attrNameLst>
                                          <p:attrName>ppt_h</p:attrName>
                                        </p:attrNameLst>
                                      </p:cBhvr>
                                      <p:tavLst>
                                        <p:tav tm="0">
                                          <p:val>
                                            <p:fltVal val="0"/>
                                          </p:val>
                                        </p:tav>
                                        <p:tav tm="100000">
                                          <p:val>
                                            <p:strVal val="#ppt_h"/>
                                          </p:val>
                                        </p:tav>
                                      </p:tavLst>
                                    </p:anim>
                                    <p:animEffect transition="in" filter="fade">
                                      <p:cBhvr>
                                        <p:cTn id="34" dur="500"/>
                                        <p:tgtEl>
                                          <p:spTgt spid="5">
                                            <p:graphicEl>
                                              <a:dgm id="{79B1F5DF-1C54-4CA2-B066-0DE69094FC8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graphicEl>
                                              <a:dgm id="{8BB480BF-C92D-4AAC-BFCD-FCA0F38C96CF}"/>
                                            </p:graphicEl>
                                          </p:spTgt>
                                        </p:tgtEl>
                                        <p:attrNameLst>
                                          <p:attrName>style.visibility</p:attrName>
                                        </p:attrNameLst>
                                      </p:cBhvr>
                                      <p:to>
                                        <p:strVal val="visible"/>
                                      </p:to>
                                    </p:set>
                                    <p:anim calcmode="lin" valueType="num">
                                      <p:cBhvr>
                                        <p:cTn id="39" dur="500" fill="hold"/>
                                        <p:tgtEl>
                                          <p:spTgt spid="5">
                                            <p:graphicEl>
                                              <a:dgm id="{8BB480BF-C92D-4AAC-BFCD-FCA0F38C96CF}"/>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8BB480BF-C92D-4AAC-BFCD-FCA0F38C96CF}"/>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8BB480BF-C92D-4AAC-BFCD-FCA0F38C96CF}"/>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graphicEl>
                                              <a:dgm id="{647BE5DB-B918-448D-B331-033869BBD1BC}"/>
                                            </p:graphicEl>
                                          </p:spTgt>
                                        </p:tgtEl>
                                        <p:attrNameLst>
                                          <p:attrName>style.visibility</p:attrName>
                                        </p:attrNameLst>
                                      </p:cBhvr>
                                      <p:to>
                                        <p:strVal val="visible"/>
                                      </p:to>
                                    </p:set>
                                    <p:anim calcmode="lin" valueType="num">
                                      <p:cBhvr>
                                        <p:cTn id="44" dur="500" fill="hold"/>
                                        <p:tgtEl>
                                          <p:spTgt spid="5">
                                            <p:graphicEl>
                                              <a:dgm id="{647BE5DB-B918-448D-B331-033869BBD1BC}"/>
                                            </p:graphicEl>
                                          </p:spTgt>
                                        </p:tgtEl>
                                        <p:attrNameLst>
                                          <p:attrName>ppt_w</p:attrName>
                                        </p:attrNameLst>
                                      </p:cBhvr>
                                      <p:tavLst>
                                        <p:tav tm="0">
                                          <p:val>
                                            <p:fltVal val="0"/>
                                          </p:val>
                                        </p:tav>
                                        <p:tav tm="100000">
                                          <p:val>
                                            <p:strVal val="#ppt_w"/>
                                          </p:val>
                                        </p:tav>
                                      </p:tavLst>
                                    </p:anim>
                                    <p:anim calcmode="lin" valueType="num">
                                      <p:cBhvr>
                                        <p:cTn id="45" dur="500" fill="hold"/>
                                        <p:tgtEl>
                                          <p:spTgt spid="5">
                                            <p:graphicEl>
                                              <a:dgm id="{647BE5DB-B918-448D-B331-033869BBD1BC}"/>
                                            </p:graphicEl>
                                          </p:spTgt>
                                        </p:tgtEl>
                                        <p:attrNameLst>
                                          <p:attrName>ppt_h</p:attrName>
                                        </p:attrNameLst>
                                      </p:cBhvr>
                                      <p:tavLst>
                                        <p:tav tm="0">
                                          <p:val>
                                            <p:fltVal val="0"/>
                                          </p:val>
                                        </p:tav>
                                        <p:tav tm="100000">
                                          <p:val>
                                            <p:strVal val="#ppt_h"/>
                                          </p:val>
                                        </p:tav>
                                      </p:tavLst>
                                    </p:anim>
                                    <p:animEffect transition="in" filter="fade">
                                      <p:cBhvr>
                                        <p:cTn id="46" dur="500"/>
                                        <p:tgtEl>
                                          <p:spTgt spid="5">
                                            <p:graphicEl>
                                              <a:dgm id="{647BE5DB-B918-448D-B331-033869BBD1B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graphicEl>
                                              <a:dgm id="{923D0DCB-0808-403C-BF23-54E7E934745F}"/>
                                            </p:graphicEl>
                                          </p:spTgt>
                                        </p:tgtEl>
                                        <p:attrNameLst>
                                          <p:attrName>style.visibility</p:attrName>
                                        </p:attrNameLst>
                                      </p:cBhvr>
                                      <p:to>
                                        <p:strVal val="visible"/>
                                      </p:to>
                                    </p:set>
                                    <p:anim calcmode="lin" valueType="num">
                                      <p:cBhvr>
                                        <p:cTn id="51" dur="500" fill="hold"/>
                                        <p:tgtEl>
                                          <p:spTgt spid="5">
                                            <p:graphicEl>
                                              <a:dgm id="{923D0DCB-0808-403C-BF23-54E7E934745F}"/>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923D0DCB-0808-403C-BF23-54E7E934745F}"/>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923D0DCB-0808-403C-BF23-54E7E934745F}"/>
                                            </p:graphic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
                                            <p:graphicEl>
                                              <a:dgm id="{C2F38DA3-0361-4D98-986F-9B42CF67999C}"/>
                                            </p:graphicEl>
                                          </p:spTgt>
                                        </p:tgtEl>
                                        <p:attrNameLst>
                                          <p:attrName>style.visibility</p:attrName>
                                        </p:attrNameLst>
                                      </p:cBhvr>
                                      <p:to>
                                        <p:strVal val="visible"/>
                                      </p:to>
                                    </p:set>
                                    <p:anim calcmode="lin" valueType="num">
                                      <p:cBhvr>
                                        <p:cTn id="56" dur="500" fill="hold"/>
                                        <p:tgtEl>
                                          <p:spTgt spid="5">
                                            <p:graphicEl>
                                              <a:dgm id="{C2F38DA3-0361-4D98-986F-9B42CF67999C}"/>
                                            </p:graphicEl>
                                          </p:spTgt>
                                        </p:tgtEl>
                                        <p:attrNameLst>
                                          <p:attrName>ppt_w</p:attrName>
                                        </p:attrNameLst>
                                      </p:cBhvr>
                                      <p:tavLst>
                                        <p:tav tm="0">
                                          <p:val>
                                            <p:fltVal val="0"/>
                                          </p:val>
                                        </p:tav>
                                        <p:tav tm="100000">
                                          <p:val>
                                            <p:strVal val="#ppt_w"/>
                                          </p:val>
                                        </p:tav>
                                      </p:tavLst>
                                    </p:anim>
                                    <p:anim calcmode="lin" valueType="num">
                                      <p:cBhvr>
                                        <p:cTn id="57" dur="500" fill="hold"/>
                                        <p:tgtEl>
                                          <p:spTgt spid="5">
                                            <p:graphicEl>
                                              <a:dgm id="{C2F38DA3-0361-4D98-986F-9B42CF67999C}"/>
                                            </p:graphicEl>
                                          </p:spTgt>
                                        </p:tgtEl>
                                        <p:attrNameLst>
                                          <p:attrName>ppt_h</p:attrName>
                                        </p:attrNameLst>
                                      </p:cBhvr>
                                      <p:tavLst>
                                        <p:tav tm="0">
                                          <p:val>
                                            <p:fltVal val="0"/>
                                          </p:val>
                                        </p:tav>
                                        <p:tav tm="100000">
                                          <p:val>
                                            <p:strVal val="#ppt_h"/>
                                          </p:val>
                                        </p:tav>
                                      </p:tavLst>
                                    </p:anim>
                                    <p:animEffect transition="in" filter="fade">
                                      <p:cBhvr>
                                        <p:cTn id="58" dur="500"/>
                                        <p:tgtEl>
                                          <p:spTgt spid="5">
                                            <p:graphicEl>
                                              <a:dgm id="{C2F38DA3-0361-4D98-986F-9B42CF67999C}"/>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graphicEl>
                                              <a:dgm id="{A91FE6FA-5585-4133-A09E-378F6816912F}"/>
                                            </p:graphicEl>
                                          </p:spTgt>
                                        </p:tgtEl>
                                        <p:attrNameLst>
                                          <p:attrName>style.visibility</p:attrName>
                                        </p:attrNameLst>
                                      </p:cBhvr>
                                      <p:to>
                                        <p:strVal val="visible"/>
                                      </p:to>
                                    </p:set>
                                    <p:anim calcmode="lin" valueType="num">
                                      <p:cBhvr>
                                        <p:cTn id="63" dur="500" fill="hold"/>
                                        <p:tgtEl>
                                          <p:spTgt spid="5">
                                            <p:graphicEl>
                                              <a:dgm id="{A91FE6FA-5585-4133-A09E-378F6816912F}"/>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A91FE6FA-5585-4133-A09E-378F6816912F}"/>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A91FE6FA-5585-4133-A09E-378F6816912F}"/>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
                                            <p:graphicEl>
                                              <a:dgm id="{18F928A4-BC5E-4A0E-8A15-C1E9E7786870}"/>
                                            </p:graphicEl>
                                          </p:spTgt>
                                        </p:tgtEl>
                                        <p:attrNameLst>
                                          <p:attrName>style.visibility</p:attrName>
                                        </p:attrNameLst>
                                      </p:cBhvr>
                                      <p:to>
                                        <p:strVal val="visible"/>
                                      </p:to>
                                    </p:set>
                                    <p:anim calcmode="lin" valueType="num">
                                      <p:cBhvr>
                                        <p:cTn id="68" dur="500" fill="hold"/>
                                        <p:tgtEl>
                                          <p:spTgt spid="5">
                                            <p:graphicEl>
                                              <a:dgm id="{18F928A4-BC5E-4A0E-8A15-C1E9E7786870}"/>
                                            </p:graphicEl>
                                          </p:spTgt>
                                        </p:tgtEl>
                                        <p:attrNameLst>
                                          <p:attrName>ppt_w</p:attrName>
                                        </p:attrNameLst>
                                      </p:cBhvr>
                                      <p:tavLst>
                                        <p:tav tm="0">
                                          <p:val>
                                            <p:fltVal val="0"/>
                                          </p:val>
                                        </p:tav>
                                        <p:tav tm="100000">
                                          <p:val>
                                            <p:strVal val="#ppt_w"/>
                                          </p:val>
                                        </p:tav>
                                      </p:tavLst>
                                    </p:anim>
                                    <p:anim calcmode="lin" valueType="num">
                                      <p:cBhvr>
                                        <p:cTn id="69" dur="500" fill="hold"/>
                                        <p:tgtEl>
                                          <p:spTgt spid="5">
                                            <p:graphicEl>
                                              <a:dgm id="{18F928A4-BC5E-4A0E-8A15-C1E9E7786870}"/>
                                            </p:graphicEl>
                                          </p:spTgt>
                                        </p:tgtEl>
                                        <p:attrNameLst>
                                          <p:attrName>ppt_h</p:attrName>
                                        </p:attrNameLst>
                                      </p:cBhvr>
                                      <p:tavLst>
                                        <p:tav tm="0">
                                          <p:val>
                                            <p:fltVal val="0"/>
                                          </p:val>
                                        </p:tav>
                                        <p:tav tm="100000">
                                          <p:val>
                                            <p:strVal val="#ppt_h"/>
                                          </p:val>
                                        </p:tav>
                                      </p:tavLst>
                                    </p:anim>
                                    <p:animEffect transition="in" filter="fade">
                                      <p:cBhvr>
                                        <p:cTn id="70" dur="500"/>
                                        <p:tgtEl>
                                          <p:spTgt spid="5">
                                            <p:graphicEl>
                                              <a:dgm id="{18F928A4-BC5E-4A0E-8A15-C1E9E778687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
                                            <p:graphicEl>
                                              <a:dgm id="{9BE5BB5B-AF1B-4294-B322-840C23F869ED}"/>
                                            </p:graphicEl>
                                          </p:spTgt>
                                        </p:tgtEl>
                                        <p:attrNameLst>
                                          <p:attrName>style.visibility</p:attrName>
                                        </p:attrNameLst>
                                      </p:cBhvr>
                                      <p:to>
                                        <p:strVal val="visible"/>
                                      </p:to>
                                    </p:set>
                                    <p:anim calcmode="lin" valueType="num">
                                      <p:cBhvr>
                                        <p:cTn id="75" dur="500" fill="hold"/>
                                        <p:tgtEl>
                                          <p:spTgt spid="5">
                                            <p:graphicEl>
                                              <a:dgm id="{9BE5BB5B-AF1B-4294-B322-840C23F869ED}"/>
                                            </p:graphicEl>
                                          </p:spTgt>
                                        </p:tgtEl>
                                        <p:attrNameLst>
                                          <p:attrName>ppt_w</p:attrName>
                                        </p:attrNameLst>
                                      </p:cBhvr>
                                      <p:tavLst>
                                        <p:tav tm="0">
                                          <p:val>
                                            <p:fltVal val="0"/>
                                          </p:val>
                                        </p:tav>
                                        <p:tav tm="100000">
                                          <p:val>
                                            <p:strVal val="#ppt_w"/>
                                          </p:val>
                                        </p:tav>
                                      </p:tavLst>
                                    </p:anim>
                                    <p:anim calcmode="lin" valueType="num">
                                      <p:cBhvr>
                                        <p:cTn id="76" dur="500" fill="hold"/>
                                        <p:tgtEl>
                                          <p:spTgt spid="5">
                                            <p:graphicEl>
                                              <a:dgm id="{9BE5BB5B-AF1B-4294-B322-840C23F869ED}"/>
                                            </p:graphicEl>
                                          </p:spTgt>
                                        </p:tgtEl>
                                        <p:attrNameLst>
                                          <p:attrName>ppt_h</p:attrName>
                                        </p:attrNameLst>
                                      </p:cBhvr>
                                      <p:tavLst>
                                        <p:tav tm="0">
                                          <p:val>
                                            <p:fltVal val="0"/>
                                          </p:val>
                                        </p:tav>
                                        <p:tav tm="100000">
                                          <p:val>
                                            <p:strVal val="#ppt_h"/>
                                          </p:val>
                                        </p:tav>
                                      </p:tavLst>
                                    </p:anim>
                                    <p:animEffect transition="in" filter="fade">
                                      <p:cBhvr>
                                        <p:cTn id="77" dur="500"/>
                                        <p:tgtEl>
                                          <p:spTgt spid="5">
                                            <p:graphicEl>
                                              <a:dgm id="{9BE5BB5B-AF1B-4294-B322-840C23F869ED}"/>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
                                            <p:graphicEl>
                                              <a:dgm id="{1E5E7F46-83AB-4687-9E78-6D2258B07704}"/>
                                            </p:graphicEl>
                                          </p:spTgt>
                                        </p:tgtEl>
                                        <p:attrNameLst>
                                          <p:attrName>style.visibility</p:attrName>
                                        </p:attrNameLst>
                                      </p:cBhvr>
                                      <p:to>
                                        <p:strVal val="visible"/>
                                      </p:to>
                                    </p:set>
                                    <p:anim calcmode="lin" valueType="num">
                                      <p:cBhvr>
                                        <p:cTn id="80" dur="500" fill="hold"/>
                                        <p:tgtEl>
                                          <p:spTgt spid="5">
                                            <p:graphicEl>
                                              <a:dgm id="{1E5E7F46-83AB-4687-9E78-6D2258B07704}"/>
                                            </p:graphicEl>
                                          </p:spTgt>
                                        </p:tgtEl>
                                        <p:attrNameLst>
                                          <p:attrName>ppt_w</p:attrName>
                                        </p:attrNameLst>
                                      </p:cBhvr>
                                      <p:tavLst>
                                        <p:tav tm="0">
                                          <p:val>
                                            <p:fltVal val="0"/>
                                          </p:val>
                                        </p:tav>
                                        <p:tav tm="100000">
                                          <p:val>
                                            <p:strVal val="#ppt_w"/>
                                          </p:val>
                                        </p:tav>
                                      </p:tavLst>
                                    </p:anim>
                                    <p:anim calcmode="lin" valueType="num">
                                      <p:cBhvr>
                                        <p:cTn id="81" dur="500" fill="hold"/>
                                        <p:tgtEl>
                                          <p:spTgt spid="5">
                                            <p:graphicEl>
                                              <a:dgm id="{1E5E7F46-83AB-4687-9E78-6D2258B07704}"/>
                                            </p:graphicEl>
                                          </p:spTgt>
                                        </p:tgtEl>
                                        <p:attrNameLst>
                                          <p:attrName>ppt_h</p:attrName>
                                        </p:attrNameLst>
                                      </p:cBhvr>
                                      <p:tavLst>
                                        <p:tav tm="0">
                                          <p:val>
                                            <p:fltVal val="0"/>
                                          </p:val>
                                        </p:tav>
                                        <p:tav tm="100000">
                                          <p:val>
                                            <p:strVal val="#ppt_h"/>
                                          </p:val>
                                        </p:tav>
                                      </p:tavLst>
                                    </p:anim>
                                    <p:animEffect transition="in" filter="fade">
                                      <p:cBhvr>
                                        <p:cTn id="82" dur="500"/>
                                        <p:tgtEl>
                                          <p:spTgt spid="5">
                                            <p:graphicEl>
                                              <a:dgm id="{1E5E7F46-83AB-4687-9E78-6D2258B0770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
                                            <p:graphicEl>
                                              <a:dgm id="{5633F999-6D68-4858-BF2F-FA9FD309F057}"/>
                                            </p:graphicEl>
                                          </p:spTgt>
                                        </p:tgtEl>
                                        <p:attrNameLst>
                                          <p:attrName>style.visibility</p:attrName>
                                        </p:attrNameLst>
                                      </p:cBhvr>
                                      <p:to>
                                        <p:strVal val="visible"/>
                                      </p:to>
                                    </p:set>
                                    <p:anim calcmode="lin" valueType="num">
                                      <p:cBhvr>
                                        <p:cTn id="87" dur="500" fill="hold"/>
                                        <p:tgtEl>
                                          <p:spTgt spid="5">
                                            <p:graphicEl>
                                              <a:dgm id="{5633F999-6D68-4858-BF2F-FA9FD309F057}"/>
                                            </p:graphicEl>
                                          </p:spTgt>
                                        </p:tgtEl>
                                        <p:attrNameLst>
                                          <p:attrName>ppt_w</p:attrName>
                                        </p:attrNameLst>
                                      </p:cBhvr>
                                      <p:tavLst>
                                        <p:tav tm="0">
                                          <p:val>
                                            <p:fltVal val="0"/>
                                          </p:val>
                                        </p:tav>
                                        <p:tav tm="100000">
                                          <p:val>
                                            <p:strVal val="#ppt_w"/>
                                          </p:val>
                                        </p:tav>
                                      </p:tavLst>
                                    </p:anim>
                                    <p:anim calcmode="lin" valueType="num">
                                      <p:cBhvr>
                                        <p:cTn id="88" dur="500" fill="hold"/>
                                        <p:tgtEl>
                                          <p:spTgt spid="5">
                                            <p:graphicEl>
                                              <a:dgm id="{5633F999-6D68-4858-BF2F-FA9FD309F057}"/>
                                            </p:graphicEl>
                                          </p:spTgt>
                                        </p:tgtEl>
                                        <p:attrNameLst>
                                          <p:attrName>ppt_h</p:attrName>
                                        </p:attrNameLst>
                                      </p:cBhvr>
                                      <p:tavLst>
                                        <p:tav tm="0">
                                          <p:val>
                                            <p:fltVal val="0"/>
                                          </p:val>
                                        </p:tav>
                                        <p:tav tm="100000">
                                          <p:val>
                                            <p:strVal val="#ppt_h"/>
                                          </p:val>
                                        </p:tav>
                                      </p:tavLst>
                                    </p:anim>
                                    <p:animEffect transition="in" filter="fade">
                                      <p:cBhvr>
                                        <p:cTn id="89" dur="500"/>
                                        <p:tgtEl>
                                          <p:spTgt spid="5">
                                            <p:graphicEl>
                                              <a:dgm id="{5633F999-6D68-4858-BF2F-FA9FD309F057}"/>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
                                            <p:graphicEl>
                                              <a:dgm id="{13B02DBF-C605-4248-9A26-1F6291456F7A}"/>
                                            </p:graphicEl>
                                          </p:spTgt>
                                        </p:tgtEl>
                                        <p:attrNameLst>
                                          <p:attrName>style.visibility</p:attrName>
                                        </p:attrNameLst>
                                      </p:cBhvr>
                                      <p:to>
                                        <p:strVal val="visible"/>
                                      </p:to>
                                    </p:set>
                                    <p:anim calcmode="lin" valueType="num">
                                      <p:cBhvr>
                                        <p:cTn id="92" dur="500" fill="hold"/>
                                        <p:tgtEl>
                                          <p:spTgt spid="5">
                                            <p:graphicEl>
                                              <a:dgm id="{13B02DBF-C605-4248-9A26-1F6291456F7A}"/>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13B02DBF-C605-4248-9A26-1F6291456F7A}"/>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13B02DBF-C605-4248-9A26-1F6291456F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Sub>
          <a:bldDgm bld="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3238188" y="263625"/>
            <a:ext cx="4860783" cy="983284"/>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EG" sz="4000" dirty="0">
                <a:latin typeface="Sakkal Majalla" pitchFamily="2" charset="-78"/>
                <a:cs typeface="Sakkal Majalla" pitchFamily="2" charset="-78"/>
              </a:rPr>
              <a:t>إ</a:t>
            </a:r>
            <a:r>
              <a:rPr lang="ar-YE" sz="4000" dirty="0">
                <a:latin typeface="Sakkal Majalla" pitchFamily="2" charset="-78"/>
                <a:cs typeface="Sakkal Majalla" pitchFamily="2" charset="-78"/>
              </a:rPr>
              <a:t>متيازات المشارك في البرنامج</a:t>
            </a:r>
          </a:p>
        </p:txBody>
      </p:sp>
      <p:sp>
        <p:nvSpPr>
          <p:cNvPr id="5" name="مربع نص 1"/>
          <p:cNvSpPr txBox="1"/>
          <p:nvPr/>
        </p:nvSpPr>
        <p:spPr>
          <a:xfrm>
            <a:off x="218103" y="1911455"/>
            <a:ext cx="11312851" cy="3277820"/>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ar-YE" sz="36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الحصول على شهادة </a:t>
            </a:r>
            <a:r>
              <a:rPr lang="ar-EG" sz="36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من البورد الأمريكي الكندي </a:t>
            </a:r>
            <a:r>
              <a:rPr lang="ar-EG" sz="3600" b="1" u="sng" dirty="0">
                <a:effectLst>
                  <a:outerShdw blurRad="38100" dist="38100" dir="2700000" algn="tl">
                    <a:srgbClr val="000000">
                      <a:alpha val="43137"/>
                    </a:srgbClr>
                  </a:outerShdw>
                </a:effectLst>
                <a:latin typeface="Sakkal Majalla" pitchFamily="2" charset="-78"/>
                <a:cs typeface="Sakkal Majalla" pitchFamily="2" charset="-78"/>
              </a:rPr>
              <a:t>.</a:t>
            </a:r>
            <a:endParaRPr lang="ar-SA" sz="3600" b="1" u="sng" dirty="0">
              <a:effectLst>
                <a:outerShdw blurRad="38100" dist="38100" dir="2700000" algn="tl">
                  <a:srgbClr val="000000">
                    <a:alpha val="43137"/>
                  </a:srgbClr>
                </a:outerShdw>
              </a:effectLst>
              <a:latin typeface="Sakkal Majalla" pitchFamily="2" charset="-78"/>
              <a:cs typeface="Sakkal Majalla" pitchFamily="2" charset="-78"/>
            </a:endParaRPr>
          </a:p>
          <a:p>
            <a:pPr marL="342900" indent="-342900">
              <a:lnSpc>
                <a:spcPct val="200000"/>
              </a:lnSpc>
              <a:buFont typeface="Wingdings" panose="05000000000000000000" pitchFamily="2" charset="2"/>
              <a:buChar char="Ø"/>
            </a:pPr>
            <a:r>
              <a:rPr lang="ar-SA" sz="36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متابعة مستمرة بعد التدريب للإجابة على الاستفسارات والمساعدة في حلول مشاكل الموارد البشرية. </a:t>
            </a:r>
          </a:p>
        </p:txBody>
      </p:sp>
      <p:pic>
        <p:nvPicPr>
          <p:cNvPr id="6" name="Picture 5"/>
          <p:cNvPicPr>
            <a:picLocks noChangeAspect="1"/>
          </p:cNvPicPr>
          <p:nvPr/>
        </p:nvPicPr>
        <p:blipFill>
          <a:blip r:embed="rId3"/>
          <a:stretch>
            <a:fillRect/>
          </a:stretch>
        </p:blipFill>
        <p:spPr>
          <a:xfrm>
            <a:off x="10161916" y="123507"/>
            <a:ext cx="1914338" cy="9927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3" y="149469"/>
            <a:ext cx="1943206" cy="1097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90858" y="5538450"/>
            <a:ext cx="1916072" cy="1161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42B987-ED75-F297-49E2-D309BD8F1A1E}"/>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9B7A3C82-4BE9-02D8-8158-5830972D180F}"/>
              </a:ext>
            </a:extLst>
          </p:cNvPr>
          <p:cNvSpPr/>
          <p:nvPr/>
        </p:nvSpPr>
        <p:spPr>
          <a:xfrm>
            <a:off x="3094507" y="329599"/>
            <a:ext cx="5787626" cy="928048"/>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4000" dirty="0">
                <a:latin typeface="Rockwell Condensed" panose="02060603050405020104" pitchFamily="18" charset="0"/>
                <a:cs typeface="Sakkal Majalla" pitchFamily="2" charset="-78"/>
              </a:rPr>
              <a:t>Program Participant Benefits</a:t>
            </a:r>
            <a:endParaRPr lang="ar-YE" sz="4000" dirty="0">
              <a:latin typeface="Rockwell Condensed" panose="02060603050405020104" pitchFamily="18" charset="0"/>
              <a:cs typeface="Sakkal Majalla" pitchFamily="2" charset="-78"/>
            </a:endParaRPr>
          </a:p>
        </p:txBody>
      </p:sp>
      <p:sp>
        <p:nvSpPr>
          <p:cNvPr id="5" name="مربع نص 1">
            <a:extLst>
              <a:ext uri="{FF2B5EF4-FFF2-40B4-BE49-F238E27FC236}">
                <a16:creationId xmlns:a16="http://schemas.microsoft.com/office/drawing/2014/main" id="{ACFBB38E-32B7-C474-776B-DF7E85D9CAEC}"/>
              </a:ext>
            </a:extLst>
          </p:cNvPr>
          <p:cNvSpPr txBox="1"/>
          <p:nvPr/>
        </p:nvSpPr>
        <p:spPr>
          <a:xfrm>
            <a:off x="331895" y="2220373"/>
            <a:ext cx="11312851" cy="1938992"/>
          </a:xfrm>
          <a:prstGeom prst="rect">
            <a:avLst/>
          </a:prstGeom>
          <a:noFill/>
        </p:spPr>
        <p:txBody>
          <a:bodyPr wrap="square" rtlCol="1">
            <a:spAutoFit/>
          </a:bodyPr>
          <a:lstStyle/>
          <a:p>
            <a:pPr marL="342900" indent="-342900">
              <a:lnSpc>
                <a:spcPct val="200000"/>
              </a:lnSpc>
              <a:buFont typeface="Wingdings" panose="05000000000000000000" pitchFamily="2" charset="2"/>
              <a:buChar char="Ø"/>
            </a:pPr>
            <a:r>
              <a:rPr lang="en-US" sz="32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Obtain certification from the American-Canadian Board. Continuous follow-up after training </a:t>
            </a:r>
            <a:r>
              <a:rPr lang="en-US"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rPr>
              <a:t>to answer inquiries and assist with HR problems.</a:t>
            </a:r>
            <a:endParaRPr lang="ar-SA" sz="2800" b="1" u="sng" dirty="0">
              <a:solidFill>
                <a:schemeClr val="bg1">
                  <a:lumMod val="95000"/>
                  <a:lumOff val="5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6" name="Picture 5"/>
          <p:cNvPicPr>
            <a:picLocks noChangeAspect="1"/>
          </p:cNvPicPr>
          <p:nvPr/>
        </p:nvPicPr>
        <p:blipFill>
          <a:blip r:embed="rId3"/>
          <a:stretch>
            <a:fillRect/>
          </a:stretch>
        </p:blipFill>
        <p:spPr>
          <a:xfrm>
            <a:off x="10161916" y="123507"/>
            <a:ext cx="1914338" cy="9927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103" y="149469"/>
            <a:ext cx="1943206" cy="1097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5"/>
          <a:stretch>
            <a:fillRect/>
          </a:stretch>
        </p:blipFill>
        <p:spPr>
          <a:xfrm>
            <a:off x="90858" y="5538450"/>
            <a:ext cx="1916072" cy="1161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075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ستطيل مستدير الزوايا 1"/>
          <p:cNvSpPr/>
          <p:nvPr/>
        </p:nvSpPr>
        <p:spPr>
          <a:xfrm>
            <a:off x="3971946" y="0"/>
            <a:ext cx="3689176" cy="5629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a:effectLst>
                  <a:outerShdw blurRad="38100" dist="38100" dir="2700000" algn="tl">
                    <a:srgbClr val="000000">
                      <a:alpha val="43137"/>
                    </a:srgbClr>
                  </a:outerShdw>
                </a:effectLst>
                <a:latin typeface="Sakkal Majalla" pitchFamily="2" charset="-78"/>
                <a:cs typeface="Sakkal Majalla" pitchFamily="2" charset="-78"/>
              </a:rPr>
              <a:t>محاور البرنامج</a:t>
            </a:r>
            <a:endParaRPr lang="ar-YE" sz="2800" b="1" dirty="0">
              <a:effectLst>
                <a:outerShdw blurRad="38100" dist="38100" dir="2700000" algn="tl">
                  <a:srgbClr val="000000">
                    <a:alpha val="43137"/>
                  </a:srgbClr>
                </a:outerShdw>
              </a:effectLst>
              <a:latin typeface="Sakkal Majalla" pitchFamily="2" charset="-78"/>
              <a:cs typeface="Sakkal Majalla" pitchFamily="2" charset="-78"/>
            </a:endParaRPr>
          </a:p>
        </p:txBody>
      </p:sp>
      <p:graphicFrame>
        <p:nvGraphicFramePr>
          <p:cNvPr id="5" name="Diagram 4"/>
          <p:cNvGraphicFramePr/>
          <p:nvPr>
            <p:extLst>
              <p:ext uri="{D42A27DB-BD31-4B8C-83A1-F6EECF244321}">
                <p14:modId xmlns:p14="http://schemas.microsoft.com/office/powerpoint/2010/main" val="3036199082"/>
              </p:ext>
            </p:extLst>
          </p:nvPr>
        </p:nvGraphicFramePr>
        <p:xfrm>
          <a:off x="2513116" y="728355"/>
          <a:ext cx="7612083" cy="597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322208" y="123507"/>
            <a:ext cx="1754045" cy="909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70"/>
            <a:ext cx="1824453" cy="883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90858" y="5538450"/>
            <a:ext cx="1916072" cy="1161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DFF1E2-1AFB-151D-AFC7-091837014543}"/>
            </a:ext>
          </a:extLst>
        </p:cNvPr>
        <p:cNvGrpSpPr/>
        <p:nvPr/>
      </p:nvGrpSpPr>
      <p:grpSpPr>
        <a:xfrm>
          <a:off x="0" y="0"/>
          <a:ext cx="0" cy="0"/>
          <a:chOff x="0" y="0"/>
          <a:chExt cx="0" cy="0"/>
        </a:xfrm>
      </p:grpSpPr>
      <p:sp>
        <p:nvSpPr>
          <p:cNvPr id="4" name="مستطيل مستدير الزوايا 1">
            <a:extLst>
              <a:ext uri="{FF2B5EF4-FFF2-40B4-BE49-F238E27FC236}">
                <a16:creationId xmlns:a16="http://schemas.microsoft.com/office/drawing/2014/main" id="{51C42B92-807B-1242-4681-E7A02FFD70BF}"/>
              </a:ext>
            </a:extLst>
          </p:cNvPr>
          <p:cNvSpPr/>
          <p:nvPr/>
        </p:nvSpPr>
        <p:spPr>
          <a:xfrm>
            <a:off x="4203609" y="123507"/>
            <a:ext cx="3689176" cy="562919"/>
          </a:xfrm>
          <a:prstGeom prst="round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2800" b="1" dirty="0">
                <a:effectLst>
                  <a:outerShdw blurRad="38100" dist="38100" dir="2700000" algn="tl">
                    <a:srgbClr val="000000">
                      <a:alpha val="43137"/>
                    </a:srgbClr>
                  </a:outerShdw>
                </a:effectLst>
                <a:latin typeface="Rockwell Condensed" panose="02060603050405020104" pitchFamily="18" charset="0"/>
                <a:cs typeface="Sakkal Majalla" pitchFamily="2" charset="-78"/>
              </a:rPr>
              <a:t>Program Axes</a:t>
            </a:r>
            <a:endParaRPr lang="ar-YE" sz="2800" b="1" dirty="0">
              <a:effectLst>
                <a:outerShdw blurRad="38100" dist="38100" dir="2700000" algn="tl">
                  <a:srgbClr val="000000">
                    <a:alpha val="43137"/>
                  </a:srgbClr>
                </a:outerShdw>
              </a:effectLst>
              <a:latin typeface="Rockwell Condensed" panose="02060603050405020104" pitchFamily="18" charset="0"/>
              <a:cs typeface="Sakkal Majalla" pitchFamily="2" charset="-78"/>
            </a:endParaRPr>
          </a:p>
        </p:txBody>
      </p:sp>
      <p:graphicFrame>
        <p:nvGraphicFramePr>
          <p:cNvPr id="5" name="Diagram 4">
            <a:extLst>
              <a:ext uri="{FF2B5EF4-FFF2-40B4-BE49-F238E27FC236}">
                <a16:creationId xmlns:a16="http://schemas.microsoft.com/office/drawing/2014/main" id="{AEB7EC70-F2CF-DE82-5DF9-ABA28D8EBD7F}"/>
              </a:ext>
            </a:extLst>
          </p:cNvPr>
          <p:cNvGraphicFramePr/>
          <p:nvPr>
            <p:extLst>
              <p:ext uri="{D42A27DB-BD31-4B8C-83A1-F6EECF244321}">
                <p14:modId xmlns:p14="http://schemas.microsoft.com/office/powerpoint/2010/main" val="195290003"/>
              </p:ext>
            </p:extLst>
          </p:nvPr>
        </p:nvGraphicFramePr>
        <p:xfrm>
          <a:off x="2543239" y="728355"/>
          <a:ext cx="7612083" cy="5972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314668" y="123507"/>
            <a:ext cx="1761585" cy="913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103" y="149470"/>
            <a:ext cx="1824453" cy="883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10"/>
          <a:stretch>
            <a:fillRect/>
          </a:stretch>
        </p:blipFill>
        <p:spPr>
          <a:xfrm>
            <a:off x="90858" y="5538450"/>
            <a:ext cx="1916072" cy="1161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165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yes-we-can-concept-paper-bubbles-against-purple-background-drawing_csp29191745.jpg"/>
          <p:cNvPicPr>
            <a:picLocks noChangeAspect="1"/>
          </p:cNvPicPr>
          <p:nvPr/>
        </p:nvPicPr>
        <p:blipFill>
          <a:blip r:embed="rId3">
            <a:duotone>
              <a:schemeClr val="accent1">
                <a:shade val="45000"/>
                <a:satMod val="135000"/>
              </a:schemeClr>
              <a:prstClr val="white"/>
            </a:duotone>
            <a:lum bright="-10000" contrast="32000"/>
          </a:blip>
          <a:srcRect t="5772" b="9069"/>
          <a:stretch>
            <a:fillRect/>
          </a:stretch>
        </p:blipFill>
        <p:spPr>
          <a:xfrm>
            <a:off x="5437836" y="2142886"/>
            <a:ext cx="5133584" cy="2315748"/>
          </a:xfrm>
          <a:prstGeom prst="roundRect">
            <a:avLst>
              <a:gd name="adj" fmla="val 16667"/>
            </a:avLst>
          </a:prstGeom>
          <a:ln w="57150">
            <a:solidFill>
              <a:schemeClr val="accent6">
                <a:lumMod val="50000"/>
              </a:schemeClr>
            </a:solidFill>
          </a:ln>
          <a:effectLst>
            <a:outerShdw blurRad="152400" dist="12000" dir="900000" sy="98000" kx="110000" ky="200000" algn="tl" rotWithShape="0">
              <a:srgbClr val="000000">
                <a:alpha val="30000"/>
              </a:srgbClr>
            </a:outerShdw>
          </a:effectLst>
          <a:scene3d>
            <a:camera prst="perspectiveContrastingRightFacing"/>
            <a:lightRig rig="threePt" dir="t"/>
          </a:scene3d>
          <a:sp3d contourW="6350" prstMaterial="matte">
            <a:bevelT w="101600" h="101600"/>
            <a:contourClr>
              <a:srgbClr val="969696"/>
            </a:contourClr>
          </a:sp3d>
        </p:spPr>
      </p:pic>
      <p:pic>
        <p:nvPicPr>
          <p:cNvPr id="14" name="Picture 13" descr="18698304_331812910582376_2364354252321358745_n.jpg"/>
          <p:cNvPicPr>
            <a:picLocks noChangeAspect="1"/>
          </p:cNvPicPr>
          <p:nvPr/>
        </p:nvPicPr>
        <p:blipFill>
          <a:blip r:embed="rId4"/>
          <a:stretch>
            <a:fillRect/>
          </a:stretch>
        </p:blipFill>
        <p:spPr>
          <a:xfrm rot="21323837">
            <a:off x="978082" y="1740541"/>
            <a:ext cx="4803224" cy="2335954"/>
          </a:xfrm>
          <a:prstGeom prst="roundRect">
            <a:avLst>
              <a:gd name="adj" fmla="val 16667"/>
            </a:avLst>
          </a:prstGeom>
          <a:ln w="57150">
            <a:solidFill>
              <a:schemeClr val="accent6">
                <a:lumMod val="50000"/>
              </a:schemeClr>
            </a:solidFill>
          </a:ln>
          <a:effectLst>
            <a:outerShdw blurRad="152400" dist="12000" dir="900000" sy="98000" kx="110000" ky="200000" algn="tl" rotWithShape="0">
              <a:srgbClr val="000000">
                <a:alpha val="30000"/>
              </a:srgbClr>
            </a:outerShdw>
          </a:effectLst>
          <a:scene3d>
            <a:camera prst="perspectiveContrastingRightFacing"/>
            <a:lightRig rig="threePt" dir="t"/>
          </a:scene3d>
          <a:sp3d contourW="6350" prstMaterial="matte">
            <a:bevelT w="101600" h="101600"/>
            <a:contourClr>
              <a:srgbClr val="969696"/>
            </a:contourClr>
          </a:sp3d>
        </p:spPr>
      </p:pic>
      <p:pic>
        <p:nvPicPr>
          <p:cNvPr id="6" name="Picture 5"/>
          <p:cNvPicPr>
            <a:picLocks noChangeAspect="1"/>
          </p:cNvPicPr>
          <p:nvPr/>
        </p:nvPicPr>
        <p:blipFill>
          <a:blip r:embed="rId5"/>
          <a:stretch>
            <a:fillRect/>
          </a:stretch>
        </p:blipFill>
        <p:spPr>
          <a:xfrm>
            <a:off x="10185652" y="123507"/>
            <a:ext cx="1890602" cy="980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صورة 9" descr="C:\Users\user\Pictures\الشعار النهائي أكاديمية ب الخلفية.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03" y="149469"/>
            <a:ext cx="1856024" cy="954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7"/>
          <a:stretch>
            <a:fillRect/>
          </a:stretch>
        </p:blipFill>
        <p:spPr>
          <a:xfrm>
            <a:off x="90858" y="5538450"/>
            <a:ext cx="1916072" cy="11619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45919058"/>
      </p:ext>
    </p:extLst>
  </p:cSld>
  <p:clrMapOvr>
    <a:masterClrMapping/>
  </p:clrMapOvr>
  <p:transition spd="slow">
    <p:cover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اوي">
  <a:themeElements>
    <a:clrScheme name="سماوي">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سماو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سماوي">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سماوي</Template>
  <TotalTime>3821</TotalTime>
  <Words>5678</Words>
  <Application>Microsoft Office PowerPoint</Application>
  <PresentationFormat>Widescreen</PresentationFormat>
  <Paragraphs>727</Paragraphs>
  <Slides>98</Slides>
  <Notes>54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98</vt:i4>
      </vt:variant>
    </vt:vector>
  </HeadingPairs>
  <TitlesOfParts>
    <vt:vector size="114" baseType="lpstr">
      <vt:lpstr>Aldhabi</vt:lpstr>
      <vt:lpstr>Algerian</vt:lpstr>
      <vt:lpstr>Arabic Typesetting</vt:lpstr>
      <vt:lpstr>Arial</vt:lpstr>
      <vt:lpstr>Arial Black</vt:lpstr>
      <vt:lpstr>Bernard MT Condensed</vt:lpstr>
      <vt:lpstr>Calibri</vt:lpstr>
      <vt:lpstr>Calibri Light</vt:lpstr>
      <vt:lpstr>Century Gothic</vt:lpstr>
      <vt:lpstr>DecoType Thuluth</vt:lpstr>
      <vt:lpstr>PT Bold Heading</vt:lpstr>
      <vt:lpstr>Rockwell Condensed</vt:lpstr>
      <vt:lpstr>Sakkal Majalla</vt:lpstr>
      <vt:lpstr>Times New Roman</vt:lpstr>
      <vt:lpstr>Wingdings</vt:lpstr>
      <vt:lpstr>سماوي</vt:lpstr>
      <vt:lpstr>PowerPoint Presentation</vt:lpstr>
      <vt:lpstr>البـــــرامــــــج التــــدريـــبيــــة</vt:lpstr>
      <vt:lpstr>PowerPoint Presentation</vt:lpstr>
      <vt:lpstr>دكتوراه في القانون الدولي العام . ودكتوراة  في  إدارة الاعمال الدولية   إدارة موارد بشرية  ماجستير إدارة أعمال –إدارة موارد بشرية وتدريب . حاصل على الرخصة الدولية لقيادة الاعمال جامعة ميزوري الامريكية . مدرب مدربين معتمد من البورد  الامريكي الكندي والبورد البريطاني للتدريب والاستشارات. مدرب معتمد للرخصة الدولية لقيادة الاعمال من جامعة ميزوري الامريكية . عضو ومدرب في الاكاديمية الدولية  للتدريب والاستشارات – القاهرة . عضو ومدرب معتمد لدى البورد العربي للاستشارات والتدريب والتنمية البشرية – الكويت مستشار إعداد الأدلة التنظيمية والهياكل والتوصيف الوظيفي لدى GICC GROUP  للاستشارات والتطوير الإداري . عضو ومدرب لدى  اكاديمية فلسبي للتدريب – ماليزيا . مدرب مدربين معتمد من مركز رؤيا للتدريب والتطوير - ماليزيا مدرب مدربين معتمد لدى مركز ميديو للتدريب – ماليزيا محاضر في عدة جامعات في ماليزيا  وسنغافورة واندونيسيا وبروناي  . محاضر في جامعة المدينة العالمية –  جامعة جوماتيكا ماليزيا مدير مركز بوابة العرب  ومركز ميديو  للتدريب والتعليم المستمر بجامعة المدينة العالمية – ماليزيا رئيس ومؤسس المركز  الدولي للاستشارات والتنمية البشرية  ولخدمات الدعاية والإنتاج الإعىلامي اللسعودية رئيس مجلس إدارة مجموعة بوابة العرب الدولية القابضة   ماليزيا . اندونيسيا . سنغافوره . بروناي . عمان . البحرين . مصر دبي .جزيرة كيش .تونس  .</vt:lpstr>
      <vt:lpstr>PhD in Public International Law. PhD in International Business Administration, Human Resources Management. Master of Business Administration - Human Resources Management and Training. Holder of the International Business Leadership License from the University of Missouri, USA. Certified trainer of trainers from the American-Canadian Board and the British Board of Training and Consulting. Certified trainer of the International Business Leadership License from the University of Missouri, USA. Member and trainer at the International Academy for Training and Consulting - Cairo. Member and certified trainer at the Arab Board for Consulting, Training and Human Development - Kuwait. Consultant for preparing organizational manuals, structures and job descriptions at GICC GROUP for Consulting and Administrative Development. Member and trainer at the Philsby Training Academy - Malaysia. Certified trainer of trainers from the Ruya Center for Training and Development - Malaysia. Certified trainer of trainers at the Medio Training Center - Malaysia. Lecturer at several universities in Malaysia, Singapore, Indonesia and Brunei. Lecturer at the International University of Madinah - Universiti Jumatica Malaysia Director of the Arab Gateway Center and Medio Center for Training and Continuing Education at the International University of Madinah - Malaysia President and Founder of the International Center for Consulting and Human Development and for Advertising and Media Production Services Saudi Arabia Chairman of the Board of Directors of the Arab Gateway International Holding Group Malaysia. Indonesia. Singapore. Brunei. Oman. Bahrain. Egypt. Dubai. Kish Island. Tunisia.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اعداد المدرب المحترف المعتمد cPT Certified Professional Trainer</vt:lpstr>
      <vt:lpstr>اعداد المدرب المحترف المعتمد cPT Certified Professional Trainer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دبلوم إدارة الاعمال الحديثة</vt:lpstr>
      <vt:lpstr>Diploma in Modern Business Administration</vt:lpstr>
      <vt:lpstr>PowerPoint Presentation</vt:lpstr>
      <vt:lpstr>PowerPoint Presentation</vt:lpstr>
      <vt:lpstr>PowerPoint Presentation</vt:lpstr>
      <vt:lpstr>PowerPoint Presentation</vt:lpstr>
      <vt:lpstr>ادارة الموارد البشرية المعتمد (CHRM) Crtified Human Resources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خبير إدارة الموارد البشرية المعتمد (CEHR) Certified Human Resources Expert   </vt:lpstr>
      <vt:lpstr>Certified Human Resources Professional(CEHR) Certified Human Resources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استشاري إدارة الموارد البشرية (HRmC) Human Resources Management Consultant</vt:lpstr>
      <vt:lpstr>Human Resources Management Consultant(HRmC) Human Resources Management Consultant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abdulkarem</dc:creator>
  <cp:lastModifiedBy>Windows User</cp:lastModifiedBy>
  <cp:revision>330</cp:revision>
  <dcterms:created xsi:type="dcterms:W3CDTF">2016-12-29T14:46:12Z</dcterms:created>
  <dcterms:modified xsi:type="dcterms:W3CDTF">2025-11-08T07:30:11Z</dcterms:modified>
</cp:coreProperties>
</file>